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8C4DE-BC8C-4450-826D-574EE48450EB}" v="4" dt="2022-12-13T02:47:29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1870-18F5-C204-B82E-F531B2201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4CFE8-DFFC-71D7-165E-44B48BD6A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9AF2-A580-3D3A-449F-BA4668E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1F67-44B6-C49B-82F3-28E7BEA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61CF-71D4-F00D-9F2A-C215981C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78B-EAB7-6556-13C8-D754595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E9A4D-0247-7859-8245-CFC31DA36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28F4-257E-DB74-8ABE-7845FBEF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E7F9-4830-355A-8C60-116001F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4559-51E4-5BF6-8E5B-3FA3F7C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9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E45C9-5BBD-6223-7C1E-56806D6AC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81E25-30D5-C88A-2749-64EC16C92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22AB-A07E-6E2C-772C-DA07444C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4492-24F8-ABF7-0F05-39CC4F1E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58D4-0681-EA81-617C-11473C47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5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D6A5-6CA7-E69B-40F2-19DC14C1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43ED-BF14-31AA-69F1-055EF780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11E8-5A20-F89E-D0CE-CD8CDA74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9FCD-4D7E-9BF8-EE6B-BCB7676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A194-21F0-22DE-BD31-095BF189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954D-B16C-14C2-9CEB-578E8523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8D053-FF93-37D8-1896-59E972B17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8E1A-CD06-3805-CE0D-9E6606A8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A476-C5DE-5527-838B-41BF2DDA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3F78-2B73-D613-A6DE-2606DAB4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EB15-D34D-6AF6-D1E1-8CCCEBB2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B630-A7BB-F9B7-B8D5-F5CC22D9C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7C32A-0290-4E2E-B8D1-7A66FF73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DAE6-90B0-B754-25FC-572D4047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2EFA-F23F-6C87-FA1B-8ADAABCE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6A17C-EED1-2339-9923-F25EB519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6C79-B0D3-03D6-F784-A0170E9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FCE7-37F8-97FA-33AB-FA77D387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213D2-76B0-A8A3-7AE8-9C2BB0721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0EB38-F6C5-9EC1-553B-EF70AB225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C27AB-766F-965F-CA88-1C77EB02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180B5-0A1A-B901-73D1-27C4A95A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1AFC-1B71-10CA-5AD4-D4910561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07048-9DBE-9CE1-0913-41692D56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8B21-019C-808D-BFF8-B8DE5562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2076C-A3DD-3748-63B3-94FB856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EDCBC-78E6-700C-D06C-AFCBCC0A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2632B-476C-EB32-4515-4923701B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16827-C758-6537-6953-13B6EAD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13DD7-38F6-09CB-55BC-8058F6AB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19168-3636-CD99-E257-E428EF38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63C4-5A0C-9E19-F717-CD7C9321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8619-8986-4870-035A-416E2D22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A9326-7585-E938-E347-FF2B550C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6167D-54A9-A72C-8599-2A4DE5EB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A43BD-2C71-E38F-EE81-0513F8B1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33B3D-91E7-AE0F-51BF-F4FCF368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9C47-9908-D80E-F1F8-7AD84A6E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B299F-645C-06D9-F7E3-AC40D82A6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419A7-4422-3614-BD44-9713C4399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4F57A-5418-EF75-F8FC-31D9E142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1A93-D600-FA11-7F46-CA01ACB2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D341-DDDE-E271-250C-BEA0C36E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56EB5-89A0-2C04-D534-19EBBC01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F7DA-CF90-E989-1E0E-32DDE8F8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7A2E-3E2C-5D4C-E3CB-E1F7512DF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9133F-DA6E-4319-A865-5FEA31D8F64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48EE-4F36-3A37-E7C1-05EA7D3BD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E518-9683-4074-E66E-462950360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9D37-EF98-40FD-8404-898FF81C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D3532-77E8-280C-D659-391CEBB7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Query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FD623-1DA9-3BA1-2F8C-FB7B35C1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{"Filter": "[{\"$schema\":\"basic\",\"target\":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{\"table\":\"</a:t>
            </a:r>
            <a:r>
              <a:rPr lang="en-US" dirty="0">
                <a:highlight>
                  <a:srgbClr val="FF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Owner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\",\"column\":\"</a:t>
            </a:r>
            <a:r>
              <a:rPr lang="en-US" dirty="0">
                <a:highlight>
                  <a:srgbClr val="FF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OwnerID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\"},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\"operator\":\"In\",\"values\":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[$a],\"filterType\":1}]", "Alias": 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{"$a": "</a:t>
            </a:r>
            <a:r>
              <a:rPr lang="en-US" dirty="0">
                <a:highlight>
                  <a:srgbClr val="00FFFF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systemuserid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 filtered </a:t>
            </a:r>
            <a:r>
              <a:rPr lang="en-US" dirty="0">
                <a:highlight>
                  <a:srgbClr val="FFFF00"/>
                </a:highlight>
              </a:rPr>
              <a:t>Table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Column</a:t>
            </a:r>
            <a:r>
              <a:rPr lang="en-US" dirty="0"/>
              <a:t> name from </a:t>
            </a:r>
            <a:r>
              <a:rPr lang="en-US" b="1" dirty="0"/>
              <a:t>Power BI.</a:t>
            </a:r>
            <a:r>
              <a:rPr lang="en-US" dirty="0"/>
              <a:t> (Case Sensitive!) </a:t>
            </a:r>
          </a:p>
          <a:p>
            <a:pPr marL="0" indent="0">
              <a:buNone/>
            </a:pPr>
            <a:r>
              <a:rPr lang="en-US" dirty="0"/>
              <a:t>*The </a:t>
            </a:r>
            <a:r>
              <a:rPr lang="en-US" dirty="0">
                <a:highlight>
                  <a:srgbClr val="00FFFF"/>
                </a:highlight>
              </a:rPr>
              <a:t>column</a:t>
            </a:r>
            <a:r>
              <a:rPr lang="en-US" dirty="0"/>
              <a:t> name from the </a:t>
            </a:r>
            <a:r>
              <a:rPr lang="en-US" b="1" dirty="0"/>
              <a:t>Dataverse</a:t>
            </a:r>
            <a:r>
              <a:rPr lang="en-US" dirty="0"/>
              <a:t> record (to be passed to Power BI.)</a:t>
            </a:r>
          </a:p>
        </p:txBody>
      </p:sp>
    </p:spTree>
    <p:extLst>
      <p:ext uri="{BB962C8B-B14F-4D97-AF65-F5344CB8AC3E}">
        <p14:creationId xmlns:p14="http://schemas.microsoft.com/office/powerpoint/2010/main" val="14288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</vt:lpstr>
      <vt:lpstr>Office Theme</vt:lpstr>
      <vt:lpstr>JSON 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Query</dc:title>
  <dc:creator>Scott Sewell</dc:creator>
  <cp:lastModifiedBy>Scott Sewell</cp:lastModifiedBy>
  <cp:revision>1</cp:revision>
  <dcterms:created xsi:type="dcterms:W3CDTF">2022-12-11T22:19:24Z</dcterms:created>
  <dcterms:modified xsi:type="dcterms:W3CDTF">2022-12-13T02:47:35Z</dcterms:modified>
</cp:coreProperties>
</file>