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10360-CBDB-4F3D-8940-0ED0D3DD19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29F7F2-0969-45A9-8D1D-9F3E0EA6AF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Selling “PowerBI” is not the objective</a:t>
          </a:r>
        </a:p>
      </dgm:t>
    </dgm:pt>
    <dgm:pt modelId="{6C1DFEE2-E5AC-437C-A9C3-490560EDE2E4}" type="parTrans" cxnId="{7AA1F94A-BD07-4211-98A6-698E3355697E}">
      <dgm:prSet/>
      <dgm:spPr/>
      <dgm:t>
        <a:bodyPr/>
        <a:lstStyle/>
        <a:p>
          <a:endParaRPr lang="en-US"/>
        </a:p>
      </dgm:t>
    </dgm:pt>
    <dgm:pt modelId="{3CE2044A-0FAB-4189-B12D-DB6E79A8FB44}" type="sibTrans" cxnId="{7AA1F94A-BD07-4211-98A6-698E3355697E}">
      <dgm:prSet/>
      <dgm:spPr/>
      <dgm:t>
        <a:bodyPr/>
        <a:lstStyle/>
        <a:p>
          <a:endParaRPr lang="en-US"/>
        </a:p>
      </dgm:t>
    </dgm:pt>
    <dgm:pt modelId="{8EBEBCB8-D3FE-4BE1-91B4-6F370CB3F4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Analytics is more than Pie Charts</a:t>
          </a:r>
        </a:p>
      </dgm:t>
    </dgm:pt>
    <dgm:pt modelId="{A80F1D77-8796-4184-AF49-3BFB9B7A14E0}" type="parTrans" cxnId="{9D9E70AF-E1A0-47A8-B382-055A89222CAD}">
      <dgm:prSet/>
      <dgm:spPr/>
      <dgm:t>
        <a:bodyPr/>
        <a:lstStyle/>
        <a:p>
          <a:endParaRPr lang="en-US"/>
        </a:p>
      </dgm:t>
    </dgm:pt>
    <dgm:pt modelId="{E9BC44A4-8CF0-4BE9-9EA1-6B7BBCECB07B}" type="sibTrans" cxnId="{9D9E70AF-E1A0-47A8-B382-055A89222CAD}">
      <dgm:prSet/>
      <dgm:spPr/>
      <dgm:t>
        <a:bodyPr/>
        <a:lstStyle/>
        <a:p>
          <a:endParaRPr lang="en-US"/>
        </a:p>
      </dgm:t>
    </dgm:pt>
    <dgm:pt modelId="{5F18958E-26C2-4EDB-BE19-42C724EEDB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Analytics captures the imagination</a:t>
          </a:r>
        </a:p>
      </dgm:t>
    </dgm:pt>
    <dgm:pt modelId="{C32D421B-9228-4723-A788-60C16380EFBB}" type="parTrans" cxnId="{48A8AEE2-0C93-40BD-B76B-A0D5111E3B01}">
      <dgm:prSet/>
      <dgm:spPr/>
      <dgm:t>
        <a:bodyPr/>
        <a:lstStyle/>
        <a:p>
          <a:endParaRPr lang="en-US"/>
        </a:p>
      </dgm:t>
    </dgm:pt>
    <dgm:pt modelId="{195EC8E5-6327-4CFD-B203-791A76B5DD73}" type="sibTrans" cxnId="{48A8AEE2-0C93-40BD-B76B-A0D5111E3B01}">
      <dgm:prSet/>
      <dgm:spPr/>
      <dgm:t>
        <a:bodyPr/>
        <a:lstStyle/>
        <a:p>
          <a:endParaRPr lang="en-US"/>
        </a:p>
      </dgm:t>
    </dgm:pt>
    <dgm:pt modelId="{EDA1A978-7318-4D31-B0D6-1B122BA11D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PowerBI gives Dynamics an unfair advantage</a:t>
          </a:r>
        </a:p>
      </dgm:t>
    </dgm:pt>
    <dgm:pt modelId="{F96E7DA0-FF74-4BD0-A2AE-F5FFBFEF540A}" type="parTrans" cxnId="{6CF90339-CB65-4689-80B3-089B95827983}">
      <dgm:prSet/>
      <dgm:spPr/>
      <dgm:t>
        <a:bodyPr/>
        <a:lstStyle/>
        <a:p>
          <a:endParaRPr lang="en-US"/>
        </a:p>
      </dgm:t>
    </dgm:pt>
    <dgm:pt modelId="{7EFD8F78-6614-44AA-96B7-4B832E6021D8}" type="sibTrans" cxnId="{6CF90339-CB65-4689-80B3-089B95827983}">
      <dgm:prSet/>
      <dgm:spPr/>
      <dgm:t>
        <a:bodyPr/>
        <a:lstStyle/>
        <a:p>
          <a:endParaRPr lang="en-US"/>
        </a:p>
      </dgm:t>
    </dgm:pt>
    <dgm:pt modelId="{A2B6206F-9F51-4A13-9D66-F953764DEE8E}" type="pres">
      <dgm:prSet presAssocID="{6CF10360-CBDB-4F3D-8940-0ED0D3DD199B}" presName="root" presStyleCnt="0">
        <dgm:presLayoutVars>
          <dgm:dir/>
          <dgm:resizeHandles val="exact"/>
        </dgm:presLayoutVars>
      </dgm:prSet>
      <dgm:spPr/>
    </dgm:pt>
    <dgm:pt modelId="{EC07BA32-89CD-446B-A1B6-57A480C96320}" type="pres">
      <dgm:prSet presAssocID="{4629F7F2-0969-45A9-8D1D-9F3E0EA6AF0D}" presName="compNode" presStyleCnt="0"/>
      <dgm:spPr/>
    </dgm:pt>
    <dgm:pt modelId="{BC73F38E-7C33-456D-B4D5-080DA5D4A259}" type="pres">
      <dgm:prSet presAssocID="{4629F7F2-0969-45A9-8D1D-9F3E0EA6AF0D}" presName="iconBgRect" presStyleLbl="bgShp" presStyleIdx="0" presStyleCnt="4"/>
      <dgm:spPr/>
    </dgm:pt>
    <dgm:pt modelId="{24114CEF-DA00-4AF2-A2B3-A3147830435B}" type="pres">
      <dgm:prSet presAssocID="{4629F7F2-0969-45A9-8D1D-9F3E0EA6A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76FC458-DA63-4DCC-BBF6-9E79A54D3BAE}" type="pres">
      <dgm:prSet presAssocID="{4629F7F2-0969-45A9-8D1D-9F3E0EA6AF0D}" presName="spaceRect" presStyleCnt="0"/>
      <dgm:spPr/>
    </dgm:pt>
    <dgm:pt modelId="{7D58BA4E-CE8A-4B65-9A0E-7185DE896564}" type="pres">
      <dgm:prSet presAssocID="{4629F7F2-0969-45A9-8D1D-9F3E0EA6AF0D}" presName="textRect" presStyleLbl="revTx" presStyleIdx="0" presStyleCnt="4">
        <dgm:presLayoutVars>
          <dgm:chMax val="1"/>
          <dgm:chPref val="1"/>
        </dgm:presLayoutVars>
      </dgm:prSet>
      <dgm:spPr/>
    </dgm:pt>
    <dgm:pt modelId="{92239BCB-429C-44B0-94A6-49FA54A20080}" type="pres">
      <dgm:prSet presAssocID="{3CE2044A-0FAB-4189-B12D-DB6E79A8FB44}" presName="sibTrans" presStyleCnt="0"/>
      <dgm:spPr/>
    </dgm:pt>
    <dgm:pt modelId="{05A34A26-9C1E-461F-92D9-D2EDC1C73003}" type="pres">
      <dgm:prSet presAssocID="{8EBEBCB8-D3FE-4BE1-91B4-6F370CB3F462}" presName="compNode" presStyleCnt="0"/>
      <dgm:spPr/>
    </dgm:pt>
    <dgm:pt modelId="{ECB65B20-B008-482A-8ECE-5E9DFE39801B}" type="pres">
      <dgm:prSet presAssocID="{8EBEBCB8-D3FE-4BE1-91B4-6F370CB3F462}" presName="iconBgRect" presStyleLbl="bgShp" presStyleIdx="1" presStyleCnt="4"/>
      <dgm:spPr/>
    </dgm:pt>
    <dgm:pt modelId="{B79E6ABD-6121-40A8-ADB5-A3621D990BD3}" type="pres">
      <dgm:prSet presAssocID="{8EBEBCB8-D3FE-4BE1-91B4-6F370CB3F4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CC83CC6-46F7-431B-B49D-3E741A8226D4}" type="pres">
      <dgm:prSet presAssocID="{8EBEBCB8-D3FE-4BE1-91B4-6F370CB3F462}" presName="spaceRect" presStyleCnt="0"/>
      <dgm:spPr/>
    </dgm:pt>
    <dgm:pt modelId="{BEE5AAED-8C5F-4567-A24F-0D1220104AA8}" type="pres">
      <dgm:prSet presAssocID="{8EBEBCB8-D3FE-4BE1-91B4-6F370CB3F462}" presName="textRect" presStyleLbl="revTx" presStyleIdx="1" presStyleCnt="4">
        <dgm:presLayoutVars>
          <dgm:chMax val="1"/>
          <dgm:chPref val="1"/>
        </dgm:presLayoutVars>
      </dgm:prSet>
      <dgm:spPr/>
    </dgm:pt>
    <dgm:pt modelId="{46F7855A-AC4E-4644-B51B-D6A3A3FE78FA}" type="pres">
      <dgm:prSet presAssocID="{E9BC44A4-8CF0-4BE9-9EA1-6B7BBCECB07B}" presName="sibTrans" presStyleCnt="0"/>
      <dgm:spPr/>
    </dgm:pt>
    <dgm:pt modelId="{0BD4C446-6DEA-41A4-B737-AE97B2583DFE}" type="pres">
      <dgm:prSet presAssocID="{5F18958E-26C2-4EDB-BE19-42C724EEDB07}" presName="compNode" presStyleCnt="0"/>
      <dgm:spPr/>
    </dgm:pt>
    <dgm:pt modelId="{67E73E5E-D13B-4AE7-AC6A-72FCF6D518F6}" type="pres">
      <dgm:prSet presAssocID="{5F18958E-26C2-4EDB-BE19-42C724EEDB07}" presName="iconBgRect" presStyleLbl="bgShp" presStyleIdx="2" presStyleCnt="4"/>
      <dgm:spPr/>
    </dgm:pt>
    <dgm:pt modelId="{FC332644-087C-4116-9202-6DF4E29821AE}" type="pres">
      <dgm:prSet presAssocID="{5F18958E-26C2-4EDB-BE19-42C724EED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37D2E9-8A59-43B9-AE01-C759B153A433}" type="pres">
      <dgm:prSet presAssocID="{5F18958E-26C2-4EDB-BE19-42C724EEDB07}" presName="spaceRect" presStyleCnt="0"/>
      <dgm:spPr/>
    </dgm:pt>
    <dgm:pt modelId="{26B96AEF-693C-4084-BD68-0EF189608610}" type="pres">
      <dgm:prSet presAssocID="{5F18958E-26C2-4EDB-BE19-42C724EEDB07}" presName="textRect" presStyleLbl="revTx" presStyleIdx="2" presStyleCnt="4">
        <dgm:presLayoutVars>
          <dgm:chMax val="1"/>
          <dgm:chPref val="1"/>
        </dgm:presLayoutVars>
      </dgm:prSet>
      <dgm:spPr/>
    </dgm:pt>
    <dgm:pt modelId="{D36E886C-3AA7-4304-B62A-E5F0799264AD}" type="pres">
      <dgm:prSet presAssocID="{195EC8E5-6327-4CFD-B203-791A76B5DD73}" presName="sibTrans" presStyleCnt="0"/>
      <dgm:spPr/>
    </dgm:pt>
    <dgm:pt modelId="{9153B1FC-EC54-43F2-9C2E-337CC06EB6A8}" type="pres">
      <dgm:prSet presAssocID="{EDA1A978-7318-4D31-B0D6-1B122BA11D32}" presName="compNode" presStyleCnt="0"/>
      <dgm:spPr/>
    </dgm:pt>
    <dgm:pt modelId="{2BE94FA2-4DA2-48F5-9A1C-2523C195563E}" type="pres">
      <dgm:prSet presAssocID="{EDA1A978-7318-4D31-B0D6-1B122BA11D32}" presName="iconBgRect" presStyleLbl="bgShp" presStyleIdx="3" presStyleCnt="4"/>
      <dgm:spPr/>
    </dgm:pt>
    <dgm:pt modelId="{931C595C-FE34-47F3-85D0-5DD6DB6B4440}" type="pres">
      <dgm:prSet presAssocID="{EDA1A978-7318-4D31-B0D6-1B122BA11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1682711-D261-4D05-A107-189BC3FE0BA9}" type="pres">
      <dgm:prSet presAssocID="{EDA1A978-7318-4D31-B0D6-1B122BA11D32}" presName="spaceRect" presStyleCnt="0"/>
      <dgm:spPr/>
    </dgm:pt>
    <dgm:pt modelId="{5FE93084-FFD7-4217-8D5F-0DE94145087D}" type="pres">
      <dgm:prSet presAssocID="{EDA1A978-7318-4D31-B0D6-1B122BA11D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27BD0A-4840-4333-BB9C-5B4BF173E428}" type="presOf" srcId="{5F18958E-26C2-4EDB-BE19-42C724EEDB07}" destId="{26B96AEF-693C-4084-BD68-0EF189608610}" srcOrd="0" destOrd="0" presId="urn:microsoft.com/office/officeart/2018/5/layout/IconCircleLabelList"/>
    <dgm:cxn modelId="{6CF90339-CB65-4689-80B3-089B95827983}" srcId="{6CF10360-CBDB-4F3D-8940-0ED0D3DD199B}" destId="{EDA1A978-7318-4D31-B0D6-1B122BA11D32}" srcOrd="3" destOrd="0" parTransId="{F96E7DA0-FF74-4BD0-A2AE-F5FFBFEF540A}" sibTransId="{7EFD8F78-6614-44AA-96B7-4B832E6021D8}"/>
    <dgm:cxn modelId="{AA06BD5B-011C-44E3-BD23-6512B29C4373}" type="presOf" srcId="{8EBEBCB8-D3FE-4BE1-91B4-6F370CB3F462}" destId="{BEE5AAED-8C5F-4567-A24F-0D1220104AA8}" srcOrd="0" destOrd="0" presId="urn:microsoft.com/office/officeart/2018/5/layout/IconCircleLabelList"/>
    <dgm:cxn modelId="{7AA1F94A-BD07-4211-98A6-698E3355697E}" srcId="{6CF10360-CBDB-4F3D-8940-0ED0D3DD199B}" destId="{4629F7F2-0969-45A9-8D1D-9F3E0EA6AF0D}" srcOrd="0" destOrd="0" parTransId="{6C1DFEE2-E5AC-437C-A9C3-490560EDE2E4}" sibTransId="{3CE2044A-0FAB-4189-B12D-DB6E79A8FB44}"/>
    <dgm:cxn modelId="{6B3D3C4C-6CBD-40CA-86F9-587087F6ADCB}" type="presOf" srcId="{4629F7F2-0969-45A9-8D1D-9F3E0EA6AF0D}" destId="{7D58BA4E-CE8A-4B65-9A0E-7185DE896564}" srcOrd="0" destOrd="0" presId="urn:microsoft.com/office/officeart/2018/5/layout/IconCircleLabelList"/>
    <dgm:cxn modelId="{678D71AC-B881-4C84-94D9-1C1AA6775538}" type="presOf" srcId="{EDA1A978-7318-4D31-B0D6-1B122BA11D32}" destId="{5FE93084-FFD7-4217-8D5F-0DE94145087D}" srcOrd="0" destOrd="0" presId="urn:microsoft.com/office/officeart/2018/5/layout/IconCircleLabelList"/>
    <dgm:cxn modelId="{9D9E70AF-E1A0-47A8-B382-055A89222CAD}" srcId="{6CF10360-CBDB-4F3D-8940-0ED0D3DD199B}" destId="{8EBEBCB8-D3FE-4BE1-91B4-6F370CB3F462}" srcOrd="1" destOrd="0" parTransId="{A80F1D77-8796-4184-AF49-3BFB9B7A14E0}" sibTransId="{E9BC44A4-8CF0-4BE9-9EA1-6B7BBCECB07B}"/>
    <dgm:cxn modelId="{196DABC6-E130-4C06-8FFC-0B070F94DEEB}" type="presOf" srcId="{6CF10360-CBDB-4F3D-8940-0ED0D3DD199B}" destId="{A2B6206F-9F51-4A13-9D66-F953764DEE8E}" srcOrd="0" destOrd="0" presId="urn:microsoft.com/office/officeart/2018/5/layout/IconCircleLabelList"/>
    <dgm:cxn modelId="{48A8AEE2-0C93-40BD-B76B-A0D5111E3B01}" srcId="{6CF10360-CBDB-4F3D-8940-0ED0D3DD199B}" destId="{5F18958E-26C2-4EDB-BE19-42C724EEDB07}" srcOrd="2" destOrd="0" parTransId="{C32D421B-9228-4723-A788-60C16380EFBB}" sibTransId="{195EC8E5-6327-4CFD-B203-791A76B5DD73}"/>
    <dgm:cxn modelId="{C61D3D17-1B55-4819-8419-375984FB852D}" type="presParOf" srcId="{A2B6206F-9F51-4A13-9D66-F953764DEE8E}" destId="{EC07BA32-89CD-446B-A1B6-57A480C96320}" srcOrd="0" destOrd="0" presId="urn:microsoft.com/office/officeart/2018/5/layout/IconCircleLabelList"/>
    <dgm:cxn modelId="{A6488090-D366-4B07-B853-66F456E6FE86}" type="presParOf" srcId="{EC07BA32-89CD-446B-A1B6-57A480C96320}" destId="{BC73F38E-7C33-456D-B4D5-080DA5D4A259}" srcOrd="0" destOrd="0" presId="urn:microsoft.com/office/officeart/2018/5/layout/IconCircleLabelList"/>
    <dgm:cxn modelId="{A39E2D65-65E7-41CC-8070-D6BCFCACE89C}" type="presParOf" srcId="{EC07BA32-89CD-446B-A1B6-57A480C96320}" destId="{24114CEF-DA00-4AF2-A2B3-A3147830435B}" srcOrd="1" destOrd="0" presId="urn:microsoft.com/office/officeart/2018/5/layout/IconCircleLabelList"/>
    <dgm:cxn modelId="{A59B8D47-79F6-4CB0-AA59-F45616D820A9}" type="presParOf" srcId="{EC07BA32-89CD-446B-A1B6-57A480C96320}" destId="{776FC458-DA63-4DCC-BBF6-9E79A54D3BAE}" srcOrd="2" destOrd="0" presId="urn:microsoft.com/office/officeart/2018/5/layout/IconCircleLabelList"/>
    <dgm:cxn modelId="{ABAA610D-CC86-40A9-B9BF-0886E3587910}" type="presParOf" srcId="{EC07BA32-89CD-446B-A1B6-57A480C96320}" destId="{7D58BA4E-CE8A-4B65-9A0E-7185DE896564}" srcOrd="3" destOrd="0" presId="urn:microsoft.com/office/officeart/2018/5/layout/IconCircleLabelList"/>
    <dgm:cxn modelId="{206A0626-7BC3-45C5-97D0-857C695D7BB7}" type="presParOf" srcId="{A2B6206F-9F51-4A13-9D66-F953764DEE8E}" destId="{92239BCB-429C-44B0-94A6-49FA54A20080}" srcOrd="1" destOrd="0" presId="urn:microsoft.com/office/officeart/2018/5/layout/IconCircleLabelList"/>
    <dgm:cxn modelId="{788651BD-4ED6-4517-93A0-A4F4E0A18032}" type="presParOf" srcId="{A2B6206F-9F51-4A13-9D66-F953764DEE8E}" destId="{05A34A26-9C1E-461F-92D9-D2EDC1C73003}" srcOrd="2" destOrd="0" presId="urn:microsoft.com/office/officeart/2018/5/layout/IconCircleLabelList"/>
    <dgm:cxn modelId="{E42A0A6F-14EF-4104-9FE3-92601BDF7A80}" type="presParOf" srcId="{05A34A26-9C1E-461F-92D9-D2EDC1C73003}" destId="{ECB65B20-B008-482A-8ECE-5E9DFE39801B}" srcOrd="0" destOrd="0" presId="urn:microsoft.com/office/officeart/2018/5/layout/IconCircleLabelList"/>
    <dgm:cxn modelId="{285AAA22-E4A1-4D6E-B1A9-F8EDAE370BF9}" type="presParOf" srcId="{05A34A26-9C1E-461F-92D9-D2EDC1C73003}" destId="{B79E6ABD-6121-40A8-ADB5-A3621D990BD3}" srcOrd="1" destOrd="0" presId="urn:microsoft.com/office/officeart/2018/5/layout/IconCircleLabelList"/>
    <dgm:cxn modelId="{C9289408-2C1D-4157-8567-648DC65D25AB}" type="presParOf" srcId="{05A34A26-9C1E-461F-92D9-D2EDC1C73003}" destId="{ECC83CC6-46F7-431B-B49D-3E741A8226D4}" srcOrd="2" destOrd="0" presId="urn:microsoft.com/office/officeart/2018/5/layout/IconCircleLabelList"/>
    <dgm:cxn modelId="{65CBAEC5-9187-486E-8D17-9FCDE89530EC}" type="presParOf" srcId="{05A34A26-9C1E-461F-92D9-D2EDC1C73003}" destId="{BEE5AAED-8C5F-4567-A24F-0D1220104AA8}" srcOrd="3" destOrd="0" presId="urn:microsoft.com/office/officeart/2018/5/layout/IconCircleLabelList"/>
    <dgm:cxn modelId="{15162B2C-9F04-42D5-9AD8-233CF1CD736D}" type="presParOf" srcId="{A2B6206F-9F51-4A13-9D66-F953764DEE8E}" destId="{46F7855A-AC4E-4644-B51B-D6A3A3FE78FA}" srcOrd="3" destOrd="0" presId="urn:microsoft.com/office/officeart/2018/5/layout/IconCircleLabelList"/>
    <dgm:cxn modelId="{32266196-579D-482D-8613-8A7F661C8D0F}" type="presParOf" srcId="{A2B6206F-9F51-4A13-9D66-F953764DEE8E}" destId="{0BD4C446-6DEA-41A4-B737-AE97B2583DFE}" srcOrd="4" destOrd="0" presId="urn:microsoft.com/office/officeart/2018/5/layout/IconCircleLabelList"/>
    <dgm:cxn modelId="{D3ABC435-0E95-4EAB-8597-F4209B19D64F}" type="presParOf" srcId="{0BD4C446-6DEA-41A4-B737-AE97B2583DFE}" destId="{67E73E5E-D13B-4AE7-AC6A-72FCF6D518F6}" srcOrd="0" destOrd="0" presId="urn:microsoft.com/office/officeart/2018/5/layout/IconCircleLabelList"/>
    <dgm:cxn modelId="{8CAEC1E0-5994-4ADB-AE12-CE3498218E12}" type="presParOf" srcId="{0BD4C446-6DEA-41A4-B737-AE97B2583DFE}" destId="{FC332644-087C-4116-9202-6DF4E29821AE}" srcOrd="1" destOrd="0" presId="urn:microsoft.com/office/officeart/2018/5/layout/IconCircleLabelList"/>
    <dgm:cxn modelId="{F4041D61-966F-4C36-A697-F3D3A9F0F6B9}" type="presParOf" srcId="{0BD4C446-6DEA-41A4-B737-AE97B2583DFE}" destId="{1F37D2E9-8A59-43B9-AE01-C759B153A433}" srcOrd="2" destOrd="0" presId="urn:microsoft.com/office/officeart/2018/5/layout/IconCircleLabelList"/>
    <dgm:cxn modelId="{719E63B0-4B51-4481-BF10-4755A1D2ED6D}" type="presParOf" srcId="{0BD4C446-6DEA-41A4-B737-AE97B2583DFE}" destId="{26B96AEF-693C-4084-BD68-0EF189608610}" srcOrd="3" destOrd="0" presId="urn:microsoft.com/office/officeart/2018/5/layout/IconCircleLabelList"/>
    <dgm:cxn modelId="{C088EF7C-A86D-4EFF-8722-5CB8EF2F66D7}" type="presParOf" srcId="{A2B6206F-9F51-4A13-9D66-F953764DEE8E}" destId="{D36E886C-3AA7-4304-B62A-E5F0799264AD}" srcOrd="5" destOrd="0" presId="urn:microsoft.com/office/officeart/2018/5/layout/IconCircleLabelList"/>
    <dgm:cxn modelId="{E98A7329-C5A1-42CB-8FF4-6A85AB3292B1}" type="presParOf" srcId="{A2B6206F-9F51-4A13-9D66-F953764DEE8E}" destId="{9153B1FC-EC54-43F2-9C2E-337CC06EB6A8}" srcOrd="6" destOrd="0" presId="urn:microsoft.com/office/officeart/2018/5/layout/IconCircleLabelList"/>
    <dgm:cxn modelId="{B4DAA1CA-D2F7-4C59-B341-4DAD8246A8FB}" type="presParOf" srcId="{9153B1FC-EC54-43F2-9C2E-337CC06EB6A8}" destId="{2BE94FA2-4DA2-48F5-9A1C-2523C195563E}" srcOrd="0" destOrd="0" presId="urn:microsoft.com/office/officeart/2018/5/layout/IconCircleLabelList"/>
    <dgm:cxn modelId="{7084F069-2B19-4C90-92B2-883E0F7B094B}" type="presParOf" srcId="{9153B1FC-EC54-43F2-9C2E-337CC06EB6A8}" destId="{931C595C-FE34-47F3-85D0-5DD6DB6B4440}" srcOrd="1" destOrd="0" presId="urn:microsoft.com/office/officeart/2018/5/layout/IconCircleLabelList"/>
    <dgm:cxn modelId="{EE9BD947-32CE-47D3-B823-892796AF6305}" type="presParOf" srcId="{9153B1FC-EC54-43F2-9C2E-337CC06EB6A8}" destId="{71682711-D261-4D05-A107-189BC3FE0BA9}" srcOrd="2" destOrd="0" presId="urn:microsoft.com/office/officeart/2018/5/layout/IconCircleLabelList"/>
    <dgm:cxn modelId="{98D710D8-EEC0-4BB2-AC7A-62611AFD1640}" type="presParOf" srcId="{9153B1FC-EC54-43F2-9C2E-337CC06EB6A8}" destId="{5FE93084-FFD7-4217-8D5F-0DE9414508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3F38E-7C33-456D-B4D5-080DA5D4A259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14CEF-DA00-4AF2-A2B3-A3147830435B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8BA4E-CE8A-4B65-9A0E-7185DE896564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Selling “PowerBI” is not the objective</a:t>
          </a:r>
        </a:p>
      </dsp:txBody>
      <dsp:txXfrm>
        <a:off x="62159" y="2350541"/>
        <a:ext cx="2363775" cy="720000"/>
      </dsp:txXfrm>
    </dsp:sp>
    <dsp:sp modelId="{ECB65B20-B008-482A-8ECE-5E9DFE39801B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E6ABD-6121-40A8-ADB5-A3621D990BD3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5AAED-8C5F-4567-A24F-0D1220104AA8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Analytics is more than Pie Charts</a:t>
          </a:r>
        </a:p>
      </dsp:txBody>
      <dsp:txXfrm>
        <a:off x="2839594" y="2350541"/>
        <a:ext cx="2363775" cy="720000"/>
      </dsp:txXfrm>
    </dsp:sp>
    <dsp:sp modelId="{67E73E5E-D13B-4AE7-AC6A-72FCF6D518F6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32644-087C-4116-9202-6DF4E29821AE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96AEF-693C-4084-BD68-0EF189608610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Analytics captures the imagination</a:t>
          </a:r>
        </a:p>
      </dsp:txBody>
      <dsp:txXfrm>
        <a:off x="5617030" y="2350541"/>
        <a:ext cx="2363775" cy="720000"/>
      </dsp:txXfrm>
    </dsp:sp>
    <dsp:sp modelId="{2BE94FA2-4DA2-48F5-9A1C-2523C195563E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C595C-FE34-47F3-85D0-5DD6DB6B4440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3084-FFD7-4217-8D5F-0DE94145087D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PowerBI gives Dynamics an unfair advantage</a:t>
          </a:r>
        </a:p>
      </dsp:txBody>
      <dsp:txXfrm>
        <a:off x="8394465" y="2350541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78A697-9D75-4DE8-8C28-1296A6CF43C1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674B8D-FEEF-4ACC-AE11-BD533592BCDC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326006-7E0B-4944-9FC8-8FFECA54B11C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87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5A3413-B80B-4905-8668-7292F4C8B0D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7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7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5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03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224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3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D1490F-3E6A-4544-9694-22B6007FE3C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0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45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67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9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F08D-46D4-44DB-8F5B-99C01C3E1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Dynamics + PowerBI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E8EF7-5140-4B49-9B17-6CD60868B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Sell Business Value through Actionable Analytics</a:t>
            </a:r>
          </a:p>
        </p:txBody>
      </p:sp>
    </p:spTree>
    <p:extLst>
      <p:ext uri="{BB962C8B-B14F-4D97-AF65-F5344CB8AC3E}">
        <p14:creationId xmlns:p14="http://schemas.microsoft.com/office/powerpoint/2010/main" val="386927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2C8-5291-4C75-882C-017CBE21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Engage Business Decision Makers with D365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53BE6-0552-4F82-94AF-AD3684E457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363713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10F-8271-4E3A-ADA7-7125B84D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F5D9-D7EE-4644-B9E1-3C201F86E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98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F610946D2BD4A9368013C12C577AD" ma:contentTypeVersion="16" ma:contentTypeDescription="Create a new document." ma:contentTypeScope="" ma:versionID="96a27a69746b420cef8491c783314ef0">
  <xsd:schema xmlns:xsd="http://www.w3.org/2001/XMLSchema" xmlns:xs="http://www.w3.org/2001/XMLSchema" xmlns:p="http://schemas.microsoft.com/office/2006/metadata/properties" xmlns:ns1="http://schemas.microsoft.com/sharepoint/v3" xmlns:ns3="ab30e437-b6e6-45de-85ba-243d282909ff" xmlns:ns4="9c83ca53-7a9b-4e60-9504-d3bdb1ed0272" targetNamespace="http://schemas.microsoft.com/office/2006/metadata/properties" ma:root="true" ma:fieldsID="a7f9039460287e050ccd123cd31386e3" ns1:_="" ns3:_="" ns4:_="">
    <xsd:import namespace="http://schemas.microsoft.com/sharepoint/v3"/>
    <xsd:import namespace="ab30e437-b6e6-45de-85ba-243d282909ff"/>
    <xsd:import namespace="9c83ca53-7a9b-4e60-9504-d3bdb1ed0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0e437-b6e6-45de-85ba-243d28290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3ca53-7a9b-4e60-9504-d3bdb1ed0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FADBB7-483E-4E43-8AAC-E3E186476B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A111A3-27D9-4177-90AF-7E3DD9016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0e437-b6e6-45de-85ba-243d282909ff"/>
    <ds:schemaRef ds:uri="9c83ca53-7a9b-4e60-9504-d3bdb1ed0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C969C5-5B84-4B37-BEE9-1C4E25DCD8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Dynamics + PowerBI</vt:lpstr>
      <vt:lpstr>Engage Business Decision Makers with D365 Analytics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+ PowerBI</dc:title>
  <dc:creator>Scott Sewell</dc:creator>
  <cp:lastModifiedBy>Scott Sewell</cp:lastModifiedBy>
  <cp:revision>1</cp:revision>
  <dcterms:created xsi:type="dcterms:W3CDTF">2020-02-08T22:08:31Z</dcterms:created>
  <dcterms:modified xsi:type="dcterms:W3CDTF">2020-02-10T21:58:29Z</dcterms:modified>
</cp:coreProperties>
</file>