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7" r:id="rId5"/>
    <p:sldId id="261" r:id="rId6"/>
    <p:sldId id="259" r:id="rId7"/>
    <p:sldId id="263" r:id="rId8"/>
    <p:sldId id="269" r:id="rId9"/>
    <p:sldId id="264" r:id="rId10"/>
    <p:sldId id="284" r:id="rId11"/>
    <p:sldId id="265" r:id="rId12"/>
    <p:sldId id="266" r:id="rId13"/>
    <p:sldId id="268" r:id="rId14"/>
    <p:sldId id="270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9F377-B3DB-44A0-B3FD-2F2E13665CB5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2FA483CF-3A6B-4D07-BA55-F66F17BFECAA}">
      <dgm:prSet phldrT="[텍스트]"/>
      <dgm:spPr/>
      <dgm:t>
        <a:bodyPr/>
        <a:lstStyle/>
        <a:p>
          <a:pPr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4BFEF6C3-5A94-4CF5-84F0-B807167E7B74}" type="parTrans" cxnId="{4C076A2B-FDE9-4D28-B325-1D74C4236450}">
      <dgm:prSet/>
      <dgm:spPr/>
      <dgm:t>
        <a:bodyPr/>
        <a:lstStyle/>
        <a:p>
          <a:pPr latinLnBrk="1"/>
          <a:endParaRPr lang="ko-KR" altLang="en-US"/>
        </a:p>
      </dgm:t>
    </dgm:pt>
    <dgm:pt modelId="{FF50BD4F-64BE-407B-AE26-3D160EB07272}" type="sibTrans" cxnId="{4C076A2B-FDE9-4D28-B325-1D74C4236450}">
      <dgm:prSet/>
      <dgm:spPr/>
      <dgm:t>
        <a:bodyPr/>
        <a:lstStyle/>
        <a:p>
          <a:pPr latinLnBrk="1"/>
          <a:endParaRPr lang="ko-KR" altLang="en-US"/>
        </a:p>
      </dgm:t>
    </dgm:pt>
    <dgm:pt modelId="{AC7BB034-80DF-4E0C-9D92-E60D5D8455DC}">
      <dgm:prSet phldrT="[텍스트]"/>
      <dgm:spPr/>
      <dgm:t>
        <a:bodyPr/>
        <a:lstStyle/>
        <a:p>
          <a:pPr latinLnBrk="1"/>
          <a:r>
            <a:rPr lang="ko-KR" altLang="en-US" dirty="0" smtClean="0"/>
            <a:t>고객</a:t>
          </a:r>
          <a:endParaRPr lang="ko-KR" altLang="en-US" dirty="0"/>
        </a:p>
      </dgm:t>
    </dgm:pt>
    <dgm:pt modelId="{24DA0A58-2D84-4433-93CD-3AF840E3F390}" type="parTrans" cxnId="{40FD28E9-8CC0-4D66-95BD-3713626870E5}">
      <dgm:prSet/>
      <dgm:spPr/>
      <dgm:t>
        <a:bodyPr/>
        <a:lstStyle/>
        <a:p>
          <a:pPr latinLnBrk="1"/>
          <a:endParaRPr lang="ko-KR" altLang="en-US"/>
        </a:p>
      </dgm:t>
    </dgm:pt>
    <dgm:pt modelId="{16D474A6-19BC-4C1D-B27E-F4699CC49105}" type="sibTrans" cxnId="{40FD28E9-8CC0-4D66-95BD-3713626870E5}">
      <dgm:prSet/>
      <dgm:spPr/>
      <dgm:t>
        <a:bodyPr/>
        <a:lstStyle/>
        <a:p>
          <a:pPr latinLnBrk="1"/>
          <a:endParaRPr lang="ko-KR" altLang="en-US"/>
        </a:p>
      </dgm:t>
    </dgm:pt>
    <dgm:pt modelId="{21A47B6B-58B9-44F3-8C80-BF607935456B}">
      <dgm:prSet phldrT="[텍스트]"/>
      <dgm:spPr/>
      <dgm:t>
        <a:bodyPr/>
        <a:lstStyle/>
        <a:p>
          <a:pPr latinLnBrk="1"/>
          <a:r>
            <a:rPr lang="ko-KR" altLang="en-US" dirty="0" smtClean="0"/>
            <a:t>판매자</a:t>
          </a:r>
          <a:endParaRPr lang="ko-KR" altLang="en-US" dirty="0"/>
        </a:p>
      </dgm:t>
    </dgm:pt>
    <dgm:pt modelId="{5F5739A6-B321-4104-8114-071E9BE0FD31}" type="parTrans" cxnId="{CD2960DD-5D7A-4233-873B-42179C47FD77}">
      <dgm:prSet/>
      <dgm:spPr/>
      <dgm:t>
        <a:bodyPr/>
        <a:lstStyle/>
        <a:p>
          <a:pPr latinLnBrk="1"/>
          <a:endParaRPr lang="ko-KR" altLang="en-US"/>
        </a:p>
      </dgm:t>
    </dgm:pt>
    <dgm:pt modelId="{9A02AD1E-1BD0-4015-B771-0858ED9F0CA3}" type="sibTrans" cxnId="{CD2960DD-5D7A-4233-873B-42179C47FD77}">
      <dgm:prSet/>
      <dgm:spPr/>
      <dgm:t>
        <a:bodyPr/>
        <a:lstStyle/>
        <a:p>
          <a:pPr latinLnBrk="1"/>
          <a:endParaRPr lang="ko-KR" altLang="en-US"/>
        </a:p>
      </dgm:t>
    </dgm:pt>
    <dgm:pt modelId="{FEA9A3AD-13DB-458F-9EA9-F9F9DD0C904F}">
      <dgm:prSet/>
      <dgm:spPr/>
      <dgm:t>
        <a:bodyPr/>
        <a:lstStyle/>
        <a:p>
          <a:pPr latinLnBrk="1"/>
          <a:r>
            <a:rPr lang="ko-KR" altLang="en-US" dirty="0" smtClean="0"/>
            <a:t>상품</a:t>
          </a:r>
          <a:endParaRPr lang="en-US" altLang="ko-KR" dirty="0" smtClean="0"/>
        </a:p>
      </dgm:t>
    </dgm:pt>
    <dgm:pt modelId="{C3AFE4B7-4E03-42B1-8CF1-1BB73DAC4C98}" type="parTrans" cxnId="{9CACB339-6479-4802-9FF7-656F47F04F40}">
      <dgm:prSet/>
      <dgm:spPr/>
      <dgm:t>
        <a:bodyPr/>
        <a:lstStyle/>
        <a:p>
          <a:pPr latinLnBrk="1"/>
          <a:endParaRPr lang="ko-KR" altLang="en-US"/>
        </a:p>
      </dgm:t>
    </dgm:pt>
    <dgm:pt modelId="{9FC1676C-22AC-4ACC-BE95-A1E13A28C0D3}" type="sibTrans" cxnId="{9CACB339-6479-4802-9FF7-656F47F04F40}">
      <dgm:prSet/>
      <dgm:spPr/>
      <dgm:t>
        <a:bodyPr/>
        <a:lstStyle/>
        <a:p>
          <a:pPr latinLnBrk="1"/>
          <a:endParaRPr lang="ko-KR" altLang="en-US"/>
        </a:p>
      </dgm:t>
    </dgm:pt>
    <dgm:pt modelId="{5B022655-B2D5-4D2A-B5E8-78DD16BCC857}">
      <dgm:prSet/>
      <dgm:spPr/>
      <dgm:t>
        <a:bodyPr/>
        <a:lstStyle/>
        <a:p>
          <a:pPr latinLnBrk="1"/>
          <a:r>
            <a:rPr lang="ko-KR" altLang="en-US" dirty="0" smtClean="0"/>
            <a:t>광고</a:t>
          </a:r>
          <a:endParaRPr lang="en-US" altLang="ko-KR" dirty="0" smtClean="0"/>
        </a:p>
      </dgm:t>
    </dgm:pt>
    <dgm:pt modelId="{BDC28ED3-7026-4282-BEA8-C54726D417EA}" type="parTrans" cxnId="{1E7FBEF0-BF2C-437B-8FDE-51E07D7DB347}">
      <dgm:prSet/>
      <dgm:spPr/>
      <dgm:t>
        <a:bodyPr/>
        <a:lstStyle/>
        <a:p>
          <a:pPr latinLnBrk="1"/>
          <a:endParaRPr lang="ko-KR" altLang="en-US"/>
        </a:p>
      </dgm:t>
    </dgm:pt>
    <dgm:pt modelId="{C203B8CD-E0C9-489A-B47E-0AA55731ADEA}" type="sibTrans" cxnId="{1E7FBEF0-BF2C-437B-8FDE-51E07D7DB347}">
      <dgm:prSet/>
      <dgm:spPr/>
      <dgm:t>
        <a:bodyPr/>
        <a:lstStyle/>
        <a:p>
          <a:pPr latinLnBrk="1"/>
          <a:endParaRPr lang="ko-KR" altLang="en-US"/>
        </a:p>
      </dgm:t>
    </dgm:pt>
    <dgm:pt modelId="{BF0FED88-2F25-4475-AE2D-2EB1373165FD}">
      <dgm:prSet/>
      <dgm:spPr/>
      <dgm:t>
        <a:bodyPr/>
        <a:lstStyle/>
        <a:p>
          <a:pPr latinLnBrk="1"/>
          <a:r>
            <a:rPr lang="ko-KR" altLang="en-US" dirty="0" smtClean="0"/>
            <a:t>장바구니</a:t>
          </a:r>
          <a:endParaRPr lang="en-US" altLang="ko-KR" dirty="0" smtClean="0"/>
        </a:p>
      </dgm:t>
    </dgm:pt>
    <dgm:pt modelId="{1261BC0C-D295-49E2-BBC8-469503EAEE7D}" type="parTrans" cxnId="{2726BAB4-72FC-4D96-A3BE-B96815A02A5D}">
      <dgm:prSet/>
      <dgm:spPr/>
      <dgm:t>
        <a:bodyPr/>
        <a:lstStyle/>
        <a:p>
          <a:pPr latinLnBrk="1"/>
          <a:endParaRPr lang="ko-KR" altLang="en-US"/>
        </a:p>
      </dgm:t>
    </dgm:pt>
    <dgm:pt modelId="{BDAD4247-9C3F-4E29-A39F-9FFBD49CD828}" type="sibTrans" cxnId="{2726BAB4-72FC-4D96-A3BE-B96815A02A5D}">
      <dgm:prSet/>
      <dgm:spPr/>
      <dgm:t>
        <a:bodyPr/>
        <a:lstStyle/>
        <a:p>
          <a:pPr latinLnBrk="1"/>
          <a:endParaRPr lang="ko-KR" altLang="en-US"/>
        </a:p>
      </dgm:t>
    </dgm:pt>
    <dgm:pt modelId="{E3BD16D0-2AF9-4F2E-9EAD-F86A2EEF8D22}">
      <dgm:prSet/>
      <dgm:spPr/>
      <dgm:t>
        <a:bodyPr/>
        <a:lstStyle/>
        <a:p>
          <a:pPr latinLnBrk="1"/>
          <a:r>
            <a:rPr lang="ko-KR" altLang="en-US" dirty="0" smtClean="0"/>
            <a:t>고객정보관리</a:t>
          </a:r>
          <a:endParaRPr lang="en-US" altLang="ko-KR" dirty="0" smtClean="0"/>
        </a:p>
      </dgm:t>
    </dgm:pt>
    <dgm:pt modelId="{C9813C62-9B0E-4952-A9A8-E55821DF7498}" type="parTrans" cxnId="{0F8E93B0-3724-4763-9842-7A97075FD849}">
      <dgm:prSet/>
      <dgm:spPr/>
      <dgm:t>
        <a:bodyPr/>
        <a:lstStyle/>
        <a:p>
          <a:pPr latinLnBrk="1"/>
          <a:endParaRPr lang="ko-KR" altLang="en-US"/>
        </a:p>
      </dgm:t>
    </dgm:pt>
    <dgm:pt modelId="{F470EE44-C0DB-438D-B696-4872646796D2}" type="sibTrans" cxnId="{0F8E93B0-3724-4763-9842-7A97075FD849}">
      <dgm:prSet/>
      <dgm:spPr/>
      <dgm:t>
        <a:bodyPr/>
        <a:lstStyle/>
        <a:p>
          <a:pPr latinLnBrk="1"/>
          <a:endParaRPr lang="ko-KR" altLang="en-US"/>
        </a:p>
      </dgm:t>
    </dgm:pt>
    <dgm:pt modelId="{B10566B5-8F8B-4C95-AC1C-DF15D3352436}">
      <dgm:prSet/>
      <dgm:spPr/>
      <dgm:t>
        <a:bodyPr/>
        <a:lstStyle/>
        <a:p>
          <a:pPr latinLnBrk="1"/>
          <a:r>
            <a:rPr lang="ko-KR" altLang="en-US" dirty="0" smtClean="0"/>
            <a:t>서비스 센터</a:t>
          </a:r>
          <a:endParaRPr lang="en-US" altLang="ko-KR" dirty="0" smtClean="0"/>
        </a:p>
      </dgm:t>
    </dgm:pt>
    <dgm:pt modelId="{12EE6251-C2B2-4412-8D9E-CADB0AC73EED}" type="parTrans" cxnId="{4396A03B-372D-404B-8347-61B4823A7185}">
      <dgm:prSet/>
      <dgm:spPr/>
      <dgm:t>
        <a:bodyPr/>
        <a:lstStyle/>
        <a:p>
          <a:pPr latinLnBrk="1"/>
          <a:endParaRPr lang="ko-KR" altLang="en-US"/>
        </a:p>
      </dgm:t>
    </dgm:pt>
    <dgm:pt modelId="{3035473B-19CF-4A6F-8508-6251EDD5D279}" type="sibTrans" cxnId="{4396A03B-372D-404B-8347-61B4823A7185}">
      <dgm:prSet/>
      <dgm:spPr/>
      <dgm:t>
        <a:bodyPr/>
        <a:lstStyle/>
        <a:p>
          <a:pPr latinLnBrk="1"/>
          <a:endParaRPr lang="ko-KR" altLang="en-US"/>
        </a:p>
      </dgm:t>
    </dgm:pt>
    <dgm:pt modelId="{682ED4D9-E981-4830-9903-34747417056E}">
      <dgm:prSet/>
      <dgm:spPr/>
      <dgm:t>
        <a:bodyPr/>
        <a:lstStyle/>
        <a:p>
          <a:pPr latinLnBrk="1"/>
          <a:r>
            <a:rPr lang="ko-KR" altLang="en-US" dirty="0" smtClean="0"/>
            <a:t>구매후기</a:t>
          </a:r>
          <a:endParaRPr lang="en-US" altLang="ko-KR" dirty="0" smtClean="0"/>
        </a:p>
      </dgm:t>
    </dgm:pt>
    <dgm:pt modelId="{DBFE18F1-9C7B-49EF-9C16-0256A2F2E66B}" type="parTrans" cxnId="{E6C8462C-CBD0-4D6F-AD17-B538186A478E}">
      <dgm:prSet/>
      <dgm:spPr/>
      <dgm:t>
        <a:bodyPr/>
        <a:lstStyle/>
        <a:p>
          <a:pPr latinLnBrk="1"/>
          <a:endParaRPr lang="ko-KR" altLang="en-US"/>
        </a:p>
      </dgm:t>
    </dgm:pt>
    <dgm:pt modelId="{75D03566-E2C3-46A9-8949-ED39F4C20C46}" type="sibTrans" cxnId="{E6C8462C-CBD0-4D6F-AD17-B538186A478E}">
      <dgm:prSet/>
      <dgm:spPr/>
      <dgm:t>
        <a:bodyPr/>
        <a:lstStyle/>
        <a:p>
          <a:pPr latinLnBrk="1"/>
          <a:endParaRPr lang="ko-KR" altLang="en-US"/>
        </a:p>
      </dgm:t>
    </dgm:pt>
    <dgm:pt modelId="{F36E1A93-A850-4CBF-81C9-0502042D6AA4}">
      <dgm:prSet/>
      <dgm:spPr/>
      <dgm:t>
        <a:bodyPr/>
        <a:lstStyle/>
        <a:p>
          <a:pPr latinLnBrk="1"/>
          <a:r>
            <a:rPr lang="ko-KR" altLang="en-US" dirty="0" smtClean="0"/>
            <a:t>결제</a:t>
          </a:r>
          <a:endParaRPr lang="en-US" altLang="ko-KR" dirty="0" smtClean="0"/>
        </a:p>
      </dgm:t>
    </dgm:pt>
    <dgm:pt modelId="{9CC9C750-4067-4CD6-9951-B3C6DDA95AC8}" type="parTrans" cxnId="{38CAD067-8011-4E8F-AE02-92945704F4B1}">
      <dgm:prSet/>
      <dgm:spPr/>
      <dgm:t>
        <a:bodyPr/>
        <a:lstStyle/>
        <a:p>
          <a:pPr latinLnBrk="1"/>
          <a:endParaRPr lang="ko-KR" altLang="en-US"/>
        </a:p>
      </dgm:t>
    </dgm:pt>
    <dgm:pt modelId="{D35E68FF-429A-4613-BD82-9A13F95B1226}" type="sibTrans" cxnId="{38CAD067-8011-4E8F-AE02-92945704F4B1}">
      <dgm:prSet/>
      <dgm:spPr/>
      <dgm:t>
        <a:bodyPr/>
        <a:lstStyle/>
        <a:p>
          <a:pPr latinLnBrk="1"/>
          <a:endParaRPr lang="ko-KR" altLang="en-US"/>
        </a:p>
      </dgm:t>
    </dgm:pt>
    <dgm:pt modelId="{10F91DAB-D690-4283-8A7C-DC0F1DF433F4}">
      <dgm:prSet/>
      <dgm:spPr/>
      <dgm:t>
        <a:bodyPr/>
        <a:lstStyle/>
        <a:p>
          <a:pPr latinLnBrk="1"/>
          <a:r>
            <a:rPr lang="ko-KR" altLang="en-US" dirty="0" err="1" smtClean="0"/>
            <a:t>배송현황</a:t>
          </a:r>
          <a:endParaRPr lang="en-US" altLang="ko-KR" dirty="0" smtClean="0"/>
        </a:p>
      </dgm:t>
    </dgm:pt>
    <dgm:pt modelId="{32350A89-8B88-4DFD-B2AE-2E927A86A953}" type="parTrans" cxnId="{EC62A2AE-8670-451B-B2C5-C26637434945}">
      <dgm:prSet/>
      <dgm:spPr/>
      <dgm:t>
        <a:bodyPr/>
        <a:lstStyle/>
        <a:p>
          <a:pPr latinLnBrk="1"/>
          <a:endParaRPr lang="ko-KR" altLang="en-US"/>
        </a:p>
      </dgm:t>
    </dgm:pt>
    <dgm:pt modelId="{C98B3BC4-3371-465F-98B9-3EFB4F3F3883}" type="sibTrans" cxnId="{EC62A2AE-8670-451B-B2C5-C26637434945}">
      <dgm:prSet/>
      <dgm:spPr/>
      <dgm:t>
        <a:bodyPr/>
        <a:lstStyle/>
        <a:p>
          <a:pPr latinLnBrk="1"/>
          <a:endParaRPr lang="ko-KR" altLang="en-US"/>
        </a:p>
      </dgm:t>
    </dgm:pt>
    <dgm:pt modelId="{747E7559-CC3D-4CD6-ABE0-9B68A577EC47}">
      <dgm:prSet/>
      <dgm:spPr/>
      <dgm:t>
        <a:bodyPr/>
        <a:lstStyle/>
        <a:p>
          <a:pPr latinLnBrk="1"/>
          <a:r>
            <a:rPr lang="ko-KR" altLang="en-US" dirty="0" err="1" smtClean="0"/>
            <a:t>카테고리별</a:t>
          </a:r>
          <a:r>
            <a:rPr lang="ko-KR" altLang="en-US" dirty="0" smtClean="0"/>
            <a:t> 분류</a:t>
          </a:r>
          <a:endParaRPr lang="ko-KR" altLang="en-US" dirty="0"/>
        </a:p>
      </dgm:t>
    </dgm:pt>
    <dgm:pt modelId="{3675BAB5-D976-449C-BC11-846395962567}" type="parTrans" cxnId="{C6A08986-17F5-4D99-9F2D-CA6FB5CB993B}">
      <dgm:prSet/>
      <dgm:spPr/>
      <dgm:t>
        <a:bodyPr/>
        <a:lstStyle/>
        <a:p>
          <a:pPr latinLnBrk="1"/>
          <a:endParaRPr lang="ko-KR" altLang="en-US"/>
        </a:p>
      </dgm:t>
    </dgm:pt>
    <dgm:pt modelId="{D0BA48E1-6427-41EF-869D-0FD9EDAC63FC}" type="sibTrans" cxnId="{C6A08986-17F5-4D99-9F2D-CA6FB5CB993B}">
      <dgm:prSet/>
      <dgm:spPr/>
      <dgm:t>
        <a:bodyPr/>
        <a:lstStyle/>
        <a:p>
          <a:pPr latinLnBrk="1"/>
          <a:endParaRPr lang="ko-KR" altLang="en-US"/>
        </a:p>
      </dgm:t>
    </dgm:pt>
    <dgm:pt modelId="{CAA739DE-A1B0-414C-9AC3-3EA7C0CABAD9}">
      <dgm:prSet/>
      <dgm:spPr/>
      <dgm:t>
        <a:bodyPr/>
        <a:lstStyle/>
        <a:p>
          <a:pPr latinLnBrk="1"/>
          <a:r>
            <a:rPr lang="ko-KR" altLang="en-US" dirty="0" smtClean="0"/>
            <a:t>상품등록</a:t>
          </a:r>
          <a:endParaRPr lang="ko-KR" altLang="en-US" dirty="0"/>
        </a:p>
      </dgm:t>
    </dgm:pt>
    <dgm:pt modelId="{C94677B2-A15C-46FC-AFC7-6CB747B95A72}" type="parTrans" cxnId="{2FD46B6B-76C3-4F46-A129-4B2E3AE99121}">
      <dgm:prSet/>
      <dgm:spPr/>
      <dgm:t>
        <a:bodyPr/>
        <a:lstStyle/>
        <a:p>
          <a:pPr latinLnBrk="1"/>
          <a:endParaRPr lang="ko-KR" altLang="en-US"/>
        </a:p>
      </dgm:t>
    </dgm:pt>
    <dgm:pt modelId="{56FE6563-AAF5-46B3-86C2-290840694718}" type="sibTrans" cxnId="{2FD46B6B-76C3-4F46-A129-4B2E3AE99121}">
      <dgm:prSet/>
      <dgm:spPr/>
      <dgm:t>
        <a:bodyPr/>
        <a:lstStyle/>
        <a:p>
          <a:pPr latinLnBrk="1"/>
          <a:endParaRPr lang="ko-KR" altLang="en-US"/>
        </a:p>
      </dgm:t>
    </dgm:pt>
    <dgm:pt modelId="{C0AC3BA3-7031-411B-8057-E17A294FDC9C}">
      <dgm:prSet/>
      <dgm:spPr/>
      <dgm:t>
        <a:bodyPr/>
        <a:lstStyle/>
        <a:p>
          <a:pPr latinLnBrk="1"/>
          <a:r>
            <a:rPr lang="ko-KR" altLang="en-US" dirty="0" smtClean="0"/>
            <a:t>검색기능</a:t>
          </a:r>
          <a:endParaRPr lang="ko-KR" altLang="en-US" dirty="0"/>
        </a:p>
      </dgm:t>
    </dgm:pt>
    <dgm:pt modelId="{708188FB-7A76-47BC-9F4A-9A5BC5E0D3D5}" type="parTrans" cxnId="{826747DC-D8EF-45D9-B92D-71BAF4D3B480}">
      <dgm:prSet/>
      <dgm:spPr/>
      <dgm:t>
        <a:bodyPr/>
        <a:lstStyle/>
        <a:p>
          <a:pPr latinLnBrk="1"/>
          <a:endParaRPr lang="ko-KR" altLang="en-US"/>
        </a:p>
      </dgm:t>
    </dgm:pt>
    <dgm:pt modelId="{57192BCC-4B12-4FFF-8B94-C0738E0944AA}" type="sibTrans" cxnId="{826747DC-D8EF-45D9-B92D-71BAF4D3B480}">
      <dgm:prSet/>
      <dgm:spPr/>
      <dgm:t>
        <a:bodyPr/>
        <a:lstStyle/>
        <a:p>
          <a:pPr latinLnBrk="1"/>
          <a:endParaRPr lang="ko-KR" altLang="en-US"/>
        </a:p>
      </dgm:t>
    </dgm:pt>
    <dgm:pt modelId="{73453B10-1B01-4FA8-A8E4-07564A575826}">
      <dgm:prSet/>
      <dgm:spPr/>
      <dgm:t>
        <a:bodyPr/>
        <a:lstStyle/>
        <a:p>
          <a:pPr latinLnBrk="1"/>
          <a:r>
            <a:rPr lang="ko-KR" altLang="en-US" dirty="0" err="1" smtClean="0"/>
            <a:t>정렬기능</a:t>
          </a:r>
          <a:endParaRPr lang="ko-KR" altLang="en-US" dirty="0"/>
        </a:p>
      </dgm:t>
    </dgm:pt>
    <dgm:pt modelId="{052E1017-9663-4D97-B10D-2991A6030F47}" type="parTrans" cxnId="{2390AA59-4F45-4921-B4D0-6AA27008C544}">
      <dgm:prSet/>
      <dgm:spPr/>
      <dgm:t>
        <a:bodyPr/>
        <a:lstStyle/>
        <a:p>
          <a:pPr latinLnBrk="1"/>
          <a:endParaRPr lang="ko-KR" altLang="en-US"/>
        </a:p>
      </dgm:t>
    </dgm:pt>
    <dgm:pt modelId="{5EFA71A3-E470-42AE-BA00-AD5624AF1A85}" type="sibTrans" cxnId="{2390AA59-4F45-4921-B4D0-6AA27008C544}">
      <dgm:prSet/>
      <dgm:spPr/>
      <dgm:t>
        <a:bodyPr/>
        <a:lstStyle/>
        <a:p>
          <a:pPr latinLnBrk="1"/>
          <a:endParaRPr lang="ko-KR" altLang="en-US"/>
        </a:p>
      </dgm:t>
    </dgm:pt>
    <dgm:pt modelId="{B375D119-CBD0-4476-9794-2F0A2E819FA4}">
      <dgm:prSet/>
      <dgm:spPr/>
      <dgm:t>
        <a:bodyPr/>
        <a:lstStyle/>
        <a:p>
          <a:pPr latinLnBrk="1"/>
          <a:r>
            <a:rPr lang="ko-KR" altLang="en-US" dirty="0" err="1" smtClean="0"/>
            <a:t>메인화면</a:t>
          </a:r>
          <a:r>
            <a:rPr lang="ko-KR" altLang="en-US" dirty="0" smtClean="0"/>
            <a:t> 슬라이더 광고</a:t>
          </a:r>
          <a:endParaRPr lang="ko-KR" altLang="en-US" dirty="0"/>
        </a:p>
      </dgm:t>
    </dgm:pt>
    <dgm:pt modelId="{D04855FE-1259-4334-B7CC-04B309E36C59}" type="parTrans" cxnId="{12CDE699-903A-4EA2-A94B-41ACE9A40DA0}">
      <dgm:prSet/>
      <dgm:spPr/>
      <dgm:t>
        <a:bodyPr/>
        <a:lstStyle/>
        <a:p>
          <a:pPr latinLnBrk="1"/>
          <a:endParaRPr lang="ko-KR" altLang="en-US"/>
        </a:p>
      </dgm:t>
    </dgm:pt>
    <dgm:pt modelId="{B3651575-32CB-4F2D-A114-388CE1C28FF6}" type="sibTrans" cxnId="{12CDE699-903A-4EA2-A94B-41ACE9A40DA0}">
      <dgm:prSet/>
      <dgm:spPr/>
      <dgm:t>
        <a:bodyPr/>
        <a:lstStyle/>
        <a:p>
          <a:pPr latinLnBrk="1"/>
          <a:endParaRPr lang="ko-KR" altLang="en-US"/>
        </a:p>
      </dgm:t>
    </dgm:pt>
    <dgm:pt modelId="{AB0A8818-2FA7-469D-BDF7-99654A6E1C67}">
      <dgm:prSet/>
      <dgm:spPr/>
      <dgm:t>
        <a:bodyPr/>
        <a:lstStyle/>
        <a:p>
          <a:pPr latinLnBrk="1"/>
          <a:r>
            <a:rPr lang="ko-KR" altLang="en-US" dirty="0" smtClean="0"/>
            <a:t>사이드 배너 광고</a:t>
          </a:r>
          <a:endParaRPr lang="ko-KR" altLang="en-US" dirty="0"/>
        </a:p>
      </dgm:t>
    </dgm:pt>
    <dgm:pt modelId="{4B127259-F6DA-43DE-B7F3-ECC4187932C5}" type="sibTrans" cxnId="{67024237-8925-4FA4-8B42-A8B76E6AFCA9}">
      <dgm:prSet/>
      <dgm:spPr/>
      <dgm:t>
        <a:bodyPr/>
        <a:lstStyle/>
        <a:p>
          <a:pPr latinLnBrk="1"/>
          <a:endParaRPr lang="ko-KR" altLang="en-US"/>
        </a:p>
      </dgm:t>
    </dgm:pt>
    <dgm:pt modelId="{A66C632A-1547-4097-8996-E2E75A3851EE}" type="parTrans" cxnId="{67024237-8925-4FA4-8B42-A8B76E6AFCA9}">
      <dgm:prSet/>
      <dgm:spPr/>
      <dgm:t>
        <a:bodyPr/>
        <a:lstStyle/>
        <a:p>
          <a:pPr latinLnBrk="1"/>
          <a:endParaRPr lang="ko-KR" altLang="en-US"/>
        </a:p>
      </dgm:t>
    </dgm:pt>
    <dgm:pt modelId="{2E69715D-B8DB-4783-8484-D00E0DDF8DF2}">
      <dgm:prSet/>
      <dgm:spPr/>
      <dgm:t>
        <a:bodyPr/>
        <a:lstStyle/>
        <a:p>
          <a:pPr latinLnBrk="1"/>
          <a:r>
            <a:rPr lang="ko-KR" altLang="en-US" dirty="0" err="1" smtClean="0"/>
            <a:t>팝업광고</a:t>
          </a:r>
          <a:r>
            <a:rPr lang="en-US" altLang="ko-KR" dirty="0" smtClean="0"/>
            <a:t>(</a:t>
          </a:r>
          <a:r>
            <a:rPr lang="ko-KR" altLang="en-US" dirty="0" smtClean="0"/>
            <a:t>일정시간 </a:t>
          </a:r>
          <a:r>
            <a:rPr lang="ko-KR" altLang="en-US" dirty="0" err="1" smtClean="0"/>
            <a:t>노출금지</a:t>
          </a:r>
          <a:endParaRPr lang="ko-KR" altLang="en-US" dirty="0"/>
        </a:p>
      </dgm:t>
    </dgm:pt>
    <dgm:pt modelId="{5C2EE9BF-3019-42BF-96A5-EA1B6B544C8E}" type="parTrans" cxnId="{49F0D8D4-E5BE-4E00-AEAB-80D985E4D3BC}">
      <dgm:prSet/>
      <dgm:spPr/>
      <dgm:t>
        <a:bodyPr/>
        <a:lstStyle/>
        <a:p>
          <a:pPr latinLnBrk="1"/>
          <a:endParaRPr lang="ko-KR" altLang="en-US"/>
        </a:p>
      </dgm:t>
    </dgm:pt>
    <dgm:pt modelId="{E393DB35-3541-4E60-A00F-B93AEB91987B}" type="sibTrans" cxnId="{49F0D8D4-E5BE-4E00-AEAB-80D985E4D3BC}">
      <dgm:prSet/>
      <dgm:spPr/>
      <dgm:t>
        <a:bodyPr/>
        <a:lstStyle/>
        <a:p>
          <a:pPr latinLnBrk="1"/>
          <a:endParaRPr lang="ko-KR" altLang="en-US"/>
        </a:p>
      </dgm:t>
    </dgm:pt>
    <dgm:pt modelId="{D2123C76-5AD7-45F7-8C1D-4023B53E91DF}">
      <dgm:prSet/>
      <dgm:spPr/>
      <dgm:t>
        <a:bodyPr/>
        <a:lstStyle/>
        <a:p>
          <a:pPr latinLnBrk="1"/>
          <a:r>
            <a:rPr lang="ko-KR" altLang="en-US" dirty="0" smtClean="0"/>
            <a:t>배송주소관리</a:t>
          </a:r>
          <a:endParaRPr lang="ko-KR" altLang="en-US" dirty="0"/>
        </a:p>
      </dgm:t>
    </dgm:pt>
    <dgm:pt modelId="{7FD530F0-5AD1-4AFE-8448-842952BED635}" type="parTrans" cxnId="{93CF50EC-0411-48B8-9161-1F0EA776DE20}">
      <dgm:prSet/>
      <dgm:spPr/>
      <dgm:t>
        <a:bodyPr/>
        <a:lstStyle/>
        <a:p>
          <a:pPr latinLnBrk="1"/>
          <a:endParaRPr lang="ko-KR" altLang="en-US"/>
        </a:p>
      </dgm:t>
    </dgm:pt>
    <dgm:pt modelId="{5230DCC0-0430-4A32-8407-E87A769758CB}" type="sibTrans" cxnId="{93CF50EC-0411-48B8-9161-1F0EA776DE20}">
      <dgm:prSet/>
      <dgm:spPr/>
      <dgm:t>
        <a:bodyPr/>
        <a:lstStyle/>
        <a:p>
          <a:pPr latinLnBrk="1"/>
          <a:endParaRPr lang="ko-KR" altLang="en-US"/>
        </a:p>
      </dgm:t>
    </dgm:pt>
    <dgm:pt modelId="{7F7A5D63-F776-4AA8-9666-AEDB6D0777DE}">
      <dgm:prSet/>
      <dgm:spPr/>
      <dgm:t>
        <a:bodyPr/>
        <a:lstStyle/>
        <a:p>
          <a:pPr latinLnBrk="1"/>
          <a:r>
            <a:rPr lang="ko-KR" altLang="en-US" dirty="0" smtClean="0"/>
            <a:t>재고관리</a:t>
          </a:r>
          <a:endParaRPr lang="ko-KR" altLang="en-US" dirty="0"/>
        </a:p>
      </dgm:t>
    </dgm:pt>
    <dgm:pt modelId="{0255959B-2BF9-4DD0-AFC3-48B3A1FEBA6D}" type="parTrans" cxnId="{E04A5575-FCA7-4F5A-A750-12642C3F189F}">
      <dgm:prSet/>
      <dgm:spPr/>
      <dgm:t>
        <a:bodyPr/>
        <a:lstStyle/>
        <a:p>
          <a:pPr latinLnBrk="1"/>
          <a:endParaRPr lang="ko-KR" altLang="en-US"/>
        </a:p>
      </dgm:t>
    </dgm:pt>
    <dgm:pt modelId="{3278EA56-F4A6-4EAD-8A09-A99E9DB00D87}" type="sibTrans" cxnId="{E04A5575-FCA7-4F5A-A750-12642C3F189F}">
      <dgm:prSet/>
      <dgm:spPr/>
      <dgm:t>
        <a:bodyPr/>
        <a:lstStyle/>
        <a:p>
          <a:pPr latinLnBrk="1"/>
          <a:endParaRPr lang="ko-KR" altLang="en-US"/>
        </a:p>
      </dgm:t>
    </dgm:pt>
    <dgm:pt modelId="{49FD7794-26B3-47BF-BD8B-395D63CBDC1A}">
      <dgm:prSet/>
      <dgm:spPr/>
      <dgm:t>
        <a:bodyPr/>
        <a:lstStyle/>
        <a:p>
          <a:pPr latinLnBrk="1"/>
          <a:r>
            <a:rPr lang="ko-KR" altLang="en-US" dirty="0" err="1" smtClean="0"/>
            <a:t>상품수정</a:t>
          </a:r>
          <a:endParaRPr lang="ko-KR" altLang="en-US" dirty="0"/>
        </a:p>
      </dgm:t>
    </dgm:pt>
    <dgm:pt modelId="{182DC20B-4304-4B47-8431-B37D8128414F}" type="parTrans" cxnId="{9A02754F-7BC2-460D-BFD5-C32392195529}">
      <dgm:prSet/>
      <dgm:spPr/>
      <dgm:t>
        <a:bodyPr/>
        <a:lstStyle/>
        <a:p>
          <a:pPr latinLnBrk="1"/>
          <a:endParaRPr lang="ko-KR" altLang="en-US"/>
        </a:p>
      </dgm:t>
    </dgm:pt>
    <dgm:pt modelId="{AC7EC1AE-8EBC-409F-B420-3D044DAC84A8}" type="sibTrans" cxnId="{9A02754F-7BC2-460D-BFD5-C32392195529}">
      <dgm:prSet/>
      <dgm:spPr/>
      <dgm:t>
        <a:bodyPr/>
        <a:lstStyle/>
        <a:p>
          <a:pPr latinLnBrk="1"/>
          <a:endParaRPr lang="ko-KR" altLang="en-US"/>
        </a:p>
      </dgm:t>
    </dgm:pt>
    <dgm:pt modelId="{1AD22721-DB93-425D-8832-7A956D7FA1B5}">
      <dgm:prSet/>
      <dgm:spPr/>
      <dgm:t>
        <a:bodyPr/>
        <a:lstStyle/>
        <a:p>
          <a:pPr latinLnBrk="1"/>
          <a:r>
            <a:rPr lang="ko-KR" altLang="en-US" dirty="0" err="1" smtClean="0"/>
            <a:t>상품정렬</a:t>
          </a:r>
          <a:endParaRPr lang="ko-KR" altLang="en-US" dirty="0"/>
        </a:p>
      </dgm:t>
    </dgm:pt>
    <dgm:pt modelId="{F1BA97F1-559E-4EE3-89D1-D5A4D755E739}" type="parTrans" cxnId="{131744CE-AE1C-45E4-95FF-4C7910D11CA2}">
      <dgm:prSet/>
      <dgm:spPr/>
      <dgm:t>
        <a:bodyPr/>
        <a:lstStyle/>
        <a:p>
          <a:pPr latinLnBrk="1"/>
          <a:endParaRPr lang="ko-KR" altLang="en-US"/>
        </a:p>
      </dgm:t>
    </dgm:pt>
    <dgm:pt modelId="{1AAA50CC-0320-4F04-9EDE-E151382CB3DB}" type="sibTrans" cxnId="{131744CE-AE1C-45E4-95FF-4C7910D11CA2}">
      <dgm:prSet/>
      <dgm:spPr/>
      <dgm:t>
        <a:bodyPr/>
        <a:lstStyle/>
        <a:p>
          <a:pPr latinLnBrk="1"/>
          <a:endParaRPr lang="ko-KR" altLang="en-US"/>
        </a:p>
      </dgm:t>
    </dgm:pt>
    <dgm:pt modelId="{F90B17EE-09B6-4491-AAAC-1FB20C56F596}">
      <dgm:prSet/>
      <dgm:spPr/>
      <dgm:t>
        <a:bodyPr/>
        <a:lstStyle/>
        <a:p>
          <a:pPr latinLnBrk="1"/>
          <a:r>
            <a:rPr lang="ko-KR" altLang="en-US" dirty="0" smtClean="0"/>
            <a:t>프로모션신청</a:t>
          </a:r>
          <a:endParaRPr lang="ko-KR" altLang="en-US" dirty="0"/>
        </a:p>
      </dgm:t>
    </dgm:pt>
    <dgm:pt modelId="{46876781-0E7F-473F-8731-EC646733E98A}" type="parTrans" cxnId="{37C07445-C104-4BC9-A6FB-3AAC56FD3BEA}">
      <dgm:prSet/>
      <dgm:spPr/>
      <dgm:t>
        <a:bodyPr/>
        <a:lstStyle/>
        <a:p>
          <a:pPr latinLnBrk="1"/>
          <a:endParaRPr lang="ko-KR" altLang="en-US"/>
        </a:p>
      </dgm:t>
    </dgm:pt>
    <dgm:pt modelId="{1109A4C2-0C53-485D-9BE9-20E39B86FEF8}" type="sibTrans" cxnId="{37C07445-C104-4BC9-A6FB-3AAC56FD3BEA}">
      <dgm:prSet/>
      <dgm:spPr/>
      <dgm:t>
        <a:bodyPr/>
        <a:lstStyle/>
        <a:p>
          <a:pPr latinLnBrk="1"/>
          <a:endParaRPr lang="ko-KR" altLang="en-US"/>
        </a:p>
      </dgm:t>
    </dgm:pt>
    <dgm:pt modelId="{3A91C7C1-68E6-4071-8CA6-CC132927E00F}">
      <dgm:prSet/>
      <dgm:spPr/>
      <dgm:t>
        <a:bodyPr/>
        <a:lstStyle/>
        <a:p>
          <a:pPr latinLnBrk="1"/>
          <a:r>
            <a:rPr lang="ko-KR" altLang="en-US" dirty="0" smtClean="0"/>
            <a:t>판매현황</a:t>
          </a:r>
          <a:endParaRPr lang="ko-KR" altLang="en-US" dirty="0"/>
        </a:p>
      </dgm:t>
    </dgm:pt>
    <dgm:pt modelId="{A9296919-28E2-4CC0-85D2-7FBE2AF99711}" type="parTrans" cxnId="{1691D65F-6A21-42C8-808F-363F77962378}">
      <dgm:prSet/>
      <dgm:spPr/>
      <dgm:t>
        <a:bodyPr/>
        <a:lstStyle/>
        <a:p>
          <a:pPr latinLnBrk="1"/>
          <a:endParaRPr lang="ko-KR" altLang="en-US"/>
        </a:p>
      </dgm:t>
    </dgm:pt>
    <dgm:pt modelId="{F44EB3DF-7E24-4704-A67A-ACD415DC4F1A}" type="sibTrans" cxnId="{1691D65F-6A21-42C8-808F-363F77962378}">
      <dgm:prSet/>
      <dgm:spPr/>
      <dgm:t>
        <a:bodyPr/>
        <a:lstStyle/>
        <a:p>
          <a:pPr latinLnBrk="1"/>
          <a:endParaRPr lang="ko-KR" altLang="en-US"/>
        </a:p>
      </dgm:t>
    </dgm:pt>
    <dgm:pt modelId="{CF996287-F822-4A5B-934A-78D404BEAAC0}">
      <dgm:prSet/>
      <dgm:spPr/>
      <dgm:t>
        <a:bodyPr/>
        <a:lstStyle/>
        <a:p>
          <a:pPr latinLnBrk="1"/>
          <a:r>
            <a:rPr lang="ko-KR" altLang="en-US" dirty="0" smtClean="0"/>
            <a:t>배송정보 등록</a:t>
          </a:r>
          <a:endParaRPr lang="ko-KR" altLang="en-US" dirty="0"/>
        </a:p>
      </dgm:t>
    </dgm:pt>
    <dgm:pt modelId="{ACB0484A-179A-48BB-90CF-7A2D5109F722}" type="parTrans" cxnId="{0441C1FA-A345-4C93-911B-39595A15B444}">
      <dgm:prSet/>
      <dgm:spPr/>
      <dgm:t>
        <a:bodyPr/>
        <a:lstStyle/>
        <a:p>
          <a:pPr latinLnBrk="1"/>
          <a:endParaRPr lang="ko-KR" altLang="en-US"/>
        </a:p>
      </dgm:t>
    </dgm:pt>
    <dgm:pt modelId="{751AB0D2-3DDC-4156-B9D6-011E4FBFD447}" type="sibTrans" cxnId="{0441C1FA-A345-4C93-911B-39595A15B444}">
      <dgm:prSet/>
      <dgm:spPr/>
      <dgm:t>
        <a:bodyPr/>
        <a:lstStyle/>
        <a:p>
          <a:pPr latinLnBrk="1"/>
          <a:endParaRPr lang="ko-KR" altLang="en-US"/>
        </a:p>
      </dgm:t>
    </dgm:pt>
    <dgm:pt modelId="{FF9017EE-4D83-44EB-B8E5-AD9C3FD7EEF4}">
      <dgm:prSet/>
      <dgm:spPr/>
      <dgm:t>
        <a:bodyPr/>
        <a:lstStyle/>
        <a:p>
          <a:pPr latinLnBrk="1"/>
          <a:r>
            <a:rPr lang="ko-KR" altLang="en-US" dirty="0" smtClean="0"/>
            <a:t>문의</a:t>
          </a:r>
          <a:endParaRPr lang="ko-KR" altLang="en-US" dirty="0"/>
        </a:p>
      </dgm:t>
    </dgm:pt>
    <dgm:pt modelId="{931888C0-21BC-465A-9540-579AD6893B66}" type="parTrans" cxnId="{AFE25C03-8D7A-40D3-8D01-90E6724E4722}">
      <dgm:prSet/>
      <dgm:spPr/>
      <dgm:t>
        <a:bodyPr/>
        <a:lstStyle/>
        <a:p>
          <a:pPr latinLnBrk="1"/>
          <a:endParaRPr lang="ko-KR" altLang="en-US"/>
        </a:p>
      </dgm:t>
    </dgm:pt>
    <dgm:pt modelId="{89C64334-7010-4B1E-A4EA-B678F1B4574F}" type="sibTrans" cxnId="{AFE25C03-8D7A-40D3-8D01-90E6724E4722}">
      <dgm:prSet/>
      <dgm:spPr/>
      <dgm:t>
        <a:bodyPr/>
        <a:lstStyle/>
        <a:p>
          <a:pPr latinLnBrk="1"/>
          <a:endParaRPr lang="ko-KR" altLang="en-US"/>
        </a:p>
      </dgm:t>
    </dgm:pt>
    <dgm:pt modelId="{8C34D2B3-0221-4EDF-80A6-96834C91D72A}">
      <dgm:prSet/>
      <dgm:spPr/>
      <dgm:t>
        <a:bodyPr/>
        <a:lstStyle/>
        <a:p>
          <a:pPr latinLnBrk="1"/>
          <a:r>
            <a:rPr lang="ko-KR" altLang="en-US" dirty="0" smtClean="0"/>
            <a:t>상담</a:t>
          </a:r>
          <a:endParaRPr lang="en-US" altLang="ko-KR" dirty="0" smtClean="0"/>
        </a:p>
      </dgm:t>
    </dgm:pt>
    <dgm:pt modelId="{831090C0-3411-47DE-B70F-7DBAC6755EF8}" type="parTrans" cxnId="{45556319-3456-4467-A4A3-0331F09C689B}">
      <dgm:prSet/>
      <dgm:spPr/>
      <dgm:t>
        <a:bodyPr/>
        <a:lstStyle/>
        <a:p>
          <a:pPr latinLnBrk="1"/>
          <a:endParaRPr lang="ko-KR" altLang="en-US"/>
        </a:p>
      </dgm:t>
    </dgm:pt>
    <dgm:pt modelId="{F22DE18A-7563-439E-822E-256671EAA59C}" type="sibTrans" cxnId="{45556319-3456-4467-A4A3-0331F09C689B}">
      <dgm:prSet/>
      <dgm:spPr/>
      <dgm:t>
        <a:bodyPr/>
        <a:lstStyle/>
        <a:p>
          <a:pPr latinLnBrk="1"/>
          <a:endParaRPr lang="ko-KR" altLang="en-US"/>
        </a:p>
      </dgm:t>
    </dgm:pt>
    <dgm:pt modelId="{053C4C87-189B-48D5-A12D-C52482D0D652}" type="pres">
      <dgm:prSet presAssocID="{A609F377-B3DB-44A0-B3FD-2F2E13665C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A73DF1-FB6B-4287-909B-5641DC1E1477}" type="pres">
      <dgm:prSet presAssocID="{2FA483CF-3A6B-4D07-BA55-F66F17BFECAA}" presName="hierRoot1" presStyleCnt="0">
        <dgm:presLayoutVars>
          <dgm:hierBranch val="init"/>
        </dgm:presLayoutVars>
      </dgm:prSet>
      <dgm:spPr/>
    </dgm:pt>
    <dgm:pt modelId="{B33B74EF-D514-4DA6-84EE-D0B2AE0CFAF6}" type="pres">
      <dgm:prSet presAssocID="{2FA483CF-3A6B-4D07-BA55-F66F17BFECAA}" presName="rootComposite1" presStyleCnt="0"/>
      <dgm:spPr/>
    </dgm:pt>
    <dgm:pt modelId="{5C17D30D-5BEC-4862-B46A-C3777681D86F}" type="pres">
      <dgm:prSet presAssocID="{2FA483CF-3A6B-4D07-BA55-F66F17BFEC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AA6932-D2FB-416A-B5BB-314219E4C49B}" type="pres">
      <dgm:prSet presAssocID="{2FA483CF-3A6B-4D07-BA55-F66F17BFECAA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49FC7FE5-A315-402B-ADEA-46BE91A2C20F}" type="pres">
      <dgm:prSet presAssocID="{2FA483CF-3A6B-4D07-BA55-F66F17BFECAA}" presName="hierChild2" presStyleCnt="0"/>
      <dgm:spPr/>
    </dgm:pt>
    <dgm:pt modelId="{F487D1C7-3F7B-4708-8326-3EFBE34EF61C}" type="pres">
      <dgm:prSet presAssocID="{24DA0A58-2D84-4433-93CD-3AF840E3F390}" presName="Name37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0CEC587-DB44-4AD3-AF9C-2EB4D69A153C}" type="pres">
      <dgm:prSet presAssocID="{AC7BB034-80DF-4E0C-9D92-E60D5D8455DC}" presName="hierRoot2" presStyleCnt="0">
        <dgm:presLayoutVars>
          <dgm:hierBranch val="init"/>
        </dgm:presLayoutVars>
      </dgm:prSet>
      <dgm:spPr/>
    </dgm:pt>
    <dgm:pt modelId="{FDD33E23-C701-4F29-BA26-BB9E1020EF51}" type="pres">
      <dgm:prSet presAssocID="{AC7BB034-80DF-4E0C-9D92-E60D5D8455DC}" presName="rootComposite" presStyleCnt="0"/>
      <dgm:spPr/>
    </dgm:pt>
    <dgm:pt modelId="{E72B97F5-8011-4387-8DEA-AA4C272A98A0}" type="pres">
      <dgm:prSet presAssocID="{AC7BB034-80DF-4E0C-9D92-E60D5D8455D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923DFA-3D03-4870-A279-03A502A14631}" type="pres">
      <dgm:prSet presAssocID="{AC7BB034-80DF-4E0C-9D92-E60D5D8455DC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7921995C-5D1C-400E-B8B4-3540DBBFB9E1}" type="pres">
      <dgm:prSet presAssocID="{AC7BB034-80DF-4E0C-9D92-E60D5D8455DC}" presName="hierChild4" presStyleCnt="0"/>
      <dgm:spPr/>
    </dgm:pt>
    <dgm:pt modelId="{5E1B4BF5-4DCB-4DAA-B7BD-A278F7562B7B}" type="pres">
      <dgm:prSet presAssocID="{C3AFE4B7-4E03-42B1-8CF1-1BB73DAC4C98}" presName="Name37" presStyleLbl="parChTrans1D3" presStyleIdx="0" presStyleCnt="15"/>
      <dgm:spPr/>
      <dgm:t>
        <a:bodyPr/>
        <a:lstStyle/>
        <a:p>
          <a:pPr latinLnBrk="1"/>
          <a:endParaRPr lang="ko-KR" altLang="en-US"/>
        </a:p>
      </dgm:t>
    </dgm:pt>
    <dgm:pt modelId="{674ECA61-88C9-442F-8933-C91BEA15E4A6}" type="pres">
      <dgm:prSet presAssocID="{FEA9A3AD-13DB-458F-9EA9-F9F9DD0C904F}" presName="hierRoot2" presStyleCnt="0">
        <dgm:presLayoutVars>
          <dgm:hierBranch val="init"/>
        </dgm:presLayoutVars>
      </dgm:prSet>
      <dgm:spPr/>
    </dgm:pt>
    <dgm:pt modelId="{A1BC4866-716B-4138-AFEE-5F95D7346718}" type="pres">
      <dgm:prSet presAssocID="{FEA9A3AD-13DB-458F-9EA9-F9F9DD0C904F}" presName="rootComposite" presStyleCnt="0"/>
      <dgm:spPr/>
    </dgm:pt>
    <dgm:pt modelId="{96F5AE28-7C5D-4B09-B8B4-DA55CC811758}" type="pres">
      <dgm:prSet presAssocID="{FEA9A3AD-13DB-458F-9EA9-F9F9DD0C904F}" presName="rootText" presStyleLbl="node3" presStyleIdx="0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C1FD89-888D-4A95-8207-1CFD9361E400}" type="pres">
      <dgm:prSet presAssocID="{FEA9A3AD-13DB-458F-9EA9-F9F9DD0C904F}" presName="rootConnector" presStyleLbl="node3" presStyleIdx="0" presStyleCnt="15"/>
      <dgm:spPr/>
      <dgm:t>
        <a:bodyPr/>
        <a:lstStyle/>
        <a:p>
          <a:pPr latinLnBrk="1"/>
          <a:endParaRPr lang="ko-KR" altLang="en-US"/>
        </a:p>
      </dgm:t>
    </dgm:pt>
    <dgm:pt modelId="{65E74434-F410-4D77-8749-0FB7781B1138}" type="pres">
      <dgm:prSet presAssocID="{FEA9A3AD-13DB-458F-9EA9-F9F9DD0C904F}" presName="hierChild4" presStyleCnt="0"/>
      <dgm:spPr/>
    </dgm:pt>
    <dgm:pt modelId="{312C5C2F-AB69-4D72-BCB9-F8A31A8DED1E}" type="pres">
      <dgm:prSet presAssocID="{3675BAB5-D976-449C-BC11-846395962567}" presName="Name37" presStyleLbl="parChTrans1D4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9CA40746-F947-4E64-A59B-BC9FE41F5D8D}" type="pres">
      <dgm:prSet presAssocID="{747E7559-CC3D-4CD6-ABE0-9B68A577EC47}" presName="hierRoot2" presStyleCnt="0">
        <dgm:presLayoutVars>
          <dgm:hierBranch val="init"/>
        </dgm:presLayoutVars>
      </dgm:prSet>
      <dgm:spPr/>
    </dgm:pt>
    <dgm:pt modelId="{98A795DC-694F-4FD5-B49A-89432B1959F9}" type="pres">
      <dgm:prSet presAssocID="{747E7559-CC3D-4CD6-ABE0-9B68A577EC47}" presName="rootComposite" presStyleCnt="0"/>
      <dgm:spPr/>
    </dgm:pt>
    <dgm:pt modelId="{5054D4DB-5B2E-4F05-B1A0-E98AC1DD48B1}" type="pres">
      <dgm:prSet presAssocID="{747E7559-CC3D-4CD6-ABE0-9B68A577EC47}" presName="rootText" presStyleLbl="node4" presStyleIdx="0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6ADB2B-E0FC-44BE-9E34-4A72F5247CAA}" type="pres">
      <dgm:prSet presAssocID="{747E7559-CC3D-4CD6-ABE0-9B68A577EC47}" presName="rootConnector" presStyleLbl="node4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D5A17B28-17EC-49BC-ADAF-C34732C8444C}" type="pres">
      <dgm:prSet presAssocID="{747E7559-CC3D-4CD6-ABE0-9B68A577EC47}" presName="hierChild4" presStyleCnt="0"/>
      <dgm:spPr/>
    </dgm:pt>
    <dgm:pt modelId="{F9268E40-EC32-4793-BD4F-F005C1583B3F}" type="pres">
      <dgm:prSet presAssocID="{747E7559-CC3D-4CD6-ABE0-9B68A577EC47}" presName="hierChild5" presStyleCnt="0"/>
      <dgm:spPr/>
    </dgm:pt>
    <dgm:pt modelId="{E7A68843-E8D2-4205-851F-5DEF9A9453A5}" type="pres">
      <dgm:prSet presAssocID="{708188FB-7A76-47BC-9F4A-9A5BC5E0D3D5}" presName="Name37" presStyleLbl="parChTrans1D4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11F923D2-ADA0-41E9-904E-89B24FE68FB8}" type="pres">
      <dgm:prSet presAssocID="{C0AC3BA3-7031-411B-8057-E17A294FDC9C}" presName="hierRoot2" presStyleCnt="0">
        <dgm:presLayoutVars>
          <dgm:hierBranch val="init"/>
        </dgm:presLayoutVars>
      </dgm:prSet>
      <dgm:spPr/>
    </dgm:pt>
    <dgm:pt modelId="{0AA78908-01D6-49F9-9E85-E5C42F90CD8D}" type="pres">
      <dgm:prSet presAssocID="{C0AC3BA3-7031-411B-8057-E17A294FDC9C}" presName="rootComposite" presStyleCnt="0"/>
      <dgm:spPr/>
    </dgm:pt>
    <dgm:pt modelId="{BE2094FF-5B33-49CA-9E19-4EB322D8FE54}" type="pres">
      <dgm:prSet presAssocID="{C0AC3BA3-7031-411B-8057-E17A294FDC9C}" presName="rootText" presStyleLbl="node4" presStyleIdx="1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F78122-1D1B-4532-9AE0-1BB27E17A028}" type="pres">
      <dgm:prSet presAssocID="{C0AC3BA3-7031-411B-8057-E17A294FDC9C}" presName="rootConnector" presStyleLbl="node4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EEB58A6F-DA6E-4FD0-883C-F319417FE6D3}" type="pres">
      <dgm:prSet presAssocID="{C0AC3BA3-7031-411B-8057-E17A294FDC9C}" presName="hierChild4" presStyleCnt="0"/>
      <dgm:spPr/>
    </dgm:pt>
    <dgm:pt modelId="{D054E832-FC03-4CA1-A528-E2AE7D29BFD1}" type="pres">
      <dgm:prSet presAssocID="{C0AC3BA3-7031-411B-8057-E17A294FDC9C}" presName="hierChild5" presStyleCnt="0"/>
      <dgm:spPr/>
    </dgm:pt>
    <dgm:pt modelId="{A51B9223-90F2-4D85-AB9F-9954359B4DEB}" type="pres">
      <dgm:prSet presAssocID="{052E1017-9663-4D97-B10D-2991A6030F47}" presName="Name37" presStyleLbl="parChTrans1D4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A1B18538-8DA4-4DB2-8F54-83173650CE20}" type="pres">
      <dgm:prSet presAssocID="{73453B10-1B01-4FA8-A8E4-07564A575826}" presName="hierRoot2" presStyleCnt="0">
        <dgm:presLayoutVars>
          <dgm:hierBranch val="init"/>
        </dgm:presLayoutVars>
      </dgm:prSet>
      <dgm:spPr/>
    </dgm:pt>
    <dgm:pt modelId="{2013FC15-EC82-4DDD-BDC0-6F98696B0B28}" type="pres">
      <dgm:prSet presAssocID="{73453B10-1B01-4FA8-A8E4-07564A575826}" presName="rootComposite" presStyleCnt="0"/>
      <dgm:spPr/>
    </dgm:pt>
    <dgm:pt modelId="{2C207B2D-B75E-4B95-B26E-659A56562C7E}" type="pres">
      <dgm:prSet presAssocID="{73453B10-1B01-4FA8-A8E4-07564A575826}" presName="rootText" presStyleLbl="node4" presStyleIdx="2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81BA38-30E2-4414-9E50-1CD93C5F9004}" type="pres">
      <dgm:prSet presAssocID="{73453B10-1B01-4FA8-A8E4-07564A575826}" presName="rootConnector" presStyleLbl="node4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AE7B3CFF-17CE-41DA-AFB8-19ECB36B4E7B}" type="pres">
      <dgm:prSet presAssocID="{73453B10-1B01-4FA8-A8E4-07564A575826}" presName="hierChild4" presStyleCnt="0"/>
      <dgm:spPr/>
    </dgm:pt>
    <dgm:pt modelId="{C5E6C4B2-39F1-475D-8808-A9F5B8EBBC83}" type="pres">
      <dgm:prSet presAssocID="{73453B10-1B01-4FA8-A8E4-07564A575826}" presName="hierChild5" presStyleCnt="0"/>
      <dgm:spPr/>
    </dgm:pt>
    <dgm:pt modelId="{EF6FF37B-7EBA-4F18-BFFD-FA7590E674F8}" type="pres">
      <dgm:prSet presAssocID="{FEA9A3AD-13DB-458F-9EA9-F9F9DD0C904F}" presName="hierChild5" presStyleCnt="0"/>
      <dgm:spPr/>
    </dgm:pt>
    <dgm:pt modelId="{1FCA59EE-3970-4C8D-8D48-751458641312}" type="pres">
      <dgm:prSet presAssocID="{BDC28ED3-7026-4282-BEA8-C54726D417EA}" presName="Name37" presStyleLbl="parChTrans1D3" presStyleIdx="1" presStyleCnt="15"/>
      <dgm:spPr/>
      <dgm:t>
        <a:bodyPr/>
        <a:lstStyle/>
        <a:p>
          <a:pPr latinLnBrk="1"/>
          <a:endParaRPr lang="ko-KR" altLang="en-US"/>
        </a:p>
      </dgm:t>
    </dgm:pt>
    <dgm:pt modelId="{67E3399A-E345-4B88-BD86-B1A840B1FFB6}" type="pres">
      <dgm:prSet presAssocID="{5B022655-B2D5-4D2A-B5E8-78DD16BCC857}" presName="hierRoot2" presStyleCnt="0">
        <dgm:presLayoutVars>
          <dgm:hierBranch val="init"/>
        </dgm:presLayoutVars>
      </dgm:prSet>
      <dgm:spPr/>
    </dgm:pt>
    <dgm:pt modelId="{1CF97BAC-603E-4243-AAD5-88F27112AE54}" type="pres">
      <dgm:prSet presAssocID="{5B022655-B2D5-4D2A-B5E8-78DD16BCC857}" presName="rootComposite" presStyleCnt="0"/>
      <dgm:spPr/>
    </dgm:pt>
    <dgm:pt modelId="{864F5E67-8D59-4FA2-8917-60018E2B0761}" type="pres">
      <dgm:prSet presAssocID="{5B022655-B2D5-4D2A-B5E8-78DD16BCC857}" presName="rootText" presStyleLbl="node3" presStyleIdx="1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F738B1-CEB4-489A-B572-D713F92B2016}" type="pres">
      <dgm:prSet presAssocID="{5B022655-B2D5-4D2A-B5E8-78DD16BCC857}" presName="rootConnector" presStyleLbl="node3" presStyleIdx="1" presStyleCnt="15"/>
      <dgm:spPr/>
      <dgm:t>
        <a:bodyPr/>
        <a:lstStyle/>
        <a:p>
          <a:pPr latinLnBrk="1"/>
          <a:endParaRPr lang="ko-KR" altLang="en-US"/>
        </a:p>
      </dgm:t>
    </dgm:pt>
    <dgm:pt modelId="{99C5E7F9-5F5F-442C-8BFE-005B48BEFD7E}" type="pres">
      <dgm:prSet presAssocID="{5B022655-B2D5-4D2A-B5E8-78DD16BCC857}" presName="hierChild4" presStyleCnt="0"/>
      <dgm:spPr/>
    </dgm:pt>
    <dgm:pt modelId="{E80DA0CC-A28A-4DB4-9EBB-E6750455CD4D}" type="pres">
      <dgm:prSet presAssocID="{D04855FE-1259-4334-B7CC-04B309E36C59}" presName="Name37" presStyleLbl="parChTrans1D4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087B33F7-C6C7-42BB-8896-4B3160E54958}" type="pres">
      <dgm:prSet presAssocID="{B375D119-CBD0-4476-9794-2F0A2E819FA4}" presName="hierRoot2" presStyleCnt="0">
        <dgm:presLayoutVars>
          <dgm:hierBranch val="init"/>
        </dgm:presLayoutVars>
      </dgm:prSet>
      <dgm:spPr/>
    </dgm:pt>
    <dgm:pt modelId="{6FC8899A-6CD0-4923-8D35-8C47270365F0}" type="pres">
      <dgm:prSet presAssocID="{B375D119-CBD0-4476-9794-2F0A2E819FA4}" presName="rootComposite" presStyleCnt="0"/>
      <dgm:spPr/>
    </dgm:pt>
    <dgm:pt modelId="{CA900FE4-C1F4-4AC4-951B-F5DE5C82CF37}" type="pres">
      <dgm:prSet presAssocID="{B375D119-CBD0-4476-9794-2F0A2E819FA4}" presName="rootText" presStyleLbl="node4" presStyleIdx="3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54C007-7746-4513-85F8-8A3895626B69}" type="pres">
      <dgm:prSet presAssocID="{B375D119-CBD0-4476-9794-2F0A2E819FA4}" presName="rootConnector" presStyleLbl="node4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C4668BAA-C86E-4FE6-A795-09C08EA673A9}" type="pres">
      <dgm:prSet presAssocID="{B375D119-CBD0-4476-9794-2F0A2E819FA4}" presName="hierChild4" presStyleCnt="0"/>
      <dgm:spPr/>
    </dgm:pt>
    <dgm:pt modelId="{F898E1CD-FB86-404C-9E91-EBB4E82EADC5}" type="pres">
      <dgm:prSet presAssocID="{B375D119-CBD0-4476-9794-2F0A2E819FA4}" presName="hierChild5" presStyleCnt="0"/>
      <dgm:spPr/>
    </dgm:pt>
    <dgm:pt modelId="{00483F9C-C5BB-46C7-8394-2F0098C326D0}" type="pres">
      <dgm:prSet presAssocID="{A66C632A-1547-4097-8996-E2E75A3851EE}" presName="Name37" presStyleLbl="parChTrans1D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FB36798E-5DA8-4873-9EAF-23AB39A997F6}" type="pres">
      <dgm:prSet presAssocID="{AB0A8818-2FA7-469D-BDF7-99654A6E1C67}" presName="hierRoot2" presStyleCnt="0">
        <dgm:presLayoutVars>
          <dgm:hierBranch val="init"/>
        </dgm:presLayoutVars>
      </dgm:prSet>
      <dgm:spPr/>
    </dgm:pt>
    <dgm:pt modelId="{2C4845D9-FFB3-45A1-B1DF-8F67C242D614}" type="pres">
      <dgm:prSet presAssocID="{AB0A8818-2FA7-469D-BDF7-99654A6E1C67}" presName="rootComposite" presStyleCnt="0"/>
      <dgm:spPr/>
    </dgm:pt>
    <dgm:pt modelId="{58D6785C-0655-4B79-8341-41FCA355F3D6}" type="pres">
      <dgm:prSet presAssocID="{AB0A8818-2FA7-469D-BDF7-99654A6E1C67}" presName="rootText" presStyleLbl="node4" presStyleIdx="4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1166F3-EE98-4727-B0EC-5BE64C785E5B}" type="pres">
      <dgm:prSet presAssocID="{AB0A8818-2FA7-469D-BDF7-99654A6E1C67}" presName="rootConnector" presStyleLbl="node4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E6113B21-4C49-4007-ADD7-1554CC6E920B}" type="pres">
      <dgm:prSet presAssocID="{AB0A8818-2FA7-469D-BDF7-99654A6E1C67}" presName="hierChild4" presStyleCnt="0"/>
      <dgm:spPr/>
    </dgm:pt>
    <dgm:pt modelId="{ED4FF3AE-5D29-4B5C-8769-691DBEA4706A}" type="pres">
      <dgm:prSet presAssocID="{AB0A8818-2FA7-469D-BDF7-99654A6E1C67}" presName="hierChild5" presStyleCnt="0"/>
      <dgm:spPr/>
    </dgm:pt>
    <dgm:pt modelId="{D3283CA8-AE43-4E89-9CB1-502DB8030B35}" type="pres">
      <dgm:prSet presAssocID="{5C2EE9BF-3019-42BF-96A5-EA1B6B544C8E}" presName="Name37" presStyleLbl="parChTrans1D4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61387E35-12D9-434C-8ED6-637BE400AC96}" type="pres">
      <dgm:prSet presAssocID="{2E69715D-B8DB-4783-8484-D00E0DDF8DF2}" presName="hierRoot2" presStyleCnt="0">
        <dgm:presLayoutVars>
          <dgm:hierBranch val="init"/>
        </dgm:presLayoutVars>
      </dgm:prSet>
      <dgm:spPr/>
    </dgm:pt>
    <dgm:pt modelId="{710D1538-6584-4CAC-B238-07D52522BFE2}" type="pres">
      <dgm:prSet presAssocID="{2E69715D-B8DB-4783-8484-D00E0DDF8DF2}" presName="rootComposite" presStyleCnt="0"/>
      <dgm:spPr/>
    </dgm:pt>
    <dgm:pt modelId="{A43C97CE-529D-4F8E-A2D5-7BF3A8B2C0D3}" type="pres">
      <dgm:prSet presAssocID="{2E69715D-B8DB-4783-8484-D00E0DDF8DF2}" presName="rootText" presStyleLbl="node4" presStyleIdx="5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907BFB-6D82-4863-B04D-F817E6F8935A}" type="pres">
      <dgm:prSet presAssocID="{2E69715D-B8DB-4783-8484-D00E0DDF8DF2}" presName="rootConnector" presStyleLbl="node4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75A01D16-CF53-4DD5-8BE5-A3766AD44D9C}" type="pres">
      <dgm:prSet presAssocID="{2E69715D-B8DB-4783-8484-D00E0DDF8DF2}" presName="hierChild4" presStyleCnt="0"/>
      <dgm:spPr/>
    </dgm:pt>
    <dgm:pt modelId="{1D06FAB1-5A7D-4939-A0BE-D5E6284AD7D6}" type="pres">
      <dgm:prSet presAssocID="{2E69715D-B8DB-4783-8484-D00E0DDF8DF2}" presName="hierChild5" presStyleCnt="0"/>
      <dgm:spPr/>
    </dgm:pt>
    <dgm:pt modelId="{3DD5F3F4-F665-4907-9032-1706EEC36502}" type="pres">
      <dgm:prSet presAssocID="{5B022655-B2D5-4D2A-B5E8-78DD16BCC857}" presName="hierChild5" presStyleCnt="0"/>
      <dgm:spPr/>
    </dgm:pt>
    <dgm:pt modelId="{6526DBAF-BAAC-457E-AF89-C1522E0E1C9B}" type="pres">
      <dgm:prSet presAssocID="{1261BC0C-D295-49E2-BBC8-469503EAEE7D}" presName="Name37" presStyleLbl="parChTrans1D3" presStyleIdx="2" presStyleCnt="15"/>
      <dgm:spPr/>
      <dgm:t>
        <a:bodyPr/>
        <a:lstStyle/>
        <a:p>
          <a:pPr latinLnBrk="1"/>
          <a:endParaRPr lang="ko-KR" altLang="en-US"/>
        </a:p>
      </dgm:t>
    </dgm:pt>
    <dgm:pt modelId="{C5698F56-AC1B-4C61-B883-4EAF1B94D452}" type="pres">
      <dgm:prSet presAssocID="{BF0FED88-2F25-4475-AE2D-2EB1373165FD}" presName="hierRoot2" presStyleCnt="0">
        <dgm:presLayoutVars>
          <dgm:hierBranch val="init"/>
        </dgm:presLayoutVars>
      </dgm:prSet>
      <dgm:spPr/>
    </dgm:pt>
    <dgm:pt modelId="{79B602B9-0DFC-4BBE-B1C7-FE88B42E60E7}" type="pres">
      <dgm:prSet presAssocID="{BF0FED88-2F25-4475-AE2D-2EB1373165FD}" presName="rootComposite" presStyleCnt="0"/>
      <dgm:spPr/>
    </dgm:pt>
    <dgm:pt modelId="{70F83D23-E954-42BD-B636-DF4C664DF5D4}" type="pres">
      <dgm:prSet presAssocID="{BF0FED88-2F25-4475-AE2D-2EB1373165FD}" presName="rootText" presStyleLbl="node3" presStyleIdx="2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137724-3C3C-4616-9B95-BEC34170442E}" type="pres">
      <dgm:prSet presAssocID="{BF0FED88-2F25-4475-AE2D-2EB1373165FD}" presName="rootConnector" presStyleLbl="node3" presStyleIdx="2" presStyleCnt="15"/>
      <dgm:spPr/>
      <dgm:t>
        <a:bodyPr/>
        <a:lstStyle/>
        <a:p>
          <a:pPr latinLnBrk="1"/>
          <a:endParaRPr lang="ko-KR" altLang="en-US"/>
        </a:p>
      </dgm:t>
    </dgm:pt>
    <dgm:pt modelId="{7887D269-9C67-452C-9A45-41F7062AE3BF}" type="pres">
      <dgm:prSet presAssocID="{BF0FED88-2F25-4475-AE2D-2EB1373165FD}" presName="hierChild4" presStyleCnt="0"/>
      <dgm:spPr/>
    </dgm:pt>
    <dgm:pt modelId="{7B74494C-EC1E-42B0-B22C-1282D0569BA2}" type="pres">
      <dgm:prSet presAssocID="{BF0FED88-2F25-4475-AE2D-2EB1373165FD}" presName="hierChild5" presStyleCnt="0"/>
      <dgm:spPr/>
    </dgm:pt>
    <dgm:pt modelId="{056B5246-769E-49F9-9067-9D9949CDD98D}" type="pres">
      <dgm:prSet presAssocID="{C9813C62-9B0E-4952-A9A8-E55821DF7498}" presName="Name37" presStyleLbl="parChTrans1D3" presStyleIdx="3" presStyleCnt="15"/>
      <dgm:spPr/>
      <dgm:t>
        <a:bodyPr/>
        <a:lstStyle/>
        <a:p>
          <a:pPr latinLnBrk="1"/>
          <a:endParaRPr lang="ko-KR" altLang="en-US"/>
        </a:p>
      </dgm:t>
    </dgm:pt>
    <dgm:pt modelId="{45E347DE-0D3A-4150-AAC0-4975905B9A63}" type="pres">
      <dgm:prSet presAssocID="{E3BD16D0-2AF9-4F2E-9EAD-F86A2EEF8D22}" presName="hierRoot2" presStyleCnt="0">
        <dgm:presLayoutVars>
          <dgm:hierBranch val="init"/>
        </dgm:presLayoutVars>
      </dgm:prSet>
      <dgm:spPr/>
    </dgm:pt>
    <dgm:pt modelId="{22C00644-7C33-4225-8111-9DCA89391CDE}" type="pres">
      <dgm:prSet presAssocID="{E3BD16D0-2AF9-4F2E-9EAD-F86A2EEF8D22}" presName="rootComposite" presStyleCnt="0"/>
      <dgm:spPr/>
    </dgm:pt>
    <dgm:pt modelId="{40997621-B001-4A6F-8FED-64BBD0B49A69}" type="pres">
      <dgm:prSet presAssocID="{E3BD16D0-2AF9-4F2E-9EAD-F86A2EEF8D22}" presName="rootText" presStyleLbl="node3" presStyleIdx="3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B5CA54-08FF-42A7-A3E6-14AE3A3FE7B2}" type="pres">
      <dgm:prSet presAssocID="{E3BD16D0-2AF9-4F2E-9EAD-F86A2EEF8D22}" presName="rootConnector" presStyleLbl="node3" presStyleIdx="3" presStyleCnt="15"/>
      <dgm:spPr/>
      <dgm:t>
        <a:bodyPr/>
        <a:lstStyle/>
        <a:p>
          <a:pPr latinLnBrk="1"/>
          <a:endParaRPr lang="ko-KR" altLang="en-US"/>
        </a:p>
      </dgm:t>
    </dgm:pt>
    <dgm:pt modelId="{AEAC6712-4031-496D-BAC2-3219E650DB37}" type="pres">
      <dgm:prSet presAssocID="{E3BD16D0-2AF9-4F2E-9EAD-F86A2EEF8D22}" presName="hierChild4" presStyleCnt="0"/>
      <dgm:spPr/>
    </dgm:pt>
    <dgm:pt modelId="{0C3A31E9-FA0B-48D4-A74A-F95B74BF5D5C}" type="pres">
      <dgm:prSet presAssocID="{7FD530F0-5AD1-4AFE-8448-842952BED635}" presName="Name37" presStyleLbl="parChTrans1D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70BEC37B-81F0-4CA9-9FB9-5BE5072A67BD}" type="pres">
      <dgm:prSet presAssocID="{D2123C76-5AD7-45F7-8C1D-4023B53E91DF}" presName="hierRoot2" presStyleCnt="0">
        <dgm:presLayoutVars>
          <dgm:hierBranch val="init"/>
        </dgm:presLayoutVars>
      </dgm:prSet>
      <dgm:spPr/>
    </dgm:pt>
    <dgm:pt modelId="{C50E2F93-942A-40EC-AE67-F34BD7AE83B6}" type="pres">
      <dgm:prSet presAssocID="{D2123C76-5AD7-45F7-8C1D-4023B53E91DF}" presName="rootComposite" presStyleCnt="0"/>
      <dgm:spPr/>
    </dgm:pt>
    <dgm:pt modelId="{7A29EFF6-5CBA-4E14-8253-D7E94EAC7035}" type="pres">
      <dgm:prSet presAssocID="{D2123C76-5AD7-45F7-8C1D-4023B53E91DF}" presName="rootText" presStyleLbl="node4" presStyleIdx="6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5E5941-C019-43E4-855F-12DE5162123C}" type="pres">
      <dgm:prSet presAssocID="{D2123C76-5AD7-45F7-8C1D-4023B53E91DF}" presName="rootConnector" presStyleLbl="node4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7F0954BA-8C64-4F62-B6FB-0CBCED356452}" type="pres">
      <dgm:prSet presAssocID="{D2123C76-5AD7-45F7-8C1D-4023B53E91DF}" presName="hierChild4" presStyleCnt="0"/>
      <dgm:spPr/>
    </dgm:pt>
    <dgm:pt modelId="{4367025E-F7AD-40D7-9239-F4118EB3DE92}" type="pres">
      <dgm:prSet presAssocID="{D2123C76-5AD7-45F7-8C1D-4023B53E91DF}" presName="hierChild5" presStyleCnt="0"/>
      <dgm:spPr/>
    </dgm:pt>
    <dgm:pt modelId="{01FA949B-162A-4D1E-A30F-6191934147A5}" type="pres">
      <dgm:prSet presAssocID="{E3BD16D0-2AF9-4F2E-9EAD-F86A2EEF8D22}" presName="hierChild5" presStyleCnt="0"/>
      <dgm:spPr/>
    </dgm:pt>
    <dgm:pt modelId="{63FA4B27-85EC-4E5B-94B8-8E16F6A3EF90}" type="pres">
      <dgm:prSet presAssocID="{12EE6251-C2B2-4412-8D9E-CADB0AC73EED}" presName="Name37" presStyleLbl="parChTrans1D3" presStyleIdx="4" presStyleCnt="15"/>
      <dgm:spPr/>
      <dgm:t>
        <a:bodyPr/>
        <a:lstStyle/>
        <a:p>
          <a:pPr latinLnBrk="1"/>
          <a:endParaRPr lang="ko-KR" altLang="en-US"/>
        </a:p>
      </dgm:t>
    </dgm:pt>
    <dgm:pt modelId="{885AA391-822B-4D10-BE69-D645020A5720}" type="pres">
      <dgm:prSet presAssocID="{B10566B5-8F8B-4C95-AC1C-DF15D3352436}" presName="hierRoot2" presStyleCnt="0">
        <dgm:presLayoutVars>
          <dgm:hierBranch val="init"/>
        </dgm:presLayoutVars>
      </dgm:prSet>
      <dgm:spPr/>
    </dgm:pt>
    <dgm:pt modelId="{E3651349-6BE8-4601-9819-5C0BF690EF41}" type="pres">
      <dgm:prSet presAssocID="{B10566B5-8F8B-4C95-AC1C-DF15D3352436}" presName="rootComposite" presStyleCnt="0"/>
      <dgm:spPr/>
    </dgm:pt>
    <dgm:pt modelId="{778899A0-D4A5-4597-87DD-4B46A396DD6C}" type="pres">
      <dgm:prSet presAssocID="{B10566B5-8F8B-4C95-AC1C-DF15D3352436}" presName="rootText" presStyleLbl="node3" presStyleIdx="4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F38144-3698-4781-8BF0-46F20D7BC62F}" type="pres">
      <dgm:prSet presAssocID="{B10566B5-8F8B-4C95-AC1C-DF15D3352436}" presName="rootConnector" presStyleLbl="node3" presStyleIdx="4" presStyleCnt="15"/>
      <dgm:spPr/>
      <dgm:t>
        <a:bodyPr/>
        <a:lstStyle/>
        <a:p>
          <a:pPr latinLnBrk="1"/>
          <a:endParaRPr lang="ko-KR" altLang="en-US"/>
        </a:p>
      </dgm:t>
    </dgm:pt>
    <dgm:pt modelId="{78A2F91A-F8C7-4618-9AF9-01FD822FA7D1}" type="pres">
      <dgm:prSet presAssocID="{B10566B5-8F8B-4C95-AC1C-DF15D3352436}" presName="hierChild4" presStyleCnt="0"/>
      <dgm:spPr/>
    </dgm:pt>
    <dgm:pt modelId="{D402BCD9-F1B1-44CA-B290-A0E5C6DF84FF}" type="pres">
      <dgm:prSet presAssocID="{931888C0-21BC-465A-9540-579AD6893B66}" presName="Name37" presStyleLbl="parChTrans1D4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E281FAAB-ECA3-4142-80C5-A5C094F0662F}" type="pres">
      <dgm:prSet presAssocID="{FF9017EE-4D83-44EB-B8E5-AD9C3FD7EEF4}" presName="hierRoot2" presStyleCnt="0">
        <dgm:presLayoutVars>
          <dgm:hierBranch val="init"/>
        </dgm:presLayoutVars>
      </dgm:prSet>
      <dgm:spPr/>
    </dgm:pt>
    <dgm:pt modelId="{6D8989A8-38D3-4986-8238-780BE635A558}" type="pres">
      <dgm:prSet presAssocID="{FF9017EE-4D83-44EB-B8E5-AD9C3FD7EEF4}" presName="rootComposite" presStyleCnt="0"/>
      <dgm:spPr/>
    </dgm:pt>
    <dgm:pt modelId="{C1D87F46-CB7A-42EF-B4F2-21EF0E27C0A6}" type="pres">
      <dgm:prSet presAssocID="{FF9017EE-4D83-44EB-B8E5-AD9C3FD7EEF4}" presName="rootText" presStyleLbl="node4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CCD72E-707A-435D-8E31-EA2F5CB0317B}" type="pres">
      <dgm:prSet presAssocID="{FF9017EE-4D83-44EB-B8E5-AD9C3FD7EEF4}" presName="rootConnector" presStyleLbl="node4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45E9FAA4-B9B1-40D8-AC39-17FACA29ED50}" type="pres">
      <dgm:prSet presAssocID="{FF9017EE-4D83-44EB-B8E5-AD9C3FD7EEF4}" presName="hierChild4" presStyleCnt="0"/>
      <dgm:spPr/>
    </dgm:pt>
    <dgm:pt modelId="{BF0A23B0-A6DE-4CAC-9D80-054077684D1F}" type="pres">
      <dgm:prSet presAssocID="{FF9017EE-4D83-44EB-B8E5-AD9C3FD7EEF4}" presName="hierChild5" presStyleCnt="0"/>
      <dgm:spPr/>
    </dgm:pt>
    <dgm:pt modelId="{9DD7AB18-43BC-4B35-A71E-8A7D489E77BA}" type="pres">
      <dgm:prSet presAssocID="{831090C0-3411-47DE-B70F-7DBAC6755EF8}" presName="Name37" presStyleLbl="parChTrans1D4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B28BF903-E5D6-44B2-BA69-10F5420EC77E}" type="pres">
      <dgm:prSet presAssocID="{8C34D2B3-0221-4EDF-80A6-96834C91D72A}" presName="hierRoot2" presStyleCnt="0">
        <dgm:presLayoutVars>
          <dgm:hierBranch val="init"/>
        </dgm:presLayoutVars>
      </dgm:prSet>
      <dgm:spPr/>
    </dgm:pt>
    <dgm:pt modelId="{C2C8A1B0-E30F-43C9-8BDE-D5DB1A088C23}" type="pres">
      <dgm:prSet presAssocID="{8C34D2B3-0221-4EDF-80A6-96834C91D72A}" presName="rootComposite" presStyleCnt="0"/>
      <dgm:spPr/>
    </dgm:pt>
    <dgm:pt modelId="{2C1D6CA4-E390-494D-B7AF-77C6FC1EFA3C}" type="pres">
      <dgm:prSet presAssocID="{8C34D2B3-0221-4EDF-80A6-96834C91D72A}" presName="rootText" presStyleLbl="node4" presStyleIdx="8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32259F-EE3B-4450-94F9-D46123E636E9}" type="pres">
      <dgm:prSet presAssocID="{8C34D2B3-0221-4EDF-80A6-96834C91D72A}" presName="rootConnector" presStyleLbl="node4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CBB6EE7A-5CAC-40AA-A227-6B01741F865C}" type="pres">
      <dgm:prSet presAssocID="{8C34D2B3-0221-4EDF-80A6-96834C91D72A}" presName="hierChild4" presStyleCnt="0"/>
      <dgm:spPr/>
    </dgm:pt>
    <dgm:pt modelId="{DA455C79-EEFA-4A80-B471-C92787793D29}" type="pres">
      <dgm:prSet presAssocID="{8C34D2B3-0221-4EDF-80A6-96834C91D72A}" presName="hierChild5" presStyleCnt="0"/>
      <dgm:spPr/>
    </dgm:pt>
    <dgm:pt modelId="{71BBE766-792E-429F-8D7B-FB6B2EEA9CEF}" type="pres">
      <dgm:prSet presAssocID="{B10566B5-8F8B-4C95-AC1C-DF15D3352436}" presName="hierChild5" presStyleCnt="0"/>
      <dgm:spPr/>
    </dgm:pt>
    <dgm:pt modelId="{003A7B06-1503-4FD3-A4DE-F11376329A83}" type="pres">
      <dgm:prSet presAssocID="{DBFE18F1-9C7B-49EF-9C16-0256A2F2E66B}" presName="Name37" presStyleLbl="parChTrans1D3" presStyleIdx="5" presStyleCnt="15"/>
      <dgm:spPr/>
      <dgm:t>
        <a:bodyPr/>
        <a:lstStyle/>
        <a:p>
          <a:pPr latinLnBrk="1"/>
          <a:endParaRPr lang="ko-KR" altLang="en-US"/>
        </a:p>
      </dgm:t>
    </dgm:pt>
    <dgm:pt modelId="{9A068C3F-466F-4D22-B335-9E779736F764}" type="pres">
      <dgm:prSet presAssocID="{682ED4D9-E981-4830-9903-34747417056E}" presName="hierRoot2" presStyleCnt="0">
        <dgm:presLayoutVars>
          <dgm:hierBranch val="init"/>
        </dgm:presLayoutVars>
      </dgm:prSet>
      <dgm:spPr/>
    </dgm:pt>
    <dgm:pt modelId="{E7B288FC-F554-42A8-9AF4-B1E88BA441B3}" type="pres">
      <dgm:prSet presAssocID="{682ED4D9-E981-4830-9903-34747417056E}" presName="rootComposite" presStyleCnt="0"/>
      <dgm:spPr/>
    </dgm:pt>
    <dgm:pt modelId="{5653110D-4491-44F3-8B22-4FB25F56601C}" type="pres">
      <dgm:prSet presAssocID="{682ED4D9-E981-4830-9903-34747417056E}" presName="rootText" presStyleLbl="node3" presStyleIdx="5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A1E636-4E26-47AB-BA98-5BEADE11AF63}" type="pres">
      <dgm:prSet presAssocID="{682ED4D9-E981-4830-9903-34747417056E}" presName="rootConnector" presStyleLbl="node3" presStyleIdx="5" presStyleCnt="15"/>
      <dgm:spPr/>
      <dgm:t>
        <a:bodyPr/>
        <a:lstStyle/>
        <a:p>
          <a:pPr latinLnBrk="1"/>
          <a:endParaRPr lang="ko-KR" altLang="en-US"/>
        </a:p>
      </dgm:t>
    </dgm:pt>
    <dgm:pt modelId="{AB295BBA-4B78-4D9E-9073-DBDA07210A7A}" type="pres">
      <dgm:prSet presAssocID="{682ED4D9-E981-4830-9903-34747417056E}" presName="hierChild4" presStyleCnt="0"/>
      <dgm:spPr/>
    </dgm:pt>
    <dgm:pt modelId="{3FFDB731-DD8F-4D2B-9640-D38FBBC6327E}" type="pres">
      <dgm:prSet presAssocID="{682ED4D9-E981-4830-9903-34747417056E}" presName="hierChild5" presStyleCnt="0"/>
      <dgm:spPr/>
    </dgm:pt>
    <dgm:pt modelId="{CF2E0256-166D-4F57-B2FF-9615A7205160}" type="pres">
      <dgm:prSet presAssocID="{9CC9C750-4067-4CD6-9951-B3C6DDA95AC8}" presName="Name37" presStyleLbl="parChTrans1D3" presStyleIdx="6" presStyleCnt="15"/>
      <dgm:spPr/>
      <dgm:t>
        <a:bodyPr/>
        <a:lstStyle/>
        <a:p>
          <a:pPr latinLnBrk="1"/>
          <a:endParaRPr lang="ko-KR" altLang="en-US"/>
        </a:p>
      </dgm:t>
    </dgm:pt>
    <dgm:pt modelId="{06D72333-E496-426F-9909-96A557C5EB36}" type="pres">
      <dgm:prSet presAssocID="{F36E1A93-A850-4CBF-81C9-0502042D6AA4}" presName="hierRoot2" presStyleCnt="0">
        <dgm:presLayoutVars>
          <dgm:hierBranch val="init"/>
        </dgm:presLayoutVars>
      </dgm:prSet>
      <dgm:spPr/>
    </dgm:pt>
    <dgm:pt modelId="{B5AFE320-B170-4F16-A69C-4D3EBD6236D1}" type="pres">
      <dgm:prSet presAssocID="{F36E1A93-A850-4CBF-81C9-0502042D6AA4}" presName="rootComposite" presStyleCnt="0"/>
      <dgm:spPr/>
    </dgm:pt>
    <dgm:pt modelId="{DF8B5091-91CC-4D01-BE4B-9661A8AE377A}" type="pres">
      <dgm:prSet presAssocID="{F36E1A93-A850-4CBF-81C9-0502042D6AA4}" presName="rootText" presStyleLbl="node3" presStyleIdx="6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FB35AD-8640-4562-A679-56DB5FBE3AD3}" type="pres">
      <dgm:prSet presAssocID="{F36E1A93-A850-4CBF-81C9-0502042D6AA4}" presName="rootConnector" presStyleLbl="node3" presStyleIdx="6" presStyleCnt="15"/>
      <dgm:spPr/>
      <dgm:t>
        <a:bodyPr/>
        <a:lstStyle/>
        <a:p>
          <a:pPr latinLnBrk="1"/>
          <a:endParaRPr lang="ko-KR" altLang="en-US"/>
        </a:p>
      </dgm:t>
    </dgm:pt>
    <dgm:pt modelId="{9C0BCEF3-B5DA-43A9-BA5C-C0ED0917A9D4}" type="pres">
      <dgm:prSet presAssocID="{F36E1A93-A850-4CBF-81C9-0502042D6AA4}" presName="hierChild4" presStyleCnt="0"/>
      <dgm:spPr/>
    </dgm:pt>
    <dgm:pt modelId="{0E111625-9037-4A54-AEB3-19742ECA934E}" type="pres">
      <dgm:prSet presAssocID="{F36E1A93-A850-4CBF-81C9-0502042D6AA4}" presName="hierChild5" presStyleCnt="0"/>
      <dgm:spPr/>
    </dgm:pt>
    <dgm:pt modelId="{B2A09DBC-BD19-426A-9A9B-13C5E1F50AF7}" type="pres">
      <dgm:prSet presAssocID="{32350A89-8B88-4DFD-B2AE-2E927A86A953}" presName="Name37" presStyleLbl="parChTrans1D3" presStyleIdx="7" presStyleCnt="15"/>
      <dgm:spPr/>
      <dgm:t>
        <a:bodyPr/>
        <a:lstStyle/>
        <a:p>
          <a:pPr latinLnBrk="1"/>
          <a:endParaRPr lang="ko-KR" altLang="en-US"/>
        </a:p>
      </dgm:t>
    </dgm:pt>
    <dgm:pt modelId="{3EDB5740-2DDA-49CB-9F3E-31B9B4A27503}" type="pres">
      <dgm:prSet presAssocID="{10F91DAB-D690-4283-8A7C-DC0F1DF433F4}" presName="hierRoot2" presStyleCnt="0">
        <dgm:presLayoutVars>
          <dgm:hierBranch val="init"/>
        </dgm:presLayoutVars>
      </dgm:prSet>
      <dgm:spPr/>
    </dgm:pt>
    <dgm:pt modelId="{5937269E-F06D-4665-99CB-2F535F0D0BE2}" type="pres">
      <dgm:prSet presAssocID="{10F91DAB-D690-4283-8A7C-DC0F1DF433F4}" presName="rootComposite" presStyleCnt="0"/>
      <dgm:spPr/>
    </dgm:pt>
    <dgm:pt modelId="{F4E81389-4C18-4F3F-B398-33DC0B1000D0}" type="pres">
      <dgm:prSet presAssocID="{10F91DAB-D690-4283-8A7C-DC0F1DF433F4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7B8328-0EE6-42EC-AD6A-D8F034525C80}" type="pres">
      <dgm:prSet presAssocID="{10F91DAB-D690-4283-8A7C-DC0F1DF433F4}" presName="rootConnector" presStyleLbl="node3" presStyleIdx="7" presStyleCnt="15"/>
      <dgm:spPr/>
      <dgm:t>
        <a:bodyPr/>
        <a:lstStyle/>
        <a:p>
          <a:pPr latinLnBrk="1"/>
          <a:endParaRPr lang="ko-KR" altLang="en-US"/>
        </a:p>
      </dgm:t>
    </dgm:pt>
    <dgm:pt modelId="{5E7CA899-9285-4223-BE61-D2D15F60A442}" type="pres">
      <dgm:prSet presAssocID="{10F91DAB-D690-4283-8A7C-DC0F1DF433F4}" presName="hierChild4" presStyleCnt="0"/>
      <dgm:spPr/>
    </dgm:pt>
    <dgm:pt modelId="{5623DC0C-CFE0-4FA0-8C6A-059033E2B4B9}" type="pres">
      <dgm:prSet presAssocID="{10F91DAB-D690-4283-8A7C-DC0F1DF433F4}" presName="hierChild5" presStyleCnt="0"/>
      <dgm:spPr/>
    </dgm:pt>
    <dgm:pt modelId="{5EB99428-49F8-4C4C-ADFD-C53F99255EC6}" type="pres">
      <dgm:prSet presAssocID="{AC7BB034-80DF-4E0C-9D92-E60D5D8455DC}" presName="hierChild5" presStyleCnt="0"/>
      <dgm:spPr/>
    </dgm:pt>
    <dgm:pt modelId="{95B8D02C-A3B9-46AB-85F3-EE697C56DABE}" type="pres">
      <dgm:prSet presAssocID="{5F5739A6-B321-4104-8114-071E9BE0FD31}" presName="Name37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D442B039-6D49-43AB-B2DE-865B3EADBABC}" type="pres">
      <dgm:prSet presAssocID="{21A47B6B-58B9-44F3-8C80-BF607935456B}" presName="hierRoot2" presStyleCnt="0">
        <dgm:presLayoutVars>
          <dgm:hierBranch val="init"/>
        </dgm:presLayoutVars>
      </dgm:prSet>
      <dgm:spPr/>
    </dgm:pt>
    <dgm:pt modelId="{ED269A81-3925-4D63-90B4-B0ABBA162F8B}" type="pres">
      <dgm:prSet presAssocID="{21A47B6B-58B9-44F3-8C80-BF607935456B}" presName="rootComposite" presStyleCnt="0"/>
      <dgm:spPr/>
    </dgm:pt>
    <dgm:pt modelId="{A20453C7-7A23-464C-BDF6-9F7EF11F5A7F}" type="pres">
      <dgm:prSet presAssocID="{21A47B6B-58B9-44F3-8C80-BF607935456B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15169E-C860-4F36-A003-927F273DFDD8}" type="pres">
      <dgm:prSet presAssocID="{21A47B6B-58B9-44F3-8C80-BF607935456B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6B2F402-09D0-428A-9EF5-CFFFB42E2C6A}" type="pres">
      <dgm:prSet presAssocID="{21A47B6B-58B9-44F3-8C80-BF607935456B}" presName="hierChild4" presStyleCnt="0"/>
      <dgm:spPr/>
    </dgm:pt>
    <dgm:pt modelId="{ED89D193-F887-4959-A63C-204E9AB62010}" type="pres">
      <dgm:prSet presAssocID="{C94677B2-A15C-46FC-AFC7-6CB747B95A72}" presName="Name37" presStyleLbl="parChTrans1D3" presStyleIdx="8" presStyleCnt="15"/>
      <dgm:spPr/>
      <dgm:t>
        <a:bodyPr/>
        <a:lstStyle/>
        <a:p>
          <a:pPr latinLnBrk="1"/>
          <a:endParaRPr lang="ko-KR" altLang="en-US"/>
        </a:p>
      </dgm:t>
    </dgm:pt>
    <dgm:pt modelId="{F58CAC67-FAC0-4163-963E-6BAF74107F1D}" type="pres">
      <dgm:prSet presAssocID="{CAA739DE-A1B0-414C-9AC3-3EA7C0CABAD9}" presName="hierRoot2" presStyleCnt="0">
        <dgm:presLayoutVars>
          <dgm:hierBranch val="init"/>
        </dgm:presLayoutVars>
      </dgm:prSet>
      <dgm:spPr/>
    </dgm:pt>
    <dgm:pt modelId="{55149800-AB7F-4EB0-A169-6077BD973DE3}" type="pres">
      <dgm:prSet presAssocID="{CAA739DE-A1B0-414C-9AC3-3EA7C0CABAD9}" presName="rootComposite" presStyleCnt="0"/>
      <dgm:spPr/>
    </dgm:pt>
    <dgm:pt modelId="{C07B3BD6-9424-44EA-A764-6953D1FC55D1}" type="pres">
      <dgm:prSet presAssocID="{CAA739DE-A1B0-414C-9AC3-3EA7C0CABAD9}" presName="rootText" presStyleLbl="node3" presStyleIdx="8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D83A16-0384-4221-AABC-BC53E3E40FA6}" type="pres">
      <dgm:prSet presAssocID="{CAA739DE-A1B0-414C-9AC3-3EA7C0CABAD9}" presName="rootConnector" presStyleLbl="node3" presStyleIdx="8" presStyleCnt="15"/>
      <dgm:spPr/>
      <dgm:t>
        <a:bodyPr/>
        <a:lstStyle/>
        <a:p>
          <a:pPr latinLnBrk="1"/>
          <a:endParaRPr lang="ko-KR" altLang="en-US"/>
        </a:p>
      </dgm:t>
    </dgm:pt>
    <dgm:pt modelId="{13B7AB91-A79C-4E39-AF62-80D8424C5E33}" type="pres">
      <dgm:prSet presAssocID="{CAA739DE-A1B0-414C-9AC3-3EA7C0CABAD9}" presName="hierChild4" presStyleCnt="0"/>
      <dgm:spPr/>
    </dgm:pt>
    <dgm:pt modelId="{1E50F0D5-E716-4BBC-94A3-4EAB9AAB7FBA}" type="pres">
      <dgm:prSet presAssocID="{CAA739DE-A1B0-414C-9AC3-3EA7C0CABAD9}" presName="hierChild5" presStyleCnt="0"/>
      <dgm:spPr/>
    </dgm:pt>
    <dgm:pt modelId="{A79FDF13-5D4D-4518-B9BC-ADCF4579D916}" type="pres">
      <dgm:prSet presAssocID="{0255959B-2BF9-4DD0-AFC3-48B3A1FEBA6D}" presName="Name37" presStyleLbl="parChTrans1D3" presStyleIdx="9" presStyleCnt="15"/>
      <dgm:spPr/>
      <dgm:t>
        <a:bodyPr/>
        <a:lstStyle/>
        <a:p>
          <a:pPr latinLnBrk="1"/>
          <a:endParaRPr lang="ko-KR" altLang="en-US"/>
        </a:p>
      </dgm:t>
    </dgm:pt>
    <dgm:pt modelId="{8FB42DE5-B1E7-4425-94C6-8B0938F91C78}" type="pres">
      <dgm:prSet presAssocID="{7F7A5D63-F776-4AA8-9666-AEDB6D0777DE}" presName="hierRoot2" presStyleCnt="0">
        <dgm:presLayoutVars>
          <dgm:hierBranch val="init"/>
        </dgm:presLayoutVars>
      </dgm:prSet>
      <dgm:spPr/>
    </dgm:pt>
    <dgm:pt modelId="{FBEB226A-7C22-4858-9243-1AF144DB0D19}" type="pres">
      <dgm:prSet presAssocID="{7F7A5D63-F776-4AA8-9666-AEDB6D0777DE}" presName="rootComposite" presStyleCnt="0"/>
      <dgm:spPr/>
    </dgm:pt>
    <dgm:pt modelId="{BCD8E8F7-8542-4772-A44E-D5C6DDCDDA9A}" type="pres">
      <dgm:prSet presAssocID="{7F7A5D63-F776-4AA8-9666-AEDB6D0777DE}" presName="rootText" presStyleLbl="node3" presStyleIdx="9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50D1C2-534F-48EE-834D-46E7C976B12F}" type="pres">
      <dgm:prSet presAssocID="{7F7A5D63-F776-4AA8-9666-AEDB6D0777DE}" presName="rootConnector" presStyleLbl="node3" presStyleIdx="9" presStyleCnt="15"/>
      <dgm:spPr/>
      <dgm:t>
        <a:bodyPr/>
        <a:lstStyle/>
        <a:p>
          <a:pPr latinLnBrk="1"/>
          <a:endParaRPr lang="ko-KR" altLang="en-US"/>
        </a:p>
      </dgm:t>
    </dgm:pt>
    <dgm:pt modelId="{0EBAF1C8-4AC7-4D14-BEA8-6D5EFC76E58C}" type="pres">
      <dgm:prSet presAssocID="{7F7A5D63-F776-4AA8-9666-AEDB6D0777DE}" presName="hierChild4" presStyleCnt="0"/>
      <dgm:spPr/>
    </dgm:pt>
    <dgm:pt modelId="{37A1FA17-946C-4375-9573-9D94F581833F}" type="pres">
      <dgm:prSet presAssocID="{7F7A5D63-F776-4AA8-9666-AEDB6D0777DE}" presName="hierChild5" presStyleCnt="0"/>
      <dgm:spPr/>
    </dgm:pt>
    <dgm:pt modelId="{B0978BBB-79CB-477B-8DC7-955C329366C2}" type="pres">
      <dgm:prSet presAssocID="{182DC20B-4304-4B47-8431-B37D8128414F}" presName="Name37" presStyleLbl="parChTrans1D3" presStyleIdx="10" presStyleCnt="15"/>
      <dgm:spPr/>
      <dgm:t>
        <a:bodyPr/>
        <a:lstStyle/>
        <a:p>
          <a:pPr latinLnBrk="1"/>
          <a:endParaRPr lang="ko-KR" altLang="en-US"/>
        </a:p>
      </dgm:t>
    </dgm:pt>
    <dgm:pt modelId="{D4401F14-502A-4A34-A85E-98D4EDF91E6A}" type="pres">
      <dgm:prSet presAssocID="{49FD7794-26B3-47BF-BD8B-395D63CBDC1A}" presName="hierRoot2" presStyleCnt="0">
        <dgm:presLayoutVars>
          <dgm:hierBranch val="init"/>
        </dgm:presLayoutVars>
      </dgm:prSet>
      <dgm:spPr/>
    </dgm:pt>
    <dgm:pt modelId="{114CE681-323E-4A2C-A919-534A87A5C19D}" type="pres">
      <dgm:prSet presAssocID="{49FD7794-26B3-47BF-BD8B-395D63CBDC1A}" presName="rootComposite" presStyleCnt="0"/>
      <dgm:spPr/>
    </dgm:pt>
    <dgm:pt modelId="{D6417F03-CD45-46D3-9D0A-03DEBF1AFFC5}" type="pres">
      <dgm:prSet presAssocID="{49FD7794-26B3-47BF-BD8B-395D63CBDC1A}" presName="rootText" presStyleLbl="node3" presStyleIdx="10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E22D94-1CA9-44CA-8FB9-8583C33F78BA}" type="pres">
      <dgm:prSet presAssocID="{49FD7794-26B3-47BF-BD8B-395D63CBDC1A}" presName="rootConnector" presStyleLbl="node3" presStyleIdx="10" presStyleCnt="15"/>
      <dgm:spPr/>
      <dgm:t>
        <a:bodyPr/>
        <a:lstStyle/>
        <a:p>
          <a:pPr latinLnBrk="1"/>
          <a:endParaRPr lang="ko-KR" altLang="en-US"/>
        </a:p>
      </dgm:t>
    </dgm:pt>
    <dgm:pt modelId="{DEAAFBB5-C171-486C-B641-0A643AB31D33}" type="pres">
      <dgm:prSet presAssocID="{49FD7794-26B3-47BF-BD8B-395D63CBDC1A}" presName="hierChild4" presStyleCnt="0"/>
      <dgm:spPr/>
    </dgm:pt>
    <dgm:pt modelId="{3B24CEF2-CA34-479C-882E-9497184E1E36}" type="pres">
      <dgm:prSet presAssocID="{49FD7794-26B3-47BF-BD8B-395D63CBDC1A}" presName="hierChild5" presStyleCnt="0"/>
      <dgm:spPr/>
    </dgm:pt>
    <dgm:pt modelId="{75C55449-AD27-4A88-AF67-7C91E24100B6}" type="pres">
      <dgm:prSet presAssocID="{F1BA97F1-559E-4EE3-89D1-D5A4D755E739}" presName="Name37" presStyleLbl="parChTrans1D3" presStyleIdx="11" presStyleCnt="15"/>
      <dgm:spPr/>
      <dgm:t>
        <a:bodyPr/>
        <a:lstStyle/>
        <a:p>
          <a:pPr latinLnBrk="1"/>
          <a:endParaRPr lang="ko-KR" altLang="en-US"/>
        </a:p>
      </dgm:t>
    </dgm:pt>
    <dgm:pt modelId="{48DE2480-A04F-4EDB-8584-8E486C583D6B}" type="pres">
      <dgm:prSet presAssocID="{1AD22721-DB93-425D-8832-7A956D7FA1B5}" presName="hierRoot2" presStyleCnt="0">
        <dgm:presLayoutVars>
          <dgm:hierBranch val="init"/>
        </dgm:presLayoutVars>
      </dgm:prSet>
      <dgm:spPr/>
    </dgm:pt>
    <dgm:pt modelId="{5A321AFD-D642-4822-B54C-608ED8B5F70F}" type="pres">
      <dgm:prSet presAssocID="{1AD22721-DB93-425D-8832-7A956D7FA1B5}" presName="rootComposite" presStyleCnt="0"/>
      <dgm:spPr/>
    </dgm:pt>
    <dgm:pt modelId="{35267ADE-A45A-407C-B924-56CDDC00679F}" type="pres">
      <dgm:prSet presAssocID="{1AD22721-DB93-425D-8832-7A956D7FA1B5}" presName="rootText" presStyleLbl="node3" presStyleIdx="11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CCF09F-812C-413B-AA74-E214C1B8CFCF}" type="pres">
      <dgm:prSet presAssocID="{1AD22721-DB93-425D-8832-7A956D7FA1B5}" presName="rootConnector" presStyleLbl="node3" presStyleIdx="11" presStyleCnt="15"/>
      <dgm:spPr/>
      <dgm:t>
        <a:bodyPr/>
        <a:lstStyle/>
        <a:p>
          <a:pPr latinLnBrk="1"/>
          <a:endParaRPr lang="ko-KR" altLang="en-US"/>
        </a:p>
      </dgm:t>
    </dgm:pt>
    <dgm:pt modelId="{D6CCB0AB-FF53-4E3A-B2D1-FAE29E2399EB}" type="pres">
      <dgm:prSet presAssocID="{1AD22721-DB93-425D-8832-7A956D7FA1B5}" presName="hierChild4" presStyleCnt="0"/>
      <dgm:spPr/>
    </dgm:pt>
    <dgm:pt modelId="{EEE78150-0FB2-4BE6-B968-4CA5DDB107FD}" type="pres">
      <dgm:prSet presAssocID="{1AD22721-DB93-425D-8832-7A956D7FA1B5}" presName="hierChild5" presStyleCnt="0"/>
      <dgm:spPr/>
    </dgm:pt>
    <dgm:pt modelId="{FF866B6C-B47C-4DF3-AD5D-D6D4CDC2FBA5}" type="pres">
      <dgm:prSet presAssocID="{46876781-0E7F-473F-8731-EC646733E98A}" presName="Name37" presStyleLbl="parChTrans1D3" presStyleIdx="12" presStyleCnt="15"/>
      <dgm:spPr/>
      <dgm:t>
        <a:bodyPr/>
        <a:lstStyle/>
        <a:p>
          <a:pPr latinLnBrk="1"/>
          <a:endParaRPr lang="ko-KR" altLang="en-US"/>
        </a:p>
      </dgm:t>
    </dgm:pt>
    <dgm:pt modelId="{D584D93D-25E6-4D2D-974A-BCBF7BF1E094}" type="pres">
      <dgm:prSet presAssocID="{F90B17EE-09B6-4491-AAAC-1FB20C56F596}" presName="hierRoot2" presStyleCnt="0">
        <dgm:presLayoutVars>
          <dgm:hierBranch val="init"/>
        </dgm:presLayoutVars>
      </dgm:prSet>
      <dgm:spPr/>
    </dgm:pt>
    <dgm:pt modelId="{D4C57C85-DC5F-423E-A18A-1FB81C224598}" type="pres">
      <dgm:prSet presAssocID="{F90B17EE-09B6-4491-AAAC-1FB20C56F596}" presName="rootComposite" presStyleCnt="0"/>
      <dgm:spPr/>
    </dgm:pt>
    <dgm:pt modelId="{3F8997D7-1030-40EA-A20C-D6629B719BFA}" type="pres">
      <dgm:prSet presAssocID="{F90B17EE-09B6-4491-AAAC-1FB20C56F596}" presName="rootText" presStyleLbl="node3" presStyleIdx="12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B6C222-7755-4D07-8719-0DBA8AFC1D69}" type="pres">
      <dgm:prSet presAssocID="{F90B17EE-09B6-4491-AAAC-1FB20C56F596}" presName="rootConnector" presStyleLbl="node3" presStyleIdx="12" presStyleCnt="15"/>
      <dgm:spPr/>
      <dgm:t>
        <a:bodyPr/>
        <a:lstStyle/>
        <a:p>
          <a:pPr latinLnBrk="1"/>
          <a:endParaRPr lang="ko-KR" altLang="en-US"/>
        </a:p>
      </dgm:t>
    </dgm:pt>
    <dgm:pt modelId="{6FFA66DF-DD42-4336-900D-5A38D115B32D}" type="pres">
      <dgm:prSet presAssocID="{F90B17EE-09B6-4491-AAAC-1FB20C56F596}" presName="hierChild4" presStyleCnt="0"/>
      <dgm:spPr/>
    </dgm:pt>
    <dgm:pt modelId="{416EE3E4-EB1B-477D-BC91-BA48C02F95F0}" type="pres">
      <dgm:prSet presAssocID="{F90B17EE-09B6-4491-AAAC-1FB20C56F596}" presName="hierChild5" presStyleCnt="0"/>
      <dgm:spPr/>
    </dgm:pt>
    <dgm:pt modelId="{7D2E4F65-7A76-4C72-8096-8162009878F9}" type="pres">
      <dgm:prSet presAssocID="{A9296919-28E2-4CC0-85D2-7FBE2AF99711}" presName="Name37" presStyleLbl="parChTrans1D3" presStyleIdx="13" presStyleCnt="15"/>
      <dgm:spPr/>
      <dgm:t>
        <a:bodyPr/>
        <a:lstStyle/>
        <a:p>
          <a:pPr latinLnBrk="1"/>
          <a:endParaRPr lang="ko-KR" altLang="en-US"/>
        </a:p>
      </dgm:t>
    </dgm:pt>
    <dgm:pt modelId="{BEDC39C8-0A9E-4AE7-AAC1-CDCC9020F138}" type="pres">
      <dgm:prSet presAssocID="{3A91C7C1-68E6-4071-8CA6-CC132927E00F}" presName="hierRoot2" presStyleCnt="0">
        <dgm:presLayoutVars>
          <dgm:hierBranch val="init"/>
        </dgm:presLayoutVars>
      </dgm:prSet>
      <dgm:spPr/>
    </dgm:pt>
    <dgm:pt modelId="{954CFC4B-0A47-4767-BE66-6D9E459491C8}" type="pres">
      <dgm:prSet presAssocID="{3A91C7C1-68E6-4071-8CA6-CC132927E00F}" presName="rootComposite" presStyleCnt="0"/>
      <dgm:spPr/>
    </dgm:pt>
    <dgm:pt modelId="{DF4079A3-0624-41EE-9682-D42FD9CBB91A}" type="pres">
      <dgm:prSet presAssocID="{3A91C7C1-68E6-4071-8CA6-CC132927E00F}" presName="rootText" presStyleLbl="node3" presStyleIdx="13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71FF84-757A-4813-80AB-0B0E671CF668}" type="pres">
      <dgm:prSet presAssocID="{3A91C7C1-68E6-4071-8CA6-CC132927E00F}" presName="rootConnector" presStyleLbl="node3" presStyleIdx="13" presStyleCnt="15"/>
      <dgm:spPr/>
      <dgm:t>
        <a:bodyPr/>
        <a:lstStyle/>
        <a:p>
          <a:pPr latinLnBrk="1"/>
          <a:endParaRPr lang="ko-KR" altLang="en-US"/>
        </a:p>
      </dgm:t>
    </dgm:pt>
    <dgm:pt modelId="{D1C3FE08-6994-46C3-A156-91801E98B626}" type="pres">
      <dgm:prSet presAssocID="{3A91C7C1-68E6-4071-8CA6-CC132927E00F}" presName="hierChild4" presStyleCnt="0"/>
      <dgm:spPr/>
    </dgm:pt>
    <dgm:pt modelId="{F616080D-1C81-479F-AF35-793353A013A4}" type="pres">
      <dgm:prSet presAssocID="{3A91C7C1-68E6-4071-8CA6-CC132927E00F}" presName="hierChild5" presStyleCnt="0"/>
      <dgm:spPr/>
    </dgm:pt>
    <dgm:pt modelId="{912DF691-D1E2-4202-80AB-546A5EC63482}" type="pres">
      <dgm:prSet presAssocID="{ACB0484A-179A-48BB-90CF-7A2D5109F722}" presName="Name37" presStyleLbl="parChTrans1D3" presStyleIdx="14" presStyleCnt="15"/>
      <dgm:spPr/>
      <dgm:t>
        <a:bodyPr/>
        <a:lstStyle/>
        <a:p>
          <a:pPr latinLnBrk="1"/>
          <a:endParaRPr lang="ko-KR" altLang="en-US"/>
        </a:p>
      </dgm:t>
    </dgm:pt>
    <dgm:pt modelId="{B355F953-34DE-401B-BBA5-EC1130DDF3AB}" type="pres">
      <dgm:prSet presAssocID="{CF996287-F822-4A5B-934A-78D404BEAAC0}" presName="hierRoot2" presStyleCnt="0">
        <dgm:presLayoutVars>
          <dgm:hierBranch val="init"/>
        </dgm:presLayoutVars>
      </dgm:prSet>
      <dgm:spPr/>
    </dgm:pt>
    <dgm:pt modelId="{628E420C-306F-47B0-B3D2-44DD2B45F91B}" type="pres">
      <dgm:prSet presAssocID="{CF996287-F822-4A5B-934A-78D404BEAAC0}" presName="rootComposite" presStyleCnt="0"/>
      <dgm:spPr/>
    </dgm:pt>
    <dgm:pt modelId="{35D863AC-FCDA-4B02-9E3E-80906E9B2E39}" type="pres">
      <dgm:prSet presAssocID="{CF996287-F822-4A5B-934A-78D404BEAAC0}" presName="rootText" presStyleLbl="node3" presStyleIdx="14" presStyleCnt="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A3667F-39BE-4EBD-BA3A-7712E08E638A}" type="pres">
      <dgm:prSet presAssocID="{CF996287-F822-4A5B-934A-78D404BEAAC0}" presName="rootConnector" presStyleLbl="node3" presStyleIdx="14" presStyleCnt="15"/>
      <dgm:spPr/>
      <dgm:t>
        <a:bodyPr/>
        <a:lstStyle/>
        <a:p>
          <a:pPr latinLnBrk="1"/>
          <a:endParaRPr lang="ko-KR" altLang="en-US"/>
        </a:p>
      </dgm:t>
    </dgm:pt>
    <dgm:pt modelId="{6D0FB8B6-FDE2-4AC4-A6ED-82D4C0EEF741}" type="pres">
      <dgm:prSet presAssocID="{CF996287-F822-4A5B-934A-78D404BEAAC0}" presName="hierChild4" presStyleCnt="0"/>
      <dgm:spPr/>
    </dgm:pt>
    <dgm:pt modelId="{071F1A8F-1099-4FDE-8D0F-66CB20A6944B}" type="pres">
      <dgm:prSet presAssocID="{CF996287-F822-4A5B-934A-78D404BEAAC0}" presName="hierChild5" presStyleCnt="0"/>
      <dgm:spPr/>
    </dgm:pt>
    <dgm:pt modelId="{8CBDBCC6-2FF0-4780-AC55-AE41E389FC17}" type="pres">
      <dgm:prSet presAssocID="{21A47B6B-58B9-44F3-8C80-BF607935456B}" presName="hierChild5" presStyleCnt="0"/>
      <dgm:spPr/>
    </dgm:pt>
    <dgm:pt modelId="{212565B0-10DE-4DE5-B600-1435DD9DF2BA}" type="pres">
      <dgm:prSet presAssocID="{2FA483CF-3A6B-4D07-BA55-F66F17BFECAA}" presName="hierChild3" presStyleCnt="0"/>
      <dgm:spPr/>
    </dgm:pt>
  </dgm:ptLst>
  <dgm:cxnLst>
    <dgm:cxn modelId="{716D08BF-AB73-41B2-BEBF-5F86390B2D11}" type="presOf" srcId="{73453B10-1B01-4FA8-A8E4-07564A575826}" destId="{2C207B2D-B75E-4B95-B26E-659A56562C7E}" srcOrd="0" destOrd="0" presId="urn:microsoft.com/office/officeart/2005/8/layout/orgChart1"/>
    <dgm:cxn modelId="{4786BD06-6207-4150-A291-EFD8EC5E8B59}" type="presOf" srcId="{747E7559-CC3D-4CD6-ABE0-9B68A577EC47}" destId="{5054D4DB-5B2E-4F05-B1A0-E98AC1DD48B1}" srcOrd="0" destOrd="0" presId="urn:microsoft.com/office/officeart/2005/8/layout/orgChart1"/>
    <dgm:cxn modelId="{7B8ABDCC-B2C7-4615-8562-BDC1FEC73261}" type="presOf" srcId="{49FD7794-26B3-47BF-BD8B-395D63CBDC1A}" destId="{D6417F03-CD45-46D3-9D0A-03DEBF1AFFC5}" srcOrd="0" destOrd="0" presId="urn:microsoft.com/office/officeart/2005/8/layout/orgChart1"/>
    <dgm:cxn modelId="{3899150E-57EF-40B8-B46B-E1DC80842CD0}" type="presOf" srcId="{682ED4D9-E981-4830-9903-34747417056E}" destId="{1AA1E636-4E26-47AB-BA98-5BEADE11AF63}" srcOrd="1" destOrd="0" presId="urn:microsoft.com/office/officeart/2005/8/layout/orgChart1"/>
    <dgm:cxn modelId="{0441C1FA-A345-4C93-911B-39595A15B444}" srcId="{21A47B6B-58B9-44F3-8C80-BF607935456B}" destId="{CF996287-F822-4A5B-934A-78D404BEAAC0}" srcOrd="6" destOrd="0" parTransId="{ACB0484A-179A-48BB-90CF-7A2D5109F722}" sibTransId="{751AB0D2-3DDC-4156-B9D6-011E4FBFD447}"/>
    <dgm:cxn modelId="{D7BF139D-A208-4A87-BEE5-EA954E3E2F61}" type="presOf" srcId="{CF996287-F822-4A5B-934A-78D404BEAAC0}" destId="{10A3667F-39BE-4EBD-BA3A-7712E08E638A}" srcOrd="1" destOrd="0" presId="urn:microsoft.com/office/officeart/2005/8/layout/orgChart1"/>
    <dgm:cxn modelId="{12CDE699-903A-4EA2-A94B-41ACE9A40DA0}" srcId="{5B022655-B2D5-4D2A-B5E8-78DD16BCC857}" destId="{B375D119-CBD0-4476-9794-2F0A2E819FA4}" srcOrd="0" destOrd="0" parTransId="{D04855FE-1259-4334-B7CC-04B309E36C59}" sibTransId="{B3651575-32CB-4F2D-A114-388CE1C28FF6}"/>
    <dgm:cxn modelId="{AFE25C03-8D7A-40D3-8D01-90E6724E4722}" srcId="{B10566B5-8F8B-4C95-AC1C-DF15D3352436}" destId="{FF9017EE-4D83-44EB-B8E5-AD9C3FD7EEF4}" srcOrd="0" destOrd="0" parTransId="{931888C0-21BC-465A-9540-579AD6893B66}" sibTransId="{89C64334-7010-4B1E-A4EA-B678F1B4574F}"/>
    <dgm:cxn modelId="{9AD8C761-64FE-4A54-9F69-648AA0D67084}" type="presOf" srcId="{831090C0-3411-47DE-B70F-7DBAC6755EF8}" destId="{9DD7AB18-43BC-4B35-A71E-8A7D489E77BA}" srcOrd="0" destOrd="0" presId="urn:microsoft.com/office/officeart/2005/8/layout/orgChart1"/>
    <dgm:cxn modelId="{45556319-3456-4467-A4A3-0331F09C689B}" srcId="{B10566B5-8F8B-4C95-AC1C-DF15D3352436}" destId="{8C34D2B3-0221-4EDF-80A6-96834C91D72A}" srcOrd="1" destOrd="0" parTransId="{831090C0-3411-47DE-B70F-7DBAC6755EF8}" sibTransId="{F22DE18A-7563-439E-822E-256671EAA59C}"/>
    <dgm:cxn modelId="{9555CFB0-CBD1-4EB1-A5D5-E19C0C46E23A}" type="presOf" srcId="{FEA9A3AD-13DB-458F-9EA9-F9F9DD0C904F}" destId="{96F5AE28-7C5D-4B09-B8B4-DA55CC811758}" srcOrd="0" destOrd="0" presId="urn:microsoft.com/office/officeart/2005/8/layout/orgChart1"/>
    <dgm:cxn modelId="{C6A08986-17F5-4D99-9F2D-CA6FB5CB993B}" srcId="{FEA9A3AD-13DB-458F-9EA9-F9F9DD0C904F}" destId="{747E7559-CC3D-4CD6-ABE0-9B68A577EC47}" srcOrd="0" destOrd="0" parTransId="{3675BAB5-D976-449C-BC11-846395962567}" sibTransId="{D0BA48E1-6427-41EF-869D-0FD9EDAC63FC}"/>
    <dgm:cxn modelId="{6A9693D6-7586-4126-BDD7-CB36A1A15857}" type="presOf" srcId="{F90B17EE-09B6-4491-AAAC-1FB20C56F596}" destId="{3F8997D7-1030-40EA-A20C-D6629B719BFA}" srcOrd="0" destOrd="0" presId="urn:microsoft.com/office/officeart/2005/8/layout/orgChart1"/>
    <dgm:cxn modelId="{D312E1B7-DACC-47C2-A8BD-63250E7CAE6E}" type="presOf" srcId="{9CC9C750-4067-4CD6-9951-B3C6DDA95AC8}" destId="{CF2E0256-166D-4F57-B2FF-9615A7205160}" srcOrd="0" destOrd="0" presId="urn:microsoft.com/office/officeart/2005/8/layout/orgChart1"/>
    <dgm:cxn modelId="{0F8E93B0-3724-4763-9842-7A97075FD849}" srcId="{AC7BB034-80DF-4E0C-9D92-E60D5D8455DC}" destId="{E3BD16D0-2AF9-4F2E-9EAD-F86A2EEF8D22}" srcOrd="3" destOrd="0" parTransId="{C9813C62-9B0E-4952-A9A8-E55821DF7498}" sibTransId="{F470EE44-C0DB-438D-B696-4872646796D2}"/>
    <dgm:cxn modelId="{FDB0F211-4668-4D31-9C3F-3E118CA57ACE}" type="presOf" srcId="{F36E1A93-A850-4CBF-81C9-0502042D6AA4}" destId="{AEFB35AD-8640-4562-A679-56DB5FBE3AD3}" srcOrd="1" destOrd="0" presId="urn:microsoft.com/office/officeart/2005/8/layout/orgChart1"/>
    <dgm:cxn modelId="{125CF786-1A56-439B-BA2A-5F494747D306}" type="presOf" srcId="{AB0A8818-2FA7-469D-BDF7-99654A6E1C67}" destId="{F61166F3-EE98-4727-B0EC-5BE64C785E5B}" srcOrd="1" destOrd="0" presId="urn:microsoft.com/office/officeart/2005/8/layout/orgChart1"/>
    <dgm:cxn modelId="{E6C8462C-CBD0-4D6F-AD17-B538186A478E}" srcId="{AC7BB034-80DF-4E0C-9D92-E60D5D8455DC}" destId="{682ED4D9-E981-4830-9903-34747417056E}" srcOrd="5" destOrd="0" parTransId="{DBFE18F1-9C7B-49EF-9C16-0256A2F2E66B}" sibTransId="{75D03566-E2C3-46A9-8949-ED39F4C20C46}"/>
    <dgm:cxn modelId="{78969EB8-BE7C-4B00-BFEE-4152A53AC7B5}" type="presOf" srcId="{10F91DAB-D690-4283-8A7C-DC0F1DF433F4}" destId="{F4E81389-4C18-4F3F-B398-33DC0B1000D0}" srcOrd="0" destOrd="0" presId="urn:microsoft.com/office/officeart/2005/8/layout/orgChart1"/>
    <dgm:cxn modelId="{E5057780-B12E-4297-935A-8DF01ED00CEB}" type="presOf" srcId="{5B022655-B2D5-4D2A-B5E8-78DD16BCC857}" destId="{75F738B1-CEB4-489A-B572-D713F92B2016}" srcOrd="1" destOrd="0" presId="urn:microsoft.com/office/officeart/2005/8/layout/orgChart1"/>
    <dgm:cxn modelId="{A557D994-71EB-4C0E-988F-39C03A387E8A}" type="presOf" srcId="{1AD22721-DB93-425D-8832-7A956D7FA1B5}" destId="{35267ADE-A45A-407C-B924-56CDDC00679F}" srcOrd="0" destOrd="0" presId="urn:microsoft.com/office/officeart/2005/8/layout/orgChart1"/>
    <dgm:cxn modelId="{BAEBA3EB-FFB4-469F-B5C0-F70A0AC26586}" type="presOf" srcId="{7F7A5D63-F776-4AA8-9666-AEDB6D0777DE}" destId="{BCD8E8F7-8542-4772-A44E-D5C6DDCDDA9A}" srcOrd="0" destOrd="0" presId="urn:microsoft.com/office/officeart/2005/8/layout/orgChart1"/>
    <dgm:cxn modelId="{4372A3B9-260C-4529-AE8E-A67FDF4E5EAA}" type="presOf" srcId="{73453B10-1B01-4FA8-A8E4-07564A575826}" destId="{F981BA38-30E2-4414-9E50-1CD93C5F9004}" srcOrd="1" destOrd="0" presId="urn:microsoft.com/office/officeart/2005/8/layout/orgChart1"/>
    <dgm:cxn modelId="{2FD46B6B-76C3-4F46-A129-4B2E3AE99121}" srcId="{21A47B6B-58B9-44F3-8C80-BF607935456B}" destId="{CAA739DE-A1B0-414C-9AC3-3EA7C0CABAD9}" srcOrd="0" destOrd="0" parTransId="{C94677B2-A15C-46FC-AFC7-6CB747B95A72}" sibTransId="{56FE6563-AAF5-46B3-86C2-290840694718}"/>
    <dgm:cxn modelId="{9D684E22-4B2A-4E05-8DB0-C33F6913F918}" type="presOf" srcId="{5C2EE9BF-3019-42BF-96A5-EA1B6B544C8E}" destId="{D3283CA8-AE43-4E89-9CB1-502DB8030B35}" srcOrd="0" destOrd="0" presId="urn:microsoft.com/office/officeart/2005/8/layout/orgChart1"/>
    <dgm:cxn modelId="{131744CE-AE1C-45E4-95FF-4C7910D11CA2}" srcId="{21A47B6B-58B9-44F3-8C80-BF607935456B}" destId="{1AD22721-DB93-425D-8832-7A956D7FA1B5}" srcOrd="3" destOrd="0" parTransId="{F1BA97F1-559E-4EE3-89D1-D5A4D755E739}" sibTransId="{1AAA50CC-0320-4F04-9EDE-E151382CB3DB}"/>
    <dgm:cxn modelId="{1691D65F-6A21-42C8-808F-363F77962378}" srcId="{21A47B6B-58B9-44F3-8C80-BF607935456B}" destId="{3A91C7C1-68E6-4071-8CA6-CC132927E00F}" srcOrd="5" destOrd="0" parTransId="{A9296919-28E2-4CC0-85D2-7FBE2AF99711}" sibTransId="{F44EB3DF-7E24-4704-A67A-ACD415DC4F1A}"/>
    <dgm:cxn modelId="{166DF710-7F08-440F-B020-389491EBF913}" type="presOf" srcId="{C0AC3BA3-7031-411B-8057-E17A294FDC9C}" destId="{92F78122-1D1B-4532-9AE0-1BB27E17A028}" srcOrd="1" destOrd="0" presId="urn:microsoft.com/office/officeart/2005/8/layout/orgChart1"/>
    <dgm:cxn modelId="{93CF50EC-0411-48B8-9161-1F0EA776DE20}" srcId="{E3BD16D0-2AF9-4F2E-9EAD-F86A2EEF8D22}" destId="{D2123C76-5AD7-45F7-8C1D-4023B53E91DF}" srcOrd="0" destOrd="0" parTransId="{7FD530F0-5AD1-4AFE-8448-842952BED635}" sibTransId="{5230DCC0-0430-4A32-8407-E87A769758CB}"/>
    <dgm:cxn modelId="{19A8EBBC-D830-4CBC-BA15-3FA91A5E7C5F}" type="presOf" srcId="{DBFE18F1-9C7B-49EF-9C16-0256A2F2E66B}" destId="{003A7B06-1503-4FD3-A4DE-F11376329A83}" srcOrd="0" destOrd="0" presId="urn:microsoft.com/office/officeart/2005/8/layout/orgChart1"/>
    <dgm:cxn modelId="{6790FCF4-2F95-4D78-B442-8EAD323C063B}" type="presOf" srcId="{AC7BB034-80DF-4E0C-9D92-E60D5D8455DC}" destId="{E72B97F5-8011-4387-8DEA-AA4C272A98A0}" srcOrd="0" destOrd="0" presId="urn:microsoft.com/office/officeart/2005/8/layout/orgChart1"/>
    <dgm:cxn modelId="{AF512469-7006-472F-96C7-6C33F3821B40}" type="presOf" srcId="{1261BC0C-D295-49E2-BBC8-469503EAEE7D}" destId="{6526DBAF-BAAC-457E-AF89-C1522E0E1C9B}" srcOrd="0" destOrd="0" presId="urn:microsoft.com/office/officeart/2005/8/layout/orgChart1"/>
    <dgm:cxn modelId="{2726BAB4-72FC-4D96-A3BE-B96815A02A5D}" srcId="{AC7BB034-80DF-4E0C-9D92-E60D5D8455DC}" destId="{BF0FED88-2F25-4475-AE2D-2EB1373165FD}" srcOrd="2" destOrd="0" parTransId="{1261BC0C-D295-49E2-BBC8-469503EAEE7D}" sibTransId="{BDAD4247-9C3F-4E29-A39F-9FFBD49CD828}"/>
    <dgm:cxn modelId="{62881778-1C88-4145-9077-6DFEEF8C770F}" type="presOf" srcId="{AC7BB034-80DF-4E0C-9D92-E60D5D8455DC}" destId="{29923DFA-3D03-4870-A279-03A502A14631}" srcOrd="1" destOrd="0" presId="urn:microsoft.com/office/officeart/2005/8/layout/orgChart1"/>
    <dgm:cxn modelId="{FA1A5B4A-D042-45F7-8D7C-B3400E5D01A6}" type="presOf" srcId="{24DA0A58-2D84-4433-93CD-3AF840E3F390}" destId="{F487D1C7-3F7B-4708-8326-3EFBE34EF61C}" srcOrd="0" destOrd="0" presId="urn:microsoft.com/office/officeart/2005/8/layout/orgChart1"/>
    <dgm:cxn modelId="{E24CBEF9-F38F-4D70-AD55-440F7134E9D3}" type="presOf" srcId="{F1BA97F1-559E-4EE3-89D1-D5A4D755E739}" destId="{75C55449-AD27-4A88-AF67-7C91E24100B6}" srcOrd="0" destOrd="0" presId="urn:microsoft.com/office/officeart/2005/8/layout/orgChart1"/>
    <dgm:cxn modelId="{C4D5916C-D97D-45AD-BBBE-169ED43FA9D7}" type="presOf" srcId="{B375D119-CBD0-4476-9794-2F0A2E819FA4}" destId="{5B54C007-7746-4513-85F8-8A3895626B69}" srcOrd="1" destOrd="0" presId="urn:microsoft.com/office/officeart/2005/8/layout/orgChart1"/>
    <dgm:cxn modelId="{1E577CF3-D194-4495-ACE8-3031ADB05BD9}" type="presOf" srcId="{7F7A5D63-F776-4AA8-9666-AEDB6D0777DE}" destId="{5550D1C2-534F-48EE-834D-46E7C976B12F}" srcOrd="1" destOrd="0" presId="urn:microsoft.com/office/officeart/2005/8/layout/orgChart1"/>
    <dgm:cxn modelId="{9CACB339-6479-4802-9FF7-656F47F04F40}" srcId="{AC7BB034-80DF-4E0C-9D92-E60D5D8455DC}" destId="{FEA9A3AD-13DB-458F-9EA9-F9F9DD0C904F}" srcOrd="0" destOrd="0" parTransId="{C3AFE4B7-4E03-42B1-8CF1-1BB73DAC4C98}" sibTransId="{9FC1676C-22AC-4ACC-BE95-A1E13A28C0D3}"/>
    <dgm:cxn modelId="{CD2960DD-5D7A-4233-873B-42179C47FD77}" srcId="{2FA483CF-3A6B-4D07-BA55-F66F17BFECAA}" destId="{21A47B6B-58B9-44F3-8C80-BF607935456B}" srcOrd="1" destOrd="0" parTransId="{5F5739A6-B321-4104-8114-071E9BE0FD31}" sibTransId="{9A02AD1E-1BD0-4015-B771-0858ED9F0CA3}"/>
    <dgm:cxn modelId="{96D7B58B-839E-4B3C-AAD3-A13DB52D40BA}" type="presOf" srcId="{7FD530F0-5AD1-4AFE-8448-842952BED635}" destId="{0C3A31E9-FA0B-48D4-A74A-F95B74BF5D5C}" srcOrd="0" destOrd="0" presId="urn:microsoft.com/office/officeart/2005/8/layout/orgChart1"/>
    <dgm:cxn modelId="{E7CF2A26-9C37-4134-9590-C418F1A45928}" type="presOf" srcId="{CAA739DE-A1B0-414C-9AC3-3EA7C0CABAD9}" destId="{44D83A16-0384-4221-AABC-BC53E3E40FA6}" srcOrd="1" destOrd="0" presId="urn:microsoft.com/office/officeart/2005/8/layout/orgChart1"/>
    <dgm:cxn modelId="{69181F0F-F316-42D0-9DCE-6EA9CA1DF466}" type="presOf" srcId="{A609F377-B3DB-44A0-B3FD-2F2E13665CB5}" destId="{053C4C87-189B-48D5-A12D-C52482D0D652}" srcOrd="0" destOrd="0" presId="urn:microsoft.com/office/officeart/2005/8/layout/orgChart1"/>
    <dgm:cxn modelId="{2864639F-C08C-467A-95B7-A4EDDCDC2C3D}" type="presOf" srcId="{B375D119-CBD0-4476-9794-2F0A2E819FA4}" destId="{CA900FE4-C1F4-4AC4-951B-F5DE5C82CF37}" srcOrd="0" destOrd="0" presId="urn:microsoft.com/office/officeart/2005/8/layout/orgChart1"/>
    <dgm:cxn modelId="{DAD5568A-5A3F-4F18-83EF-3B95DD2E8BDD}" type="presOf" srcId="{49FD7794-26B3-47BF-BD8B-395D63CBDC1A}" destId="{92E22D94-1CA9-44CA-8FB9-8583C33F78BA}" srcOrd="1" destOrd="0" presId="urn:microsoft.com/office/officeart/2005/8/layout/orgChart1"/>
    <dgm:cxn modelId="{28720B5E-3D97-43A9-9F64-178D5CBC53E5}" type="presOf" srcId="{B10566B5-8F8B-4C95-AC1C-DF15D3352436}" destId="{84F38144-3698-4781-8BF0-46F20D7BC62F}" srcOrd="1" destOrd="0" presId="urn:microsoft.com/office/officeart/2005/8/layout/orgChart1"/>
    <dgm:cxn modelId="{4396A03B-372D-404B-8347-61B4823A7185}" srcId="{AC7BB034-80DF-4E0C-9D92-E60D5D8455DC}" destId="{B10566B5-8F8B-4C95-AC1C-DF15D3352436}" srcOrd="4" destOrd="0" parTransId="{12EE6251-C2B2-4412-8D9E-CADB0AC73EED}" sibTransId="{3035473B-19CF-4A6F-8508-6251EDD5D279}"/>
    <dgm:cxn modelId="{FE4BF6C1-742C-4BC6-B24F-7157A78C8835}" type="presOf" srcId="{AB0A8818-2FA7-469D-BDF7-99654A6E1C67}" destId="{58D6785C-0655-4B79-8341-41FCA355F3D6}" srcOrd="0" destOrd="0" presId="urn:microsoft.com/office/officeart/2005/8/layout/orgChart1"/>
    <dgm:cxn modelId="{BA00C165-2AA4-409F-9E38-F00828BAC4E0}" type="presOf" srcId="{C3AFE4B7-4E03-42B1-8CF1-1BB73DAC4C98}" destId="{5E1B4BF5-4DCB-4DAA-B7BD-A278F7562B7B}" srcOrd="0" destOrd="0" presId="urn:microsoft.com/office/officeart/2005/8/layout/orgChart1"/>
    <dgm:cxn modelId="{A8983B12-83FE-483B-82F8-4F5B850EBBD5}" type="presOf" srcId="{10F91DAB-D690-4283-8A7C-DC0F1DF433F4}" destId="{4E7B8328-0EE6-42EC-AD6A-D8F034525C80}" srcOrd="1" destOrd="0" presId="urn:microsoft.com/office/officeart/2005/8/layout/orgChart1"/>
    <dgm:cxn modelId="{D67E0CD4-2C02-472E-98C0-40F28BBDCF50}" type="presOf" srcId="{1AD22721-DB93-425D-8832-7A956D7FA1B5}" destId="{93CCF09F-812C-413B-AA74-E214C1B8CFCF}" srcOrd="1" destOrd="0" presId="urn:microsoft.com/office/officeart/2005/8/layout/orgChart1"/>
    <dgm:cxn modelId="{C860FE84-600D-4B87-B9E0-D8B83A07DF8E}" type="presOf" srcId="{FF9017EE-4D83-44EB-B8E5-AD9C3FD7EEF4}" destId="{C1D87F46-CB7A-42EF-B4F2-21EF0E27C0A6}" srcOrd="0" destOrd="0" presId="urn:microsoft.com/office/officeart/2005/8/layout/orgChart1"/>
    <dgm:cxn modelId="{28748752-936C-471E-B2E5-32F179A4E137}" type="presOf" srcId="{2E69715D-B8DB-4783-8484-D00E0DDF8DF2}" destId="{22907BFB-6D82-4863-B04D-F817E6F8935A}" srcOrd="1" destOrd="0" presId="urn:microsoft.com/office/officeart/2005/8/layout/orgChart1"/>
    <dgm:cxn modelId="{9A02754F-7BC2-460D-BFD5-C32392195529}" srcId="{21A47B6B-58B9-44F3-8C80-BF607935456B}" destId="{49FD7794-26B3-47BF-BD8B-395D63CBDC1A}" srcOrd="2" destOrd="0" parTransId="{182DC20B-4304-4B47-8431-B37D8128414F}" sibTransId="{AC7EC1AE-8EBC-409F-B420-3D044DAC84A8}"/>
    <dgm:cxn modelId="{5D7C21D6-EA26-49FC-8CC8-1258742DFD73}" type="presOf" srcId="{A66C632A-1547-4097-8996-E2E75A3851EE}" destId="{00483F9C-C5BB-46C7-8394-2F0098C326D0}" srcOrd="0" destOrd="0" presId="urn:microsoft.com/office/officeart/2005/8/layout/orgChart1"/>
    <dgm:cxn modelId="{6A24FBEF-D58F-407F-8DA0-41324B2649B6}" type="presOf" srcId="{8C34D2B3-0221-4EDF-80A6-96834C91D72A}" destId="{4032259F-EE3B-4450-94F9-D46123E636E9}" srcOrd="1" destOrd="0" presId="urn:microsoft.com/office/officeart/2005/8/layout/orgChart1"/>
    <dgm:cxn modelId="{49F0D8D4-E5BE-4E00-AEAB-80D985E4D3BC}" srcId="{5B022655-B2D5-4D2A-B5E8-78DD16BCC857}" destId="{2E69715D-B8DB-4783-8484-D00E0DDF8DF2}" srcOrd="2" destOrd="0" parTransId="{5C2EE9BF-3019-42BF-96A5-EA1B6B544C8E}" sibTransId="{E393DB35-3541-4E60-A00F-B93AEB91987B}"/>
    <dgm:cxn modelId="{1AD3DF26-C420-47A6-867D-237AC1FE248E}" type="presOf" srcId="{D2123C76-5AD7-45F7-8C1D-4023B53E91DF}" destId="{D55E5941-C019-43E4-855F-12DE5162123C}" srcOrd="1" destOrd="0" presId="urn:microsoft.com/office/officeart/2005/8/layout/orgChart1"/>
    <dgm:cxn modelId="{C3CB6C25-9CE3-47A3-9537-C6334515B013}" type="presOf" srcId="{052E1017-9663-4D97-B10D-2991A6030F47}" destId="{A51B9223-90F2-4D85-AB9F-9954359B4DEB}" srcOrd="0" destOrd="0" presId="urn:microsoft.com/office/officeart/2005/8/layout/orgChart1"/>
    <dgm:cxn modelId="{65B57E6C-D28B-4979-9E5C-6231AEE7F5DA}" type="presOf" srcId="{2E69715D-B8DB-4783-8484-D00E0DDF8DF2}" destId="{A43C97CE-529D-4F8E-A2D5-7BF3A8B2C0D3}" srcOrd="0" destOrd="0" presId="urn:microsoft.com/office/officeart/2005/8/layout/orgChart1"/>
    <dgm:cxn modelId="{2390AA59-4F45-4921-B4D0-6AA27008C544}" srcId="{FEA9A3AD-13DB-458F-9EA9-F9F9DD0C904F}" destId="{73453B10-1B01-4FA8-A8E4-07564A575826}" srcOrd="2" destOrd="0" parTransId="{052E1017-9663-4D97-B10D-2991A6030F47}" sibTransId="{5EFA71A3-E470-42AE-BA00-AD5624AF1A85}"/>
    <dgm:cxn modelId="{CF449B8A-B7C3-43DE-B37E-DF1DE3018D0B}" type="presOf" srcId="{21A47B6B-58B9-44F3-8C80-BF607935456B}" destId="{FE15169E-C860-4F36-A003-927F273DFDD8}" srcOrd="1" destOrd="0" presId="urn:microsoft.com/office/officeart/2005/8/layout/orgChart1"/>
    <dgm:cxn modelId="{BB043691-4DA9-4035-8B39-33F92A8155D7}" type="presOf" srcId="{C94677B2-A15C-46FC-AFC7-6CB747B95A72}" destId="{ED89D193-F887-4959-A63C-204E9AB62010}" srcOrd="0" destOrd="0" presId="urn:microsoft.com/office/officeart/2005/8/layout/orgChart1"/>
    <dgm:cxn modelId="{4E32549C-CE4E-4608-9C0F-0FD85B2ACA31}" type="presOf" srcId="{E3BD16D0-2AF9-4F2E-9EAD-F86A2EEF8D22}" destId="{8FB5CA54-08FF-42A7-A3E6-14AE3A3FE7B2}" srcOrd="1" destOrd="0" presId="urn:microsoft.com/office/officeart/2005/8/layout/orgChart1"/>
    <dgm:cxn modelId="{D54F4853-B303-4B23-8055-D6CF4286C264}" type="presOf" srcId="{2FA483CF-3A6B-4D07-BA55-F66F17BFECAA}" destId="{5C17D30D-5BEC-4862-B46A-C3777681D86F}" srcOrd="0" destOrd="0" presId="urn:microsoft.com/office/officeart/2005/8/layout/orgChart1"/>
    <dgm:cxn modelId="{15715CF8-C61C-412F-8DE2-250BB595FD94}" type="presOf" srcId="{3675BAB5-D976-449C-BC11-846395962567}" destId="{312C5C2F-AB69-4D72-BCB9-F8A31A8DED1E}" srcOrd="0" destOrd="0" presId="urn:microsoft.com/office/officeart/2005/8/layout/orgChart1"/>
    <dgm:cxn modelId="{BEED7030-314C-4B9C-85BD-95165C53DA85}" type="presOf" srcId="{BF0FED88-2F25-4475-AE2D-2EB1373165FD}" destId="{DD137724-3C3C-4616-9B95-BEC34170442E}" srcOrd="1" destOrd="0" presId="urn:microsoft.com/office/officeart/2005/8/layout/orgChart1"/>
    <dgm:cxn modelId="{E04A5575-FCA7-4F5A-A750-12642C3F189F}" srcId="{21A47B6B-58B9-44F3-8C80-BF607935456B}" destId="{7F7A5D63-F776-4AA8-9666-AEDB6D0777DE}" srcOrd="1" destOrd="0" parTransId="{0255959B-2BF9-4DD0-AFC3-48B3A1FEBA6D}" sibTransId="{3278EA56-F4A6-4EAD-8A09-A99E9DB00D87}"/>
    <dgm:cxn modelId="{6181544D-EB40-4B80-A3E8-0462A07CE7DF}" type="presOf" srcId="{B10566B5-8F8B-4C95-AC1C-DF15D3352436}" destId="{778899A0-D4A5-4597-87DD-4B46A396DD6C}" srcOrd="0" destOrd="0" presId="urn:microsoft.com/office/officeart/2005/8/layout/orgChart1"/>
    <dgm:cxn modelId="{C78EAA88-CBEF-4EAC-8517-1109AF64A5BD}" type="presOf" srcId="{12EE6251-C2B2-4412-8D9E-CADB0AC73EED}" destId="{63FA4B27-85EC-4E5B-94B8-8E16F6A3EF90}" srcOrd="0" destOrd="0" presId="urn:microsoft.com/office/officeart/2005/8/layout/orgChart1"/>
    <dgm:cxn modelId="{12BC5613-39DE-48CE-8D31-7B2FE85EB15D}" type="presOf" srcId="{F90B17EE-09B6-4491-AAAC-1FB20C56F596}" destId="{E5B6C222-7755-4D07-8719-0DBA8AFC1D69}" srcOrd="1" destOrd="0" presId="urn:microsoft.com/office/officeart/2005/8/layout/orgChart1"/>
    <dgm:cxn modelId="{4A5748F0-83B9-4D07-9733-9D1A5683FCD8}" type="presOf" srcId="{D2123C76-5AD7-45F7-8C1D-4023B53E91DF}" destId="{7A29EFF6-5CBA-4E14-8253-D7E94EAC7035}" srcOrd="0" destOrd="0" presId="urn:microsoft.com/office/officeart/2005/8/layout/orgChart1"/>
    <dgm:cxn modelId="{826747DC-D8EF-45D9-B92D-71BAF4D3B480}" srcId="{FEA9A3AD-13DB-458F-9EA9-F9F9DD0C904F}" destId="{C0AC3BA3-7031-411B-8057-E17A294FDC9C}" srcOrd="1" destOrd="0" parTransId="{708188FB-7A76-47BC-9F4A-9A5BC5E0D3D5}" sibTransId="{57192BCC-4B12-4FFF-8B94-C0738E0944AA}"/>
    <dgm:cxn modelId="{EC62A2AE-8670-451B-B2C5-C26637434945}" srcId="{AC7BB034-80DF-4E0C-9D92-E60D5D8455DC}" destId="{10F91DAB-D690-4283-8A7C-DC0F1DF433F4}" srcOrd="7" destOrd="0" parTransId="{32350A89-8B88-4DFD-B2AE-2E927A86A953}" sibTransId="{C98B3BC4-3371-465F-98B9-3EFB4F3F3883}"/>
    <dgm:cxn modelId="{6D8985FC-2DF8-4B45-BD85-667583E4BB20}" type="presOf" srcId="{931888C0-21BC-465A-9540-579AD6893B66}" destId="{D402BCD9-F1B1-44CA-B290-A0E5C6DF84FF}" srcOrd="0" destOrd="0" presId="urn:microsoft.com/office/officeart/2005/8/layout/orgChart1"/>
    <dgm:cxn modelId="{40FD28E9-8CC0-4D66-95BD-3713626870E5}" srcId="{2FA483CF-3A6B-4D07-BA55-F66F17BFECAA}" destId="{AC7BB034-80DF-4E0C-9D92-E60D5D8455DC}" srcOrd="0" destOrd="0" parTransId="{24DA0A58-2D84-4433-93CD-3AF840E3F390}" sibTransId="{16D474A6-19BC-4C1D-B27E-F4699CC49105}"/>
    <dgm:cxn modelId="{FD8D76A9-2EA3-400E-A3D6-7E238ACA8668}" type="presOf" srcId="{E3BD16D0-2AF9-4F2E-9EAD-F86A2EEF8D22}" destId="{40997621-B001-4A6F-8FED-64BBD0B49A69}" srcOrd="0" destOrd="0" presId="urn:microsoft.com/office/officeart/2005/8/layout/orgChart1"/>
    <dgm:cxn modelId="{E9C9430C-03E3-4FC4-AA03-3C213DABDC3B}" type="presOf" srcId="{2FA483CF-3A6B-4D07-BA55-F66F17BFECAA}" destId="{86AA6932-D2FB-416A-B5BB-314219E4C49B}" srcOrd="1" destOrd="0" presId="urn:microsoft.com/office/officeart/2005/8/layout/orgChart1"/>
    <dgm:cxn modelId="{1907A110-0F79-40BA-8692-7ABD0B8F0EE9}" type="presOf" srcId="{D04855FE-1259-4334-B7CC-04B309E36C59}" destId="{E80DA0CC-A28A-4DB4-9EBB-E6750455CD4D}" srcOrd="0" destOrd="0" presId="urn:microsoft.com/office/officeart/2005/8/layout/orgChart1"/>
    <dgm:cxn modelId="{D2E6F7F5-A715-4590-A0CA-23B837B352AA}" type="presOf" srcId="{C9813C62-9B0E-4952-A9A8-E55821DF7498}" destId="{056B5246-769E-49F9-9067-9D9949CDD98D}" srcOrd="0" destOrd="0" presId="urn:microsoft.com/office/officeart/2005/8/layout/orgChart1"/>
    <dgm:cxn modelId="{D59E0E20-6C92-4323-BCBE-01B827B2C3CA}" type="presOf" srcId="{0255959B-2BF9-4DD0-AFC3-48B3A1FEBA6D}" destId="{A79FDF13-5D4D-4518-B9BC-ADCF4579D916}" srcOrd="0" destOrd="0" presId="urn:microsoft.com/office/officeart/2005/8/layout/orgChart1"/>
    <dgm:cxn modelId="{37C07445-C104-4BC9-A6FB-3AAC56FD3BEA}" srcId="{21A47B6B-58B9-44F3-8C80-BF607935456B}" destId="{F90B17EE-09B6-4491-AAAC-1FB20C56F596}" srcOrd="4" destOrd="0" parTransId="{46876781-0E7F-473F-8731-EC646733E98A}" sibTransId="{1109A4C2-0C53-485D-9BE9-20E39B86FEF8}"/>
    <dgm:cxn modelId="{E8B2BD53-DEFB-425E-8DF4-028D85ACC789}" type="presOf" srcId="{FF9017EE-4D83-44EB-B8E5-AD9C3FD7EEF4}" destId="{DECCD72E-707A-435D-8E31-EA2F5CB0317B}" srcOrd="1" destOrd="0" presId="urn:microsoft.com/office/officeart/2005/8/layout/orgChart1"/>
    <dgm:cxn modelId="{06333041-184E-48AE-8500-130D8EB10F9B}" type="presOf" srcId="{5B022655-B2D5-4D2A-B5E8-78DD16BCC857}" destId="{864F5E67-8D59-4FA2-8917-60018E2B0761}" srcOrd="0" destOrd="0" presId="urn:microsoft.com/office/officeart/2005/8/layout/orgChart1"/>
    <dgm:cxn modelId="{DC28B619-7652-4232-8780-70C29EC99601}" type="presOf" srcId="{5F5739A6-B321-4104-8114-071E9BE0FD31}" destId="{95B8D02C-A3B9-46AB-85F3-EE697C56DABE}" srcOrd="0" destOrd="0" presId="urn:microsoft.com/office/officeart/2005/8/layout/orgChart1"/>
    <dgm:cxn modelId="{270AB945-29A8-490F-8425-43C8C1F3D282}" type="presOf" srcId="{CAA739DE-A1B0-414C-9AC3-3EA7C0CABAD9}" destId="{C07B3BD6-9424-44EA-A764-6953D1FC55D1}" srcOrd="0" destOrd="0" presId="urn:microsoft.com/office/officeart/2005/8/layout/orgChart1"/>
    <dgm:cxn modelId="{50A1FABC-221E-479C-A3A5-97D8C119FBD2}" type="presOf" srcId="{21A47B6B-58B9-44F3-8C80-BF607935456B}" destId="{A20453C7-7A23-464C-BDF6-9F7EF11F5A7F}" srcOrd="0" destOrd="0" presId="urn:microsoft.com/office/officeart/2005/8/layout/orgChart1"/>
    <dgm:cxn modelId="{C9B560D1-4F89-4F4A-AE22-F86E8310E645}" type="presOf" srcId="{8C34D2B3-0221-4EDF-80A6-96834C91D72A}" destId="{2C1D6CA4-E390-494D-B7AF-77C6FC1EFA3C}" srcOrd="0" destOrd="0" presId="urn:microsoft.com/office/officeart/2005/8/layout/orgChart1"/>
    <dgm:cxn modelId="{236A4933-B6D5-4B8B-9DE6-975BD1D98877}" type="presOf" srcId="{32350A89-8B88-4DFD-B2AE-2E927A86A953}" destId="{B2A09DBC-BD19-426A-9A9B-13C5E1F50AF7}" srcOrd="0" destOrd="0" presId="urn:microsoft.com/office/officeart/2005/8/layout/orgChart1"/>
    <dgm:cxn modelId="{4C076A2B-FDE9-4D28-B325-1D74C4236450}" srcId="{A609F377-B3DB-44A0-B3FD-2F2E13665CB5}" destId="{2FA483CF-3A6B-4D07-BA55-F66F17BFECAA}" srcOrd="0" destOrd="0" parTransId="{4BFEF6C3-5A94-4CF5-84F0-B807167E7B74}" sibTransId="{FF50BD4F-64BE-407B-AE26-3D160EB07272}"/>
    <dgm:cxn modelId="{38CAD067-8011-4E8F-AE02-92945704F4B1}" srcId="{AC7BB034-80DF-4E0C-9D92-E60D5D8455DC}" destId="{F36E1A93-A850-4CBF-81C9-0502042D6AA4}" srcOrd="6" destOrd="0" parTransId="{9CC9C750-4067-4CD6-9951-B3C6DDA95AC8}" sibTransId="{D35E68FF-429A-4613-BD82-9A13F95B1226}"/>
    <dgm:cxn modelId="{1D095CE1-C926-4698-AA6F-36A00B36A478}" type="presOf" srcId="{C0AC3BA3-7031-411B-8057-E17A294FDC9C}" destId="{BE2094FF-5B33-49CA-9E19-4EB322D8FE54}" srcOrd="0" destOrd="0" presId="urn:microsoft.com/office/officeart/2005/8/layout/orgChart1"/>
    <dgm:cxn modelId="{B13E3766-8E32-4931-80CA-5FBFD0CA7B59}" type="presOf" srcId="{BDC28ED3-7026-4282-BEA8-C54726D417EA}" destId="{1FCA59EE-3970-4C8D-8D48-751458641312}" srcOrd="0" destOrd="0" presId="urn:microsoft.com/office/officeart/2005/8/layout/orgChart1"/>
    <dgm:cxn modelId="{AFF3454B-B085-4440-9C10-D66F8484AE37}" type="presOf" srcId="{A9296919-28E2-4CC0-85D2-7FBE2AF99711}" destId="{7D2E4F65-7A76-4C72-8096-8162009878F9}" srcOrd="0" destOrd="0" presId="urn:microsoft.com/office/officeart/2005/8/layout/orgChart1"/>
    <dgm:cxn modelId="{69259C65-B349-4E7F-ACAD-D32FE62AF7B0}" type="presOf" srcId="{FEA9A3AD-13DB-458F-9EA9-F9F9DD0C904F}" destId="{9CC1FD89-888D-4A95-8207-1CFD9361E400}" srcOrd="1" destOrd="0" presId="urn:microsoft.com/office/officeart/2005/8/layout/orgChart1"/>
    <dgm:cxn modelId="{C8122CBB-149F-42F0-BAD9-9156EADDE4EF}" type="presOf" srcId="{CF996287-F822-4A5B-934A-78D404BEAAC0}" destId="{35D863AC-FCDA-4B02-9E3E-80906E9B2E39}" srcOrd="0" destOrd="0" presId="urn:microsoft.com/office/officeart/2005/8/layout/orgChart1"/>
    <dgm:cxn modelId="{610B98F9-52C1-4505-958D-F7B8168D8EB0}" type="presOf" srcId="{3A91C7C1-68E6-4071-8CA6-CC132927E00F}" destId="{CF71FF84-757A-4813-80AB-0B0E671CF668}" srcOrd="1" destOrd="0" presId="urn:microsoft.com/office/officeart/2005/8/layout/orgChart1"/>
    <dgm:cxn modelId="{E7A683F6-F156-42D8-837A-B4FF08978DB1}" type="presOf" srcId="{682ED4D9-E981-4830-9903-34747417056E}" destId="{5653110D-4491-44F3-8B22-4FB25F56601C}" srcOrd="0" destOrd="0" presId="urn:microsoft.com/office/officeart/2005/8/layout/orgChart1"/>
    <dgm:cxn modelId="{6CBF18E5-DA73-49C8-8EA6-4A96746B99C9}" type="presOf" srcId="{ACB0484A-179A-48BB-90CF-7A2D5109F722}" destId="{912DF691-D1E2-4202-80AB-546A5EC63482}" srcOrd="0" destOrd="0" presId="urn:microsoft.com/office/officeart/2005/8/layout/orgChart1"/>
    <dgm:cxn modelId="{0D1F08CA-A88E-4EDA-9627-104B64C5989A}" type="presOf" srcId="{747E7559-CC3D-4CD6-ABE0-9B68A577EC47}" destId="{E26ADB2B-E0FC-44BE-9E34-4A72F5247CAA}" srcOrd="1" destOrd="0" presId="urn:microsoft.com/office/officeart/2005/8/layout/orgChart1"/>
    <dgm:cxn modelId="{CE9CDE68-4439-408F-925D-2F4621B9F9EB}" type="presOf" srcId="{F36E1A93-A850-4CBF-81C9-0502042D6AA4}" destId="{DF8B5091-91CC-4D01-BE4B-9661A8AE377A}" srcOrd="0" destOrd="0" presId="urn:microsoft.com/office/officeart/2005/8/layout/orgChart1"/>
    <dgm:cxn modelId="{1E7FBEF0-BF2C-437B-8FDE-51E07D7DB347}" srcId="{AC7BB034-80DF-4E0C-9D92-E60D5D8455DC}" destId="{5B022655-B2D5-4D2A-B5E8-78DD16BCC857}" srcOrd="1" destOrd="0" parTransId="{BDC28ED3-7026-4282-BEA8-C54726D417EA}" sibTransId="{C203B8CD-E0C9-489A-B47E-0AA55731ADEA}"/>
    <dgm:cxn modelId="{08B61A6F-7E72-4044-900E-3C4511E14499}" type="presOf" srcId="{182DC20B-4304-4B47-8431-B37D8128414F}" destId="{B0978BBB-79CB-477B-8DC7-955C329366C2}" srcOrd="0" destOrd="0" presId="urn:microsoft.com/office/officeart/2005/8/layout/orgChart1"/>
    <dgm:cxn modelId="{0D49290C-BD77-4F41-AB38-FF6C7F4F0F91}" type="presOf" srcId="{708188FB-7A76-47BC-9F4A-9A5BC5E0D3D5}" destId="{E7A68843-E8D2-4205-851F-5DEF9A9453A5}" srcOrd="0" destOrd="0" presId="urn:microsoft.com/office/officeart/2005/8/layout/orgChart1"/>
    <dgm:cxn modelId="{69C39AEA-C261-45BB-8212-5617AC3DC5F0}" type="presOf" srcId="{3A91C7C1-68E6-4071-8CA6-CC132927E00F}" destId="{DF4079A3-0624-41EE-9682-D42FD9CBB91A}" srcOrd="0" destOrd="0" presId="urn:microsoft.com/office/officeart/2005/8/layout/orgChart1"/>
    <dgm:cxn modelId="{67024237-8925-4FA4-8B42-A8B76E6AFCA9}" srcId="{5B022655-B2D5-4D2A-B5E8-78DD16BCC857}" destId="{AB0A8818-2FA7-469D-BDF7-99654A6E1C67}" srcOrd="1" destOrd="0" parTransId="{A66C632A-1547-4097-8996-E2E75A3851EE}" sibTransId="{4B127259-F6DA-43DE-B7F3-ECC4187932C5}"/>
    <dgm:cxn modelId="{BFE20034-3DE7-4D63-B9AD-6349CF417BF8}" type="presOf" srcId="{BF0FED88-2F25-4475-AE2D-2EB1373165FD}" destId="{70F83D23-E954-42BD-B636-DF4C664DF5D4}" srcOrd="0" destOrd="0" presId="urn:microsoft.com/office/officeart/2005/8/layout/orgChart1"/>
    <dgm:cxn modelId="{2344363E-42C0-40CB-88DD-A8C2CBAF161C}" type="presOf" srcId="{46876781-0E7F-473F-8731-EC646733E98A}" destId="{FF866B6C-B47C-4DF3-AD5D-D6D4CDC2FBA5}" srcOrd="0" destOrd="0" presId="urn:microsoft.com/office/officeart/2005/8/layout/orgChart1"/>
    <dgm:cxn modelId="{252CE14D-E695-4642-8176-3AC0F2EEE064}" type="presParOf" srcId="{053C4C87-189B-48D5-A12D-C52482D0D652}" destId="{3DA73DF1-FB6B-4287-909B-5641DC1E1477}" srcOrd="0" destOrd="0" presId="urn:microsoft.com/office/officeart/2005/8/layout/orgChart1"/>
    <dgm:cxn modelId="{7584D581-3C51-45A2-8070-A3DADB468FDD}" type="presParOf" srcId="{3DA73DF1-FB6B-4287-909B-5641DC1E1477}" destId="{B33B74EF-D514-4DA6-84EE-D0B2AE0CFAF6}" srcOrd="0" destOrd="0" presId="urn:microsoft.com/office/officeart/2005/8/layout/orgChart1"/>
    <dgm:cxn modelId="{6D8E9997-40D2-48AC-96D4-A7F3B5A09030}" type="presParOf" srcId="{B33B74EF-D514-4DA6-84EE-D0B2AE0CFAF6}" destId="{5C17D30D-5BEC-4862-B46A-C3777681D86F}" srcOrd="0" destOrd="0" presId="urn:microsoft.com/office/officeart/2005/8/layout/orgChart1"/>
    <dgm:cxn modelId="{CBA797DA-65A8-47A8-994B-3A7AFD1BEE1E}" type="presParOf" srcId="{B33B74EF-D514-4DA6-84EE-D0B2AE0CFAF6}" destId="{86AA6932-D2FB-416A-B5BB-314219E4C49B}" srcOrd="1" destOrd="0" presId="urn:microsoft.com/office/officeart/2005/8/layout/orgChart1"/>
    <dgm:cxn modelId="{BEDB0067-62B1-410E-A7D1-EF42E3F3A123}" type="presParOf" srcId="{3DA73DF1-FB6B-4287-909B-5641DC1E1477}" destId="{49FC7FE5-A315-402B-ADEA-46BE91A2C20F}" srcOrd="1" destOrd="0" presId="urn:microsoft.com/office/officeart/2005/8/layout/orgChart1"/>
    <dgm:cxn modelId="{589CD4CB-FC23-40F8-B067-2C03A1826ECB}" type="presParOf" srcId="{49FC7FE5-A315-402B-ADEA-46BE91A2C20F}" destId="{F487D1C7-3F7B-4708-8326-3EFBE34EF61C}" srcOrd="0" destOrd="0" presId="urn:microsoft.com/office/officeart/2005/8/layout/orgChart1"/>
    <dgm:cxn modelId="{B952B096-F905-4CAF-9218-FF5F4D9D0140}" type="presParOf" srcId="{49FC7FE5-A315-402B-ADEA-46BE91A2C20F}" destId="{60CEC587-DB44-4AD3-AF9C-2EB4D69A153C}" srcOrd="1" destOrd="0" presId="urn:microsoft.com/office/officeart/2005/8/layout/orgChart1"/>
    <dgm:cxn modelId="{AF705BBE-3920-4672-BC7A-57BFA6370F01}" type="presParOf" srcId="{60CEC587-DB44-4AD3-AF9C-2EB4D69A153C}" destId="{FDD33E23-C701-4F29-BA26-BB9E1020EF51}" srcOrd="0" destOrd="0" presId="urn:microsoft.com/office/officeart/2005/8/layout/orgChart1"/>
    <dgm:cxn modelId="{B10E7FE0-ADDA-4FBD-A3E7-4143029FC1EC}" type="presParOf" srcId="{FDD33E23-C701-4F29-BA26-BB9E1020EF51}" destId="{E72B97F5-8011-4387-8DEA-AA4C272A98A0}" srcOrd="0" destOrd="0" presId="urn:microsoft.com/office/officeart/2005/8/layout/orgChart1"/>
    <dgm:cxn modelId="{8F7C8A10-4421-4CAB-8473-6F82B2191B68}" type="presParOf" srcId="{FDD33E23-C701-4F29-BA26-BB9E1020EF51}" destId="{29923DFA-3D03-4870-A279-03A502A14631}" srcOrd="1" destOrd="0" presId="urn:microsoft.com/office/officeart/2005/8/layout/orgChart1"/>
    <dgm:cxn modelId="{83C459AC-86FA-4B0C-835F-ADC287466514}" type="presParOf" srcId="{60CEC587-DB44-4AD3-AF9C-2EB4D69A153C}" destId="{7921995C-5D1C-400E-B8B4-3540DBBFB9E1}" srcOrd="1" destOrd="0" presId="urn:microsoft.com/office/officeart/2005/8/layout/orgChart1"/>
    <dgm:cxn modelId="{11A52F4B-7745-43C0-BD56-0DCA95BA9D13}" type="presParOf" srcId="{7921995C-5D1C-400E-B8B4-3540DBBFB9E1}" destId="{5E1B4BF5-4DCB-4DAA-B7BD-A278F7562B7B}" srcOrd="0" destOrd="0" presId="urn:microsoft.com/office/officeart/2005/8/layout/orgChart1"/>
    <dgm:cxn modelId="{167DD073-9B01-4AC1-A81A-BBD2E7806565}" type="presParOf" srcId="{7921995C-5D1C-400E-B8B4-3540DBBFB9E1}" destId="{674ECA61-88C9-442F-8933-C91BEA15E4A6}" srcOrd="1" destOrd="0" presId="urn:microsoft.com/office/officeart/2005/8/layout/orgChart1"/>
    <dgm:cxn modelId="{1395B150-F657-4100-A09D-BDF9B38EBC68}" type="presParOf" srcId="{674ECA61-88C9-442F-8933-C91BEA15E4A6}" destId="{A1BC4866-716B-4138-AFEE-5F95D7346718}" srcOrd="0" destOrd="0" presId="urn:microsoft.com/office/officeart/2005/8/layout/orgChart1"/>
    <dgm:cxn modelId="{B64372F3-B43D-4E7F-B224-BFC9FD63439D}" type="presParOf" srcId="{A1BC4866-716B-4138-AFEE-5F95D7346718}" destId="{96F5AE28-7C5D-4B09-B8B4-DA55CC811758}" srcOrd="0" destOrd="0" presId="urn:microsoft.com/office/officeart/2005/8/layout/orgChart1"/>
    <dgm:cxn modelId="{9AD72AB1-580B-496B-9A7E-3427A3E2ADF5}" type="presParOf" srcId="{A1BC4866-716B-4138-AFEE-5F95D7346718}" destId="{9CC1FD89-888D-4A95-8207-1CFD9361E400}" srcOrd="1" destOrd="0" presId="urn:microsoft.com/office/officeart/2005/8/layout/orgChart1"/>
    <dgm:cxn modelId="{3FCAA13B-6D8D-4E48-B8FD-448F1DF7A137}" type="presParOf" srcId="{674ECA61-88C9-442F-8933-C91BEA15E4A6}" destId="{65E74434-F410-4D77-8749-0FB7781B1138}" srcOrd="1" destOrd="0" presId="urn:microsoft.com/office/officeart/2005/8/layout/orgChart1"/>
    <dgm:cxn modelId="{B8ED5CB2-0150-4DFD-84CA-8860D5C594E2}" type="presParOf" srcId="{65E74434-F410-4D77-8749-0FB7781B1138}" destId="{312C5C2F-AB69-4D72-BCB9-F8A31A8DED1E}" srcOrd="0" destOrd="0" presId="urn:microsoft.com/office/officeart/2005/8/layout/orgChart1"/>
    <dgm:cxn modelId="{C6158D5A-C563-4631-ABC3-CDAFD18BB349}" type="presParOf" srcId="{65E74434-F410-4D77-8749-0FB7781B1138}" destId="{9CA40746-F947-4E64-A59B-BC9FE41F5D8D}" srcOrd="1" destOrd="0" presId="urn:microsoft.com/office/officeart/2005/8/layout/orgChart1"/>
    <dgm:cxn modelId="{AC2223E8-05EA-46A0-A887-689DD1161120}" type="presParOf" srcId="{9CA40746-F947-4E64-A59B-BC9FE41F5D8D}" destId="{98A795DC-694F-4FD5-B49A-89432B1959F9}" srcOrd="0" destOrd="0" presId="urn:microsoft.com/office/officeart/2005/8/layout/orgChart1"/>
    <dgm:cxn modelId="{9362FA66-A3E0-41C6-A14E-9273D096668B}" type="presParOf" srcId="{98A795DC-694F-4FD5-B49A-89432B1959F9}" destId="{5054D4DB-5B2E-4F05-B1A0-E98AC1DD48B1}" srcOrd="0" destOrd="0" presId="urn:microsoft.com/office/officeart/2005/8/layout/orgChart1"/>
    <dgm:cxn modelId="{1556E99B-6732-4E34-841F-55C69F048035}" type="presParOf" srcId="{98A795DC-694F-4FD5-B49A-89432B1959F9}" destId="{E26ADB2B-E0FC-44BE-9E34-4A72F5247CAA}" srcOrd="1" destOrd="0" presId="urn:microsoft.com/office/officeart/2005/8/layout/orgChart1"/>
    <dgm:cxn modelId="{A69DD6F3-A083-469A-995A-2143D2B106B5}" type="presParOf" srcId="{9CA40746-F947-4E64-A59B-BC9FE41F5D8D}" destId="{D5A17B28-17EC-49BC-ADAF-C34732C8444C}" srcOrd="1" destOrd="0" presId="urn:microsoft.com/office/officeart/2005/8/layout/orgChart1"/>
    <dgm:cxn modelId="{3A797AFC-B561-4708-B98B-266001EE5BAA}" type="presParOf" srcId="{9CA40746-F947-4E64-A59B-BC9FE41F5D8D}" destId="{F9268E40-EC32-4793-BD4F-F005C1583B3F}" srcOrd="2" destOrd="0" presId="urn:microsoft.com/office/officeart/2005/8/layout/orgChart1"/>
    <dgm:cxn modelId="{DAB6D1A4-FFE2-4A08-B5FD-F784224C6893}" type="presParOf" srcId="{65E74434-F410-4D77-8749-0FB7781B1138}" destId="{E7A68843-E8D2-4205-851F-5DEF9A9453A5}" srcOrd="2" destOrd="0" presId="urn:microsoft.com/office/officeart/2005/8/layout/orgChart1"/>
    <dgm:cxn modelId="{AD749C6D-A7BC-4BD7-852B-1C8D5A5FB284}" type="presParOf" srcId="{65E74434-F410-4D77-8749-0FB7781B1138}" destId="{11F923D2-ADA0-41E9-904E-89B24FE68FB8}" srcOrd="3" destOrd="0" presId="urn:microsoft.com/office/officeart/2005/8/layout/orgChart1"/>
    <dgm:cxn modelId="{8BCA6B07-AF7E-4A9A-B094-A03977A082DF}" type="presParOf" srcId="{11F923D2-ADA0-41E9-904E-89B24FE68FB8}" destId="{0AA78908-01D6-49F9-9E85-E5C42F90CD8D}" srcOrd="0" destOrd="0" presId="urn:microsoft.com/office/officeart/2005/8/layout/orgChart1"/>
    <dgm:cxn modelId="{62EE086C-A3DD-4614-930C-956DD607C992}" type="presParOf" srcId="{0AA78908-01D6-49F9-9E85-E5C42F90CD8D}" destId="{BE2094FF-5B33-49CA-9E19-4EB322D8FE54}" srcOrd="0" destOrd="0" presId="urn:microsoft.com/office/officeart/2005/8/layout/orgChart1"/>
    <dgm:cxn modelId="{7DFAFEE3-7139-41E9-A00D-CEB0604D4847}" type="presParOf" srcId="{0AA78908-01D6-49F9-9E85-E5C42F90CD8D}" destId="{92F78122-1D1B-4532-9AE0-1BB27E17A028}" srcOrd="1" destOrd="0" presId="urn:microsoft.com/office/officeart/2005/8/layout/orgChart1"/>
    <dgm:cxn modelId="{D2CF87A9-0F63-439C-88AF-0FB2BB9C5A30}" type="presParOf" srcId="{11F923D2-ADA0-41E9-904E-89B24FE68FB8}" destId="{EEB58A6F-DA6E-4FD0-883C-F319417FE6D3}" srcOrd="1" destOrd="0" presId="urn:microsoft.com/office/officeart/2005/8/layout/orgChart1"/>
    <dgm:cxn modelId="{C7173521-494B-4F78-A77B-4BA58B627D97}" type="presParOf" srcId="{11F923D2-ADA0-41E9-904E-89B24FE68FB8}" destId="{D054E832-FC03-4CA1-A528-E2AE7D29BFD1}" srcOrd="2" destOrd="0" presId="urn:microsoft.com/office/officeart/2005/8/layout/orgChart1"/>
    <dgm:cxn modelId="{98F632C4-5A88-479F-9ABD-A8CDEDA58B1E}" type="presParOf" srcId="{65E74434-F410-4D77-8749-0FB7781B1138}" destId="{A51B9223-90F2-4D85-AB9F-9954359B4DEB}" srcOrd="4" destOrd="0" presId="urn:microsoft.com/office/officeart/2005/8/layout/orgChart1"/>
    <dgm:cxn modelId="{78977E36-2285-48CC-A3A8-5E5B90225215}" type="presParOf" srcId="{65E74434-F410-4D77-8749-0FB7781B1138}" destId="{A1B18538-8DA4-4DB2-8F54-83173650CE20}" srcOrd="5" destOrd="0" presId="urn:microsoft.com/office/officeart/2005/8/layout/orgChart1"/>
    <dgm:cxn modelId="{41681DB9-CF43-49E2-84EA-66C77E6E20D0}" type="presParOf" srcId="{A1B18538-8DA4-4DB2-8F54-83173650CE20}" destId="{2013FC15-EC82-4DDD-BDC0-6F98696B0B28}" srcOrd="0" destOrd="0" presId="urn:microsoft.com/office/officeart/2005/8/layout/orgChart1"/>
    <dgm:cxn modelId="{A300E276-5045-4FDC-BBC1-C6CFCD864966}" type="presParOf" srcId="{2013FC15-EC82-4DDD-BDC0-6F98696B0B28}" destId="{2C207B2D-B75E-4B95-B26E-659A56562C7E}" srcOrd="0" destOrd="0" presId="urn:microsoft.com/office/officeart/2005/8/layout/orgChart1"/>
    <dgm:cxn modelId="{048FEA4A-E083-4627-98A3-DD90163B9415}" type="presParOf" srcId="{2013FC15-EC82-4DDD-BDC0-6F98696B0B28}" destId="{F981BA38-30E2-4414-9E50-1CD93C5F9004}" srcOrd="1" destOrd="0" presId="urn:microsoft.com/office/officeart/2005/8/layout/orgChart1"/>
    <dgm:cxn modelId="{5561CB37-FDED-4CEA-B0F7-11D84D427811}" type="presParOf" srcId="{A1B18538-8DA4-4DB2-8F54-83173650CE20}" destId="{AE7B3CFF-17CE-41DA-AFB8-19ECB36B4E7B}" srcOrd="1" destOrd="0" presId="urn:microsoft.com/office/officeart/2005/8/layout/orgChart1"/>
    <dgm:cxn modelId="{EFF441F3-CC61-451D-8C96-C0CDE7325B03}" type="presParOf" srcId="{A1B18538-8DA4-4DB2-8F54-83173650CE20}" destId="{C5E6C4B2-39F1-475D-8808-A9F5B8EBBC83}" srcOrd="2" destOrd="0" presId="urn:microsoft.com/office/officeart/2005/8/layout/orgChart1"/>
    <dgm:cxn modelId="{C58A166A-8B5B-4EC7-908B-599BFE60684B}" type="presParOf" srcId="{674ECA61-88C9-442F-8933-C91BEA15E4A6}" destId="{EF6FF37B-7EBA-4F18-BFFD-FA7590E674F8}" srcOrd="2" destOrd="0" presId="urn:microsoft.com/office/officeart/2005/8/layout/orgChart1"/>
    <dgm:cxn modelId="{3D78AE0C-7AF8-4A85-81F5-D2DD4C740C11}" type="presParOf" srcId="{7921995C-5D1C-400E-B8B4-3540DBBFB9E1}" destId="{1FCA59EE-3970-4C8D-8D48-751458641312}" srcOrd="2" destOrd="0" presId="urn:microsoft.com/office/officeart/2005/8/layout/orgChart1"/>
    <dgm:cxn modelId="{F7B79593-555A-403B-9B01-47E072D2F775}" type="presParOf" srcId="{7921995C-5D1C-400E-B8B4-3540DBBFB9E1}" destId="{67E3399A-E345-4B88-BD86-B1A840B1FFB6}" srcOrd="3" destOrd="0" presId="urn:microsoft.com/office/officeart/2005/8/layout/orgChart1"/>
    <dgm:cxn modelId="{7D51B913-5A33-44B8-A30C-0E1DDC036B98}" type="presParOf" srcId="{67E3399A-E345-4B88-BD86-B1A840B1FFB6}" destId="{1CF97BAC-603E-4243-AAD5-88F27112AE54}" srcOrd="0" destOrd="0" presId="urn:microsoft.com/office/officeart/2005/8/layout/orgChart1"/>
    <dgm:cxn modelId="{66DE02E3-E199-42B2-9F68-8B7C89AAE59D}" type="presParOf" srcId="{1CF97BAC-603E-4243-AAD5-88F27112AE54}" destId="{864F5E67-8D59-4FA2-8917-60018E2B0761}" srcOrd="0" destOrd="0" presId="urn:microsoft.com/office/officeart/2005/8/layout/orgChart1"/>
    <dgm:cxn modelId="{D9DF22BA-9FAD-4C3F-822C-51B536934E1D}" type="presParOf" srcId="{1CF97BAC-603E-4243-AAD5-88F27112AE54}" destId="{75F738B1-CEB4-489A-B572-D713F92B2016}" srcOrd="1" destOrd="0" presId="urn:microsoft.com/office/officeart/2005/8/layout/orgChart1"/>
    <dgm:cxn modelId="{4C9EC096-1E70-4F7F-8348-FB09BA8239C1}" type="presParOf" srcId="{67E3399A-E345-4B88-BD86-B1A840B1FFB6}" destId="{99C5E7F9-5F5F-442C-8BFE-005B48BEFD7E}" srcOrd="1" destOrd="0" presId="urn:microsoft.com/office/officeart/2005/8/layout/orgChart1"/>
    <dgm:cxn modelId="{2132108C-63F4-4875-8109-C24E3EDE66AA}" type="presParOf" srcId="{99C5E7F9-5F5F-442C-8BFE-005B48BEFD7E}" destId="{E80DA0CC-A28A-4DB4-9EBB-E6750455CD4D}" srcOrd="0" destOrd="0" presId="urn:microsoft.com/office/officeart/2005/8/layout/orgChart1"/>
    <dgm:cxn modelId="{33C6CD3A-E632-4EF7-B450-12A3D1132D52}" type="presParOf" srcId="{99C5E7F9-5F5F-442C-8BFE-005B48BEFD7E}" destId="{087B33F7-C6C7-42BB-8896-4B3160E54958}" srcOrd="1" destOrd="0" presId="urn:microsoft.com/office/officeart/2005/8/layout/orgChart1"/>
    <dgm:cxn modelId="{E351C493-8BDC-4739-8701-CB1FBE523A8E}" type="presParOf" srcId="{087B33F7-C6C7-42BB-8896-4B3160E54958}" destId="{6FC8899A-6CD0-4923-8D35-8C47270365F0}" srcOrd="0" destOrd="0" presId="urn:microsoft.com/office/officeart/2005/8/layout/orgChart1"/>
    <dgm:cxn modelId="{8BC9F38D-7E59-4323-8F47-8A3CFD5D67AE}" type="presParOf" srcId="{6FC8899A-6CD0-4923-8D35-8C47270365F0}" destId="{CA900FE4-C1F4-4AC4-951B-F5DE5C82CF37}" srcOrd="0" destOrd="0" presId="urn:microsoft.com/office/officeart/2005/8/layout/orgChart1"/>
    <dgm:cxn modelId="{4052F7FD-E6B4-422D-891A-69CCEE2685C4}" type="presParOf" srcId="{6FC8899A-6CD0-4923-8D35-8C47270365F0}" destId="{5B54C007-7746-4513-85F8-8A3895626B69}" srcOrd="1" destOrd="0" presId="urn:microsoft.com/office/officeart/2005/8/layout/orgChart1"/>
    <dgm:cxn modelId="{F9D72D1D-EB6D-4D85-8F0C-C1B489BB2271}" type="presParOf" srcId="{087B33F7-C6C7-42BB-8896-4B3160E54958}" destId="{C4668BAA-C86E-4FE6-A795-09C08EA673A9}" srcOrd="1" destOrd="0" presId="urn:microsoft.com/office/officeart/2005/8/layout/orgChart1"/>
    <dgm:cxn modelId="{2493BCB5-59CE-4871-A462-D6FAE88DA43C}" type="presParOf" srcId="{087B33F7-C6C7-42BB-8896-4B3160E54958}" destId="{F898E1CD-FB86-404C-9E91-EBB4E82EADC5}" srcOrd="2" destOrd="0" presId="urn:microsoft.com/office/officeart/2005/8/layout/orgChart1"/>
    <dgm:cxn modelId="{A11A8FAF-404D-44B9-AC12-E736E943D959}" type="presParOf" srcId="{99C5E7F9-5F5F-442C-8BFE-005B48BEFD7E}" destId="{00483F9C-C5BB-46C7-8394-2F0098C326D0}" srcOrd="2" destOrd="0" presId="urn:microsoft.com/office/officeart/2005/8/layout/orgChart1"/>
    <dgm:cxn modelId="{3F183524-D20B-4107-951B-9D8020582500}" type="presParOf" srcId="{99C5E7F9-5F5F-442C-8BFE-005B48BEFD7E}" destId="{FB36798E-5DA8-4873-9EAF-23AB39A997F6}" srcOrd="3" destOrd="0" presId="urn:microsoft.com/office/officeart/2005/8/layout/orgChart1"/>
    <dgm:cxn modelId="{C724B130-9BA1-4721-ADEE-B4DB9E9C4D44}" type="presParOf" srcId="{FB36798E-5DA8-4873-9EAF-23AB39A997F6}" destId="{2C4845D9-FFB3-45A1-B1DF-8F67C242D614}" srcOrd="0" destOrd="0" presId="urn:microsoft.com/office/officeart/2005/8/layout/orgChart1"/>
    <dgm:cxn modelId="{1BAC9C71-DF0B-472F-BA12-2D6CED0B34BB}" type="presParOf" srcId="{2C4845D9-FFB3-45A1-B1DF-8F67C242D614}" destId="{58D6785C-0655-4B79-8341-41FCA355F3D6}" srcOrd="0" destOrd="0" presId="urn:microsoft.com/office/officeart/2005/8/layout/orgChart1"/>
    <dgm:cxn modelId="{9A5C302E-651B-4691-9316-EEFDEC305F95}" type="presParOf" srcId="{2C4845D9-FFB3-45A1-B1DF-8F67C242D614}" destId="{F61166F3-EE98-4727-B0EC-5BE64C785E5B}" srcOrd="1" destOrd="0" presId="urn:microsoft.com/office/officeart/2005/8/layout/orgChart1"/>
    <dgm:cxn modelId="{17AF0944-CFC1-4507-BA2D-C3F11BDAFDE8}" type="presParOf" srcId="{FB36798E-5DA8-4873-9EAF-23AB39A997F6}" destId="{E6113B21-4C49-4007-ADD7-1554CC6E920B}" srcOrd="1" destOrd="0" presId="urn:microsoft.com/office/officeart/2005/8/layout/orgChart1"/>
    <dgm:cxn modelId="{A196804A-6346-4DA4-8DE3-111F79B2CD47}" type="presParOf" srcId="{FB36798E-5DA8-4873-9EAF-23AB39A997F6}" destId="{ED4FF3AE-5D29-4B5C-8769-691DBEA4706A}" srcOrd="2" destOrd="0" presId="urn:microsoft.com/office/officeart/2005/8/layout/orgChart1"/>
    <dgm:cxn modelId="{4398C5F7-0DE0-439A-988A-5C7C36C435C3}" type="presParOf" srcId="{99C5E7F9-5F5F-442C-8BFE-005B48BEFD7E}" destId="{D3283CA8-AE43-4E89-9CB1-502DB8030B35}" srcOrd="4" destOrd="0" presId="urn:microsoft.com/office/officeart/2005/8/layout/orgChart1"/>
    <dgm:cxn modelId="{5360D637-E753-4024-B996-58AB9DFFC5E0}" type="presParOf" srcId="{99C5E7F9-5F5F-442C-8BFE-005B48BEFD7E}" destId="{61387E35-12D9-434C-8ED6-637BE400AC96}" srcOrd="5" destOrd="0" presId="urn:microsoft.com/office/officeart/2005/8/layout/orgChart1"/>
    <dgm:cxn modelId="{628639C7-BA7E-4AB8-AE34-B1C4F7DFD2CF}" type="presParOf" srcId="{61387E35-12D9-434C-8ED6-637BE400AC96}" destId="{710D1538-6584-4CAC-B238-07D52522BFE2}" srcOrd="0" destOrd="0" presId="urn:microsoft.com/office/officeart/2005/8/layout/orgChart1"/>
    <dgm:cxn modelId="{29D83090-FF43-4443-892F-6F31C7948118}" type="presParOf" srcId="{710D1538-6584-4CAC-B238-07D52522BFE2}" destId="{A43C97CE-529D-4F8E-A2D5-7BF3A8B2C0D3}" srcOrd="0" destOrd="0" presId="urn:microsoft.com/office/officeart/2005/8/layout/orgChart1"/>
    <dgm:cxn modelId="{5BEAD9E7-A58B-4527-B65B-D13F1DAF3E60}" type="presParOf" srcId="{710D1538-6584-4CAC-B238-07D52522BFE2}" destId="{22907BFB-6D82-4863-B04D-F817E6F8935A}" srcOrd="1" destOrd="0" presId="urn:microsoft.com/office/officeart/2005/8/layout/orgChart1"/>
    <dgm:cxn modelId="{EE378D8E-1EC7-42B9-9513-5DDE9DCA725B}" type="presParOf" srcId="{61387E35-12D9-434C-8ED6-637BE400AC96}" destId="{75A01D16-CF53-4DD5-8BE5-A3766AD44D9C}" srcOrd="1" destOrd="0" presId="urn:microsoft.com/office/officeart/2005/8/layout/orgChart1"/>
    <dgm:cxn modelId="{BA3D950E-A5A9-4BEF-8237-26F4B5568E52}" type="presParOf" srcId="{61387E35-12D9-434C-8ED6-637BE400AC96}" destId="{1D06FAB1-5A7D-4939-A0BE-D5E6284AD7D6}" srcOrd="2" destOrd="0" presId="urn:microsoft.com/office/officeart/2005/8/layout/orgChart1"/>
    <dgm:cxn modelId="{11459BDC-29AE-450F-BE0F-0703F0F18457}" type="presParOf" srcId="{67E3399A-E345-4B88-BD86-B1A840B1FFB6}" destId="{3DD5F3F4-F665-4907-9032-1706EEC36502}" srcOrd="2" destOrd="0" presId="urn:microsoft.com/office/officeart/2005/8/layout/orgChart1"/>
    <dgm:cxn modelId="{F4B59886-9A05-4343-9F20-9D0CD6040FA6}" type="presParOf" srcId="{7921995C-5D1C-400E-B8B4-3540DBBFB9E1}" destId="{6526DBAF-BAAC-457E-AF89-C1522E0E1C9B}" srcOrd="4" destOrd="0" presId="urn:microsoft.com/office/officeart/2005/8/layout/orgChart1"/>
    <dgm:cxn modelId="{559A7ECE-54F8-4C79-959E-4A2A29B3D416}" type="presParOf" srcId="{7921995C-5D1C-400E-B8B4-3540DBBFB9E1}" destId="{C5698F56-AC1B-4C61-B883-4EAF1B94D452}" srcOrd="5" destOrd="0" presId="urn:microsoft.com/office/officeart/2005/8/layout/orgChart1"/>
    <dgm:cxn modelId="{BD8CB646-8235-4949-9445-D7EB8F8D94E8}" type="presParOf" srcId="{C5698F56-AC1B-4C61-B883-4EAF1B94D452}" destId="{79B602B9-0DFC-4BBE-B1C7-FE88B42E60E7}" srcOrd="0" destOrd="0" presId="urn:microsoft.com/office/officeart/2005/8/layout/orgChart1"/>
    <dgm:cxn modelId="{3CC3DB3E-4BA4-4B75-8773-6F3163D41DF8}" type="presParOf" srcId="{79B602B9-0DFC-4BBE-B1C7-FE88B42E60E7}" destId="{70F83D23-E954-42BD-B636-DF4C664DF5D4}" srcOrd="0" destOrd="0" presId="urn:microsoft.com/office/officeart/2005/8/layout/orgChart1"/>
    <dgm:cxn modelId="{326DD1EB-A436-4DD9-9CBA-46F0B8084F01}" type="presParOf" srcId="{79B602B9-0DFC-4BBE-B1C7-FE88B42E60E7}" destId="{DD137724-3C3C-4616-9B95-BEC34170442E}" srcOrd="1" destOrd="0" presId="urn:microsoft.com/office/officeart/2005/8/layout/orgChart1"/>
    <dgm:cxn modelId="{D143FF38-736F-451B-A648-775E4E9E198C}" type="presParOf" srcId="{C5698F56-AC1B-4C61-B883-4EAF1B94D452}" destId="{7887D269-9C67-452C-9A45-41F7062AE3BF}" srcOrd="1" destOrd="0" presId="urn:microsoft.com/office/officeart/2005/8/layout/orgChart1"/>
    <dgm:cxn modelId="{B1910E9E-FBE6-468D-9B50-B947D0DF237A}" type="presParOf" srcId="{C5698F56-AC1B-4C61-B883-4EAF1B94D452}" destId="{7B74494C-EC1E-42B0-B22C-1282D0569BA2}" srcOrd="2" destOrd="0" presId="urn:microsoft.com/office/officeart/2005/8/layout/orgChart1"/>
    <dgm:cxn modelId="{591572E7-203F-43FE-B4EF-C0E65CD49746}" type="presParOf" srcId="{7921995C-5D1C-400E-B8B4-3540DBBFB9E1}" destId="{056B5246-769E-49F9-9067-9D9949CDD98D}" srcOrd="6" destOrd="0" presId="urn:microsoft.com/office/officeart/2005/8/layout/orgChart1"/>
    <dgm:cxn modelId="{9ACC502B-B971-4073-A931-C849DB906FDB}" type="presParOf" srcId="{7921995C-5D1C-400E-B8B4-3540DBBFB9E1}" destId="{45E347DE-0D3A-4150-AAC0-4975905B9A63}" srcOrd="7" destOrd="0" presId="urn:microsoft.com/office/officeart/2005/8/layout/orgChart1"/>
    <dgm:cxn modelId="{211ACF5B-5C41-4D22-989C-78E6AE2B9915}" type="presParOf" srcId="{45E347DE-0D3A-4150-AAC0-4975905B9A63}" destId="{22C00644-7C33-4225-8111-9DCA89391CDE}" srcOrd="0" destOrd="0" presId="urn:microsoft.com/office/officeart/2005/8/layout/orgChart1"/>
    <dgm:cxn modelId="{EA18594A-14AF-4552-BCE8-0C50B750FE1E}" type="presParOf" srcId="{22C00644-7C33-4225-8111-9DCA89391CDE}" destId="{40997621-B001-4A6F-8FED-64BBD0B49A69}" srcOrd="0" destOrd="0" presId="urn:microsoft.com/office/officeart/2005/8/layout/orgChart1"/>
    <dgm:cxn modelId="{61A17BE6-DDF3-44D0-A843-1197323376C5}" type="presParOf" srcId="{22C00644-7C33-4225-8111-9DCA89391CDE}" destId="{8FB5CA54-08FF-42A7-A3E6-14AE3A3FE7B2}" srcOrd="1" destOrd="0" presId="urn:microsoft.com/office/officeart/2005/8/layout/orgChart1"/>
    <dgm:cxn modelId="{752476DE-B035-483B-9689-6FD8740AE839}" type="presParOf" srcId="{45E347DE-0D3A-4150-AAC0-4975905B9A63}" destId="{AEAC6712-4031-496D-BAC2-3219E650DB37}" srcOrd="1" destOrd="0" presId="urn:microsoft.com/office/officeart/2005/8/layout/orgChart1"/>
    <dgm:cxn modelId="{8A776009-9181-4E32-AA13-DD8FCEF69B14}" type="presParOf" srcId="{AEAC6712-4031-496D-BAC2-3219E650DB37}" destId="{0C3A31E9-FA0B-48D4-A74A-F95B74BF5D5C}" srcOrd="0" destOrd="0" presId="urn:microsoft.com/office/officeart/2005/8/layout/orgChart1"/>
    <dgm:cxn modelId="{89D8C9AA-3668-40B6-A5CD-3EF856DC4B81}" type="presParOf" srcId="{AEAC6712-4031-496D-BAC2-3219E650DB37}" destId="{70BEC37B-81F0-4CA9-9FB9-5BE5072A67BD}" srcOrd="1" destOrd="0" presId="urn:microsoft.com/office/officeart/2005/8/layout/orgChart1"/>
    <dgm:cxn modelId="{FDB50BE8-5E7F-400E-A887-9A9F51D37EBC}" type="presParOf" srcId="{70BEC37B-81F0-4CA9-9FB9-5BE5072A67BD}" destId="{C50E2F93-942A-40EC-AE67-F34BD7AE83B6}" srcOrd="0" destOrd="0" presId="urn:microsoft.com/office/officeart/2005/8/layout/orgChart1"/>
    <dgm:cxn modelId="{021F25AD-0471-4534-B40D-9B2D12021E9E}" type="presParOf" srcId="{C50E2F93-942A-40EC-AE67-F34BD7AE83B6}" destId="{7A29EFF6-5CBA-4E14-8253-D7E94EAC7035}" srcOrd="0" destOrd="0" presId="urn:microsoft.com/office/officeart/2005/8/layout/orgChart1"/>
    <dgm:cxn modelId="{FC1B0EE9-2CE0-4C25-B0D4-E84F42FB80FE}" type="presParOf" srcId="{C50E2F93-942A-40EC-AE67-F34BD7AE83B6}" destId="{D55E5941-C019-43E4-855F-12DE5162123C}" srcOrd="1" destOrd="0" presId="urn:microsoft.com/office/officeart/2005/8/layout/orgChart1"/>
    <dgm:cxn modelId="{75F0C19D-4EBD-40E6-9E78-7E9FF060DCA3}" type="presParOf" srcId="{70BEC37B-81F0-4CA9-9FB9-5BE5072A67BD}" destId="{7F0954BA-8C64-4F62-B6FB-0CBCED356452}" srcOrd="1" destOrd="0" presId="urn:microsoft.com/office/officeart/2005/8/layout/orgChart1"/>
    <dgm:cxn modelId="{D169C09C-A005-4269-B5E0-4B496FF02707}" type="presParOf" srcId="{70BEC37B-81F0-4CA9-9FB9-5BE5072A67BD}" destId="{4367025E-F7AD-40D7-9239-F4118EB3DE92}" srcOrd="2" destOrd="0" presId="urn:microsoft.com/office/officeart/2005/8/layout/orgChart1"/>
    <dgm:cxn modelId="{A3B83C19-ED60-4A5D-860D-69A6D227245B}" type="presParOf" srcId="{45E347DE-0D3A-4150-AAC0-4975905B9A63}" destId="{01FA949B-162A-4D1E-A30F-6191934147A5}" srcOrd="2" destOrd="0" presId="urn:microsoft.com/office/officeart/2005/8/layout/orgChart1"/>
    <dgm:cxn modelId="{88917A56-30BA-4234-9BCC-C7A32BBEBFBC}" type="presParOf" srcId="{7921995C-5D1C-400E-B8B4-3540DBBFB9E1}" destId="{63FA4B27-85EC-4E5B-94B8-8E16F6A3EF90}" srcOrd="8" destOrd="0" presId="urn:microsoft.com/office/officeart/2005/8/layout/orgChart1"/>
    <dgm:cxn modelId="{4484DF03-70BE-4191-BC64-38A231293E70}" type="presParOf" srcId="{7921995C-5D1C-400E-B8B4-3540DBBFB9E1}" destId="{885AA391-822B-4D10-BE69-D645020A5720}" srcOrd="9" destOrd="0" presId="urn:microsoft.com/office/officeart/2005/8/layout/orgChart1"/>
    <dgm:cxn modelId="{B31F08B9-7255-417D-AF1E-603F881D1F3A}" type="presParOf" srcId="{885AA391-822B-4D10-BE69-D645020A5720}" destId="{E3651349-6BE8-4601-9819-5C0BF690EF41}" srcOrd="0" destOrd="0" presId="urn:microsoft.com/office/officeart/2005/8/layout/orgChart1"/>
    <dgm:cxn modelId="{947CED16-8432-438C-BE48-AE45C479B297}" type="presParOf" srcId="{E3651349-6BE8-4601-9819-5C0BF690EF41}" destId="{778899A0-D4A5-4597-87DD-4B46A396DD6C}" srcOrd="0" destOrd="0" presId="urn:microsoft.com/office/officeart/2005/8/layout/orgChart1"/>
    <dgm:cxn modelId="{DBF9BD63-C6E9-4DC9-B9DF-11132AE0A150}" type="presParOf" srcId="{E3651349-6BE8-4601-9819-5C0BF690EF41}" destId="{84F38144-3698-4781-8BF0-46F20D7BC62F}" srcOrd="1" destOrd="0" presId="urn:microsoft.com/office/officeart/2005/8/layout/orgChart1"/>
    <dgm:cxn modelId="{6E18CFEA-28E7-4457-944A-B417FD982FD1}" type="presParOf" srcId="{885AA391-822B-4D10-BE69-D645020A5720}" destId="{78A2F91A-F8C7-4618-9AF9-01FD822FA7D1}" srcOrd="1" destOrd="0" presId="urn:microsoft.com/office/officeart/2005/8/layout/orgChart1"/>
    <dgm:cxn modelId="{15BE239D-CD03-4BB4-BDBC-538FB833E2EB}" type="presParOf" srcId="{78A2F91A-F8C7-4618-9AF9-01FD822FA7D1}" destId="{D402BCD9-F1B1-44CA-B290-A0E5C6DF84FF}" srcOrd="0" destOrd="0" presId="urn:microsoft.com/office/officeart/2005/8/layout/orgChart1"/>
    <dgm:cxn modelId="{24F55B0D-B8AB-4B57-8839-82609EBA8175}" type="presParOf" srcId="{78A2F91A-F8C7-4618-9AF9-01FD822FA7D1}" destId="{E281FAAB-ECA3-4142-80C5-A5C094F0662F}" srcOrd="1" destOrd="0" presId="urn:microsoft.com/office/officeart/2005/8/layout/orgChart1"/>
    <dgm:cxn modelId="{50CCC738-9999-431B-A68E-14F9D1EB2024}" type="presParOf" srcId="{E281FAAB-ECA3-4142-80C5-A5C094F0662F}" destId="{6D8989A8-38D3-4986-8238-780BE635A558}" srcOrd="0" destOrd="0" presId="urn:microsoft.com/office/officeart/2005/8/layout/orgChart1"/>
    <dgm:cxn modelId="{8EEBD98E-81EF-4B10-A4F4-260AF64CB59B}" type="presParOf" srcId="{6D8989A8-38D3-4986-8238-780BE635A558}" destId="{C1D87F46-CB7A-42EF-B4F2-21EF0E27C0A6}" srcOrd="0" destOrd="0" presId="urn:microsoft.com/office/officeart/2005/8/layout/orgChart1"/>
    <dgm:cxn modelId="{2AA1E83A-C3B3-448F-98F4-80C42C409A1E}" type="presParOf" srcId="{6D8989A8-38D3-4986-8238-780BE635A558}" destId="{DECCD72E-707A-435D-8E31-EA2F5CB0317B}" srcOrd="1" destOrd="0" presId="urn:microsoft.com/office/officeart/2005/8/layout/orgChart1"/>
    <dgm:cxn modelId="{0BC9BDEF-130C-4FBD-B200-4F18A3B28E77}" type="presParOf" srcId="{E281FAAB-ECA3-4142-80C5-A5C094F0662F}" destId="{45E9FAA4-B9B1-40D8-AC39-17FACA29ED50}" srcOrd="1" destOrd="0" presId="urn:microsoft.com/office/officeart/2005/8/layout/orgChart1"/>
    <dgm:cxn modelId="{B3A13297-6527-48A1-89B5-697F56C6A838}" type="presParOf" srcId="{E281FAAB-ECA3-4142-80C5-A5C094F0662F}" destId="{BF0A23B0-A6DE-4CAC-9D80-054077684D1F}" srcOrd="2" destOrd="0" presId="urn:microsoft.com/office/officeart/2005/8/layout/orgChart1"/>
    <dgm:cxn modelId="{E0626E1B-1EA9-4655-A6AD-48DAA2A9BE0D}" type="presParOf" srcId="{78A2F91A-F8C7-4618-9AF9-01FD822FA7D1}" destId="{9DD7AB18-43BC-4B35-A71E-8A7D489E77BA}" srcOrd="2" destOrd="0" presId="urn:microsoft.com/office/officeart/2005/8/layout/orgChart1"/>
    <dgm:cxn modelId="{D6FC1999-1854-48A4-AB90-6A86E36D79FC}" type="presParOf" srcId="{78A2F91A-F8C7-4618-9AF9-01FD822FA7D1}" destId="{B28BF903-E5D6-44B2-BA69-10F5420EC77E}" srcOrd="3" destOrd="0" presId="urn:microsoft.com/office/officeart/2005/8/layout/orgChart1"/>
    <dgm:cxn modelId="{188455C7-850A-4975-9EEC-6E4AF1D962DB}" type="presParOf" srcId="{B28BF903-E5D6-44B2-BA69-10F5420EC77E}" destId="{C2C8A1B0-E30F-43C9-8BDE-D5DB1A088C23}" srcOrd="0" destOrd="0" presId="urn:microsoft.com/office/officeart/2005/8/layout/orgChart1"/>
    <dgm:cxn modelId="{F79E52A1-91C8-47A6-AEA2-98CDFFA65E2B}" type="presParOf" srcId="{C2C8A1B0-E30F-43C9-8BDE-D5DB1A088C23}" destId="{2C1D6CA4-E390-494D-B7AF-77C6FC1EFA3C}" srcOrd="0" destOrd="0" presId="urn:microsoft.com/office/officeart/2005/8/layout/orgChart1"/>
    <dgm:cxn modelId="{0ECFBC50-1BA8-4614-8D44-6C4391847861}" type="presParOf" srcId="{C2C8A1B0-E30F-43C9-8BDE-D5DB1A088C23}" destId="{4032259F-EE3B-4450-94F9-D46123E636E9}" srcOrd="1" destOrd="0" presId="urn:microsoft.com/office/officeart/2005/8/layout/orgChart1"/>
    <dgm:cxn modelId="{40640F9A-039A-4952-A410-B4F57567C323}" type="presParOf" srcId="{B28BF903-E5D6-44B2-BA69-10F5420EC77E}" destId="{CBB6EE7A-5CAC-40AA-A227-6B01741F865C}" srcOrd="1" destOrd="0" presId="urn:microsoft.com/office/officeart/2005/8/layout/orgChart1"/>
    <dgm:cxn modelId="{5A2CDC78-2E4E-4387-BFE7-7936FDB9C671}" type="presParOf" srcId="{B28BF903-E5D6-44B2-BA69-10F5420EC77E}" destId="{DA455C79-EEFA-4A80-B471-C92787793D29}" srcOrd="2" destOrd="0" presId="urn:microsoft.com/office/officeart/2005/8/layout/orgChart1"/>
    <dgm:cxn modelId="{8A38DCE8-A2C4-42C8-A5F3-7DABFB037531}" type="presParOf" srcId="{885AA391-822B-4D10-BE69-D645020A5720}" destId="{71BBE766-792E-429F-8D7B-FB6B2EEA9CEF}" srcOrd="2" destOrd="0" presId="urn:microsoft.com/office/officeart/2005/8/layout/orgChart1"/>
    <dgm:cxn modelId="{468E64F1-95F4-42DF-A794-3D7C035B0F57}" type="presParOf" srcId="{7921995C-5D1C-400E-B8B4-3540DBBFB9E1}" destId="{003A7B06-1503-4FD3-A4DE-F11376329A83}" srcOrd="10" destOrd="0" presId="urn:microsoft.com/office/officeart/2005/8/layout/orgChart1"/>
    <dgm:cxn modelId="{E6EE3307-0DAC-4DC5-AF7F-ACA2F0EA9A7D}" type="presParOf" srcId="{7921995C-5D1C-400E-B8B4-3540DBBFB9E1}" destId="{9A068C3F-466F-4D22-B335-9E779736F764}" srcOrd="11" destOrd="0" presId="urn:microsoft.com/office/officeart/2005/8/layout/orgChart1"/>
    <dgm:cxn modelId="{5B49CA2E-BD29-41DF-ABF3-8365E9B41886}" type="presParOf" srcId="{9A068C3F-466F-4D22-B335-9E779736F764}" destId="{E7B288FC-F554-42A8-9AF4-B1E88BA441B3}" srcOrd="0" destOrd="0" presId="urn:microsoft.com/office/officeart/2005/8/layout/orgChart1"/>
    <dgm:cxn modelId="{E49C4659-BF22-4747-B041-8684CA07E92F}" type="presParOf" srcId="{E7B288FC-F554-42A8-9AF4-B1E88BA441B3}" destId="{5653110D-4491-44F3-8B22-4FB25F56601C}" srcOrd="0" destOrd="0" presId="urn:microsoft.com/office/officeart/2005/8/layout/orgChart1"/>
    <dgm:cxn modelId="{ACD881B1-FA8C-4ED7-868E-0C416D5E7B8D}" type="presParOf" srcId="{E7B288FC-F554-42A8-9AF4-B1E88BA441B3}" destId="{1AA1E636-4E26-47AB-BA98-5BEADE11AF63}" srcOrd="1" destOrd="0" presId="urn:microsoft.com/office/officeart/2005/8/layout/orgChart1"/>
    <dgm:cxn modelId="{B4C91742-D831-4274-BA75-23913E342F38}" type="presParOf" srcId="{9A068C3F-466F-4D22-B335-9E779736F764}" destId="{AB295BBA-4B78-4D9E-9073-DBDA07210A7A}" srcOrd="1" destOrd="0" presId="urn:microsoft.com/office/officeart/2005/8/layout/orgChart1"/>
    <dgm:cxn modelId="{55CD25CD-5D86-4FA3-A463-156A9B0002EC}" type="presParOf" srcId="{9A068C3F-466F-4D22-B335-9E779736F764}" destId="{3FFDB731-DD8F-4D2B-9640-D38FBBC6327E}" srcOrd="2" destOrd="0" presId="urn:microsoft.com/office/officeart/2005/8/layout/orgChart1"/>
    <dgm:cxn modelId="{B49ABB2F-D497-4328-9DF4-3B184C79CA3D}" type="presParOf" srcId="{7921995C-5D1C-400E-B8B4-3540DBBFB9E1}" destId="{CF2E0256-166D-4F57-B2FF-9615A7205160}" srcOrd="12" destOrd="0" presId="urn:microsoft.com/office/officeart/2005/8/layout/orgChart1"/>
    <dgm:cxn modelId="{4134686E-F006-4B72-BB54-D12CEF2BDEB1}" type="presParOf" srcId="{7921995C-5D1C-400E-B8B4-3540DBBFB9E1}" destId="{06D72333-E496-426F-9909-96A557C5EB36}" srcOrd="13" destOrd="0" presId="urn:microsoft.com/office/officeart/2005/8/layout/orgChart1"/>
    <dgm:cxn modelId="{F35878D0-2C3C-47AD-95AB-93EBD0CF62DC}" type="presParOf" srcId="{06D72333-E496-426F-9909-96A557C5EB36}" destId="{B5AFE320-B170-4F16-A69C-4D3EBD6236D1}" srcOrd="0" destOrd="0" presId="urn:microsoft.com/office/officeart/2005/8/layout/orgChart1"/>
    <dgm:cxn modelId="{B52E7D3A-5D2E-49F9-AEB7-8695C49F149B}" type="presParOf" srcId="{B5AFE320-B170-4F16-A69C-4D3EBD6236D1}" destId="{DF8B5091-91CC-4D01-BE4B-9661A8AE377A}" srcOrd="0" destOrd="0" presId="urn:microsoft.com/office/officeart/2005/8/layout/orgChart1"/>
    <dgm:cxn modelId="{66AAA47E-D839-4578-819D-26DF591267DB}" type="presParOf" srcId="{B5AFE320-B170-4F16-A69C-4D3EBD6236D1}" destId="{AEFB35AD-8640-4562-A679-56DB5FBE3AD3}" srcOrd="1" destOrd="0" presId="urn:microsoft.com/office/officeart/2005/8/layout/orgChart1"/>
    <dgm:cxn modelId="{2DEABBED-AB92-43B3-B953-11AC5AD96CD4}" type="presParOf" srcId="{06D72333-E496-426F-9909-96A557C5EB36}" destId="{9C0BCEF3-B5DA-43A9-BA5C-C0ED0917A9D4}" srcOrd="1" destOrd="0" presId="urn:microsoft.com/office/officeart/2005/8/layout/orgChart1"/>
    <dgm:cxn modelId="{39D2F87F-6488-4A1B-B786-FB6832CC5CCC}" type="presParOf" srcId="{06D72333-E496-426F-9909-96A557C5EB36}" destId="{0E111625-9037-4A54-AEB3-19742ECA934E}" srcOrd="2" destOrd="0" presId="urn:microsoft.com/office/officeart/2005/8/layout/orgChart1"/>
    <dgm:cxn modelId="{57AC06DF-734D-4A68-BE7D-15C3560A72D9}" type="presParOf" srcId="{7921995C-5D1C-400E-B8B4-3540DBBFB9E1}" destId="{B2A09DBC-BD19-426A-9A9B-13C5E1F50AF7}" srcOrd="14" destOrd="0" presId="urn:microsoft.com/office/officeart/2005/8/layout/orgChart1"/>
    <dgm:cxn modelId="{83B60217-9805-4820-91C7-6019597561F7}" type="presParOf" srcId="{7921995C-5D1C-400E-B8B4-3540DBBFB9E1}" destId="{3EDB5740-2DDA-49CB-9F3E-31B9B4A27503}" srcOrd="15" destOrd="0" presId="urn:microsoft.com/office/officeart/2005/8/layout/orgChart1"/>
    <dgm:cxn modelId="{EFEA74A1-31CA-41AB-9BE8-D29ABA9A4E85}" type="presParOf" srcId="{3EDB5740-2DDA-49CB-9F3E-31B9B4A27503}" destId="{5937269E-F06D-4665-99CB-2F535F0D0BE2}" srcOrd="0" destOrd="0" presId="urn:microsoft.com/office/officeart/2005/8/layout/orgChart1"/>
    <dgm:cxn modelId="{9C07CA36-E733-442E-A86E-9C4F8B0C92D5}" type="presParOf" srcId="{5937269E-F06D-4665-99CB-2F535F0D0BE2}" destId="{F4E81389-4C18-4F3F-B398-33DC0B1000D0}" srcOrd="0" destOrd="0" presId="urn:microsoft.com/office/officeart/2005/8/layout/orgChart1"/>
    <dgm:cxn modelId="{8E8A3F7B-5BEE-44AE-A414-64628E141949}" type="presParOf" srcId="{5937269E-F06D-4665-99CB-2F535F0D0BE2}" destId="{4E7B8328-0EE6-42EC-AD6A-D8F034525C80}" srcOrd="1" destOrd="0" presId="urn:microsoft.com/office/officeart/2005/8/layout/orgChart1"/>
    <dgm:cxn modelId="{7DC98041-750D-4E7C-A669-2A7BFC7171B0}" type="presParOf" srcId="{3EDB5740-2DDA-49CB-9F3E-31B9B4A27503}" destId="{5E7CA899-9285-4223-BE61-D2D15F60A442}" srcOrd="1" destOrd="0" presId="urn:microsoft.com/office/officeart/2005/8/layout/orgChart1"/>
    <dgm:cxn modelId="{2AA11E4D-D24E-4971-8E9D-7CCDB885D0C3}" type="presParOf" srcId="{3EDB5740-2DDA-49CB-9F3E-31B9B4A27503}" destId="{5623DC0C-CFE0-4FA0-8C6A-059033E2B4B9}" srcOrd="2" destOrd="0" presId="urn:microsoft.com/office/officeart/2005/8/layout/orgChart1"/>
    <dgm:cxn modelId="{C230BB9C-1BB4-4A3B-8CEF-10ADBFEDD480}" type="presParOf" srcId="{60CEC587-DB44-4AD3-AF9C-2EB4D69A153C}" destId="{5EB99428-49F8-4C4C-ADFD-C53F99255EC6}" srcOrd="2" destOrd="0" presId="urn:microsoft.com/office/officeart/2005/8/layout/orgChart1"/>
    <dgm:cxn modelId="{6A52F449-9FAD-4912-B5FC-4B048C03CB5E}" type="presParOf" srcId="{49FC7FE5-A315-402B-ADEA-46BE91A2C20F}" destId="{95B8D02C-A3B9-46AB-85F3-EE697C56DABE}" srcOrd="2" destOrd="0" presId="urn:microsoft.com/office/officeart/2005/8/layout/orgChart1"/>
    <dgm:cxn modelId="{1EC7A379-57DA-4AE4-B67C-A6E9CAC7D21B}" type="presParOf" srcId="{49FC7FE5-A315-402B-ADEA-46BE91A2C20F}" destId="{D442B039-6D49-43AB-B2DE-865B3EADBABC}" srcOrd="3" destOrd="0" presId="urn:microsoft.com/office/officeart/2005/8/layout/orgChart1"/>
    <dgm:cxn modelId="{58AC326B-DAA0-4172-B7BD-1821408DD616}" type="presParOf" srcId="{D442B039-6D49-43AB-B2DE-865B3EADBABC}" destId="{ED269A81-3925-4D63-90B4-B0ABBA162F8B}" srcOrd="0" destOrd="0" presId="urn:microsoft.com/office/officeart/2005/8/layout/orgChart1"/>
    <dgm:cxn modelId="{B4DC5557-D780-4045-9ADF-30780633C8BB}" type="presParOf" srcId="{ED269A81-3925-4D63-90B4-B0ABBA162F8B}" destId="{A20453C7-7A23-464C-BDF6-9F7EF11F5A7F}" srcOrd="0" destOrd="0" presId="urn:microsoft.com/office/officeart/2005/8/layout/orgChart1"/>
    <dgm:cxn modelId="{A1015492-5A94-427A-AF3A-A55831E2109E}" type="presParOf" srcId="{ED269A81-3925-4D63-90B4-B0ABBA162F8B}" destId="{FE15169E-C860-4F36-A003-927F273DFDD8}" srcOrd="1" destOrd="0" presId="urn:microsoft.com/office/officeart/2005/8/layout/orgChart1"/>
    <dgm:cxn modelId="{BE1FC6A1-88F0-4783-A390-2DA3B7285121}" type="presParOf" srcId="{D442B039-6D49-43AB-B2DE-865B3EADBABC}" destId="{46B2F402-09D0-428A-9EF5-CFFFB42E2C6A}" srcOrd="1" destOrd="0" presId="urn:microsoft.com/office/officeart/2005/8/layout/orgChart1"/>
    <dgm:cxn modelId="{6E4F5599-C0EB-427B-A292-094934B87DC8}" type="presParOf" srcId="{46B2F402-09D0-428A-9EF5-CFFFB42E2C6A}" destId="{ED89D193-F887-4959-A63C-204E9AB62010}" srcOrd="0" destOrd="0" presId="urn:microsoft.com/office/officeart/2005/8/layout/orgChart1"/>
    <dgm:cxn modelId="{F59CC6CA-68B8-4480-8173-9297310C1F2A}" type="presParOf" srcId="{46B2F402-09D0-428A-9EF5-CFFFB42E2C6A}" destId="{F58CAC67-FAC0-4163-963E-6BAF74107F1D}" srcOrd="1" destOrd="0" presId="urn:microsoft.com/office/officeart/2005/8/layout/orgChart1"/>
    <dgm:cxn modelId="{35CF1617-747F-4A0C-B3A9-5DF9C9BDFD8D}" type="presParOf" srcId="{F58CAC67-FAC0-4163-963E-6BAF74107F1D}" destId="{55149800-AB7F-4EB0-A169-6077BD973DE3}" srcOrd="0" destOrd="0" presId="urn:microsoft.com/office/officeart/2005/8/layout/orgChart1"/>
    <dgm:cxn modelId="{6A4AA819-E33C-4889-971A-AFE114F45065}" type="presParOf" srcId="{55149800-AB7F-4EB0-A169-6077BD973DE3}" destId="{C07B3BD6-9424-44EA-A764-6953D1FC55D1}" srcOrd="0" destOrd="0" presId="urn:microsoft.com/office/officeart/2005/8/layout/orgChart1"/>
    <dgm:cxn modelId="{E4FA9AA7-2B54-42EB-B750-EF6151CBC286}" type="presParOf" srcId="{55149800-AB7F-4EB0-A169-6077BD973DE3}" destId="{44D83A16-0384-4221-AABC-BC53E3E40FA6}" srcOrd="1" destOrd="0" presId="urn:microsoft.com/office/officeart/2005/8/layout/orgChart1"/>
    <dgm:cxn modelId="{9BAF3F48-ABF0-4BD2-9999-BDFE7F260002}" type="presParOf" srcId="{F58CAC67-FAC0-4163-963E-6BAF74107F1D}" destId="{13B7AB91-A79C-4E39-AF62-80D8424C5E33}" srcOrd="1" destOrd="0" presId="urn:microsoft.com/office/officeart/2005/8/layout/orgChart1"/>
    <dgm:cxn modelId="{CE9CAC27-7907-45CC-A8FD-3D2AE2CD5DC6}" type="presParOf" srcId="{F58CAC67-FAC0-4163-963E-6BAF74107F1D}" destId="{1E50F0D5-E716-4BBC-94A3-4EAB9AAB7FBA}" srcOrd="2" destOrd="0" presId="urn:microsoft.com/office/officeart/2005/8/layout/orgChart1"/>
    <dgm:cxn modelId="{8274488A-51E9-45E2-A9A5-178BD65DB15F}" type="presParOf" srcId="{46B2F402-09D0-428A-9EF5-CFFFB42E2C6A}" destId="{A79FDF13-5D4D-4518-B9BC-ADCF4579D916}" srcOrd="2" destOrd="0" presId="urn:microsoft.com/office/officeart/2005/8/layout/orgChart1"/>
    <dgm:cxn modelId="{CEE1EE48-7A04-4469-992A-D5BF5B4166B6}" type="presParOf" srcId="{46B2F402-09D0-428A-9EF5-CFFFB42E2C6A}" destId="{8FB42DE5-B1E7-4425-94C6-8B0938F91C78}" srcOrd="3" destOrd="0" presId="urn:microsoft.com/office/officeart/2005/8/layout/orgChart1"/>
    <dgm:cxn modelId="{6F7FFA5A-B85A-4962-9312-79586D16942F}" type="presParOf" srcId="{8FB42DE5-B1E7-4425-94C6-8B0938F91C78}" destId="{FBEB226A-7C22-4858-9243-1AF144DB0D19}" srcOrd="0" destOrd="0" presId="urn:microsoft.com/office/officeart/2005/8/layout/orgChart1"/>
    <dgm:cxn modelId="{23A75FA9-E304-4F9A-B458-B680F5147D92}" type="presParOf" srcId="{FBEB226A-7C22-4858-9243-1AF144DB0D19}" destId="{BCD8E8F7-8542-4772-A44E-D5C6DDCDDA9A}" srcOrd="0" destOrd="0" presId="urn:microsoft.com/office/officeart/2005/8/layout/orgChart1"/>
    <dgm:cxn modelId="{536276D0-3364-4264-8E44-FD09DFAECE33}" type="presParOf" srcId="{FBEB226A-7C22-4858-9243-1AF144DB0D19}" destId="{5550D1C2-534F-48EE-834D-46E7C976B12F}" srcOrd="1" destOrd="0" presId="urn:microsoft.com/office/officeart/2005/8/layout/orgChart1"/>
    <dgm:cxn modelId="{F6C9E3DE-3CE1-4348-88FC-E9457215CFA4}" type="presParOf" srcId="{8FB42DE5-B1E7-4425-94C6-8B0938F91C78}" destId="{0EBAF1C8-4AC7-4D14-BEA8-6D5EFC76E58C}" srcOrd="1" destOrd="0" presId="urn:microsoft.com/office/officeart/2005/8/layout/orgChart1"/>
    <dgm:cxn modelId="{A8514679-CF93-4F47-A965-9406BCBAA0CB}" type="presParOf" srcId="{8FB42DE5-B1E7-4425-94C6-8B0938F91C78}" destId="{37A1FA17-946C-4375-9573-9D94F581833F}" srcOrd="2" destOrd="0" presId="urn:microsoft.com/office/officeart/2005/8/layout/orgChart1"/>
    <dgm:cxn modelId="{49C23ECE-EBD9-4A78-916A-5B6246C64088}" type="presParOf" srcId="{46B2F402-09D0-428A-9EF5-CFFFB42E2C6A}" destId="{B0978BBB-79CB-477B-8DC7-955C329366C2}" srcOrd="4" destOrd="0" presId="urn:microsoft.com/office/officeart/2005/8/layout/orgChart1"/>
    <dgm:cxn modelId="{4C2CCCD3-D8D5-4C5C-83F3-64FDBC078169}" type="presParOf" srcId="{46B2F402-09D0-428A-9EF5-CFFFB42E2C6A}" destId="{D4401F14-502A-4A34-A85E-98D4EDF91E6A}" srcOrd="5" destOrd="0" presId="urn:microsoft.com/office/officeart/2005/8/layout/orgChart1"/>
    <dgm:cxn modelId="{6E61DA5D-0478-4332-8A9F-22096D90A0ED}" type="presParOf" srcId="{D4401F14-502A-4A34-A85E-98D4EDF91E6A}" destId="{114CE681-323E-4A2C-A919-534A87A5C19D}" srcOrd="0" destOrd="0" presId="urn:microsoft.com/office/officeart/2005/8/layout/orgChart1"/>
    <dgm:cxn modelId="{478CB327-3774-4605-9745-1994229F77EE}" type="presParOf" srcId="{114CE681-323E-4A2C-A919-534A87A5C19D}" destId="{D6417F03-CD45-46D3-9D0A-03DEBF1AFFC5}" srcOrd="0" destOrd="0" presId="urn:microsoft.com/office/officeart/2005/8/layout/orgChart1"/>
    <dgm:cxn modelId="{698E7E95-1746-458A-923A-C4BEA88612A3}" type="presParOf" srcId="{114CE681-323E-4A2C-A919-534A87A5C19D}" destId="{92E22D94-1CA9-44CA-8FB9-8583C33F78BA}" srcOrd="1" destOrd="0" presId="urn:microsoft.com/office/officeart/2005/8/layout/orgChart1"/>
    <dgm:cxn modelId="{0421199B-C8C9-47EF-ABD5-57ED7D80C2F9}" type="presParOf" srcId="{D4401F14-502A-4A34-A85E-98D4EDF91E6A}" destId="{DEAAFBB5-C171-486C-B641-0A643AB31D33}" srcOrd="1" destOrd="0" presId="urn:microsoft.com/office/officeart/2005/8/layout/orgChart1"/>
    <dgm:cxn modelId="{970EA93C-BE16-40D4-A9DE-E1D4FE297218}" type="presParOf" srcId="{D4401F14-502A-4A34-A85E-98D4EDF91E6A}" destId="{3B24CEF2-CA34-479C-882E-9497184E1E36}" srcOrd="2" destOrd="0" presId="urn:microsoft.com/office/officeart/2005/8/layout/orgChart1"/>
    <dgm:cxn modelId="{1A4EFD7F-B156-454F-B33A-98B48628046D}" type="presParOf" srcId="{46B2F402-09D0-428A-9EF5-CFFFB42E2C6A}" destId="{75C55449-AD27-4A88-AF67-7C91E24100B6}" srcOrd="6" destOrd="0" presId="urn:microsoft.com/office/officeart/2005/8/layout/orgChart1"/>
    <dgm:cxn modelId="{ECF6D36C-6956-490C-BF59-D6802C1E8722}" type="presParOf" srcId="{46B2F402-09D0-428A-9EF5-CFFFB42E2C6A}" destId="{48DE2480-A04F-4EDB-8584-8E486C583D6B}" srcOrd="7" destOrd="0" presId="urn:microsoft.com/office/officeart/2005/8/layout/orgChart1"/>
    <dgm:cxn modelId="{724CB988-7419-478D-99B7-165EACDE08F9}" type="presParOf" srcId="{48DE2480-A04F-4EDB-8584-8E486C583D6B}" destId="{5A321AFD-D642-4822-B54C-608ED8B5F70F}" srcOrd="0" destOrd="0" presId="urn:microsoft.com/office/officeart/2005/8/layout/orgChart1"/>
    <dgm:cxn modelId="{86A5C0DA-B647-42D6-9E20-3F6E55872903}" type="presParOf" srcId="{5A321AFD-D642-4822-B54C-608ED8B5F70F}" destId="{35267ADE-A45A-407C-B924-56CDDC00679F}" srcOrd="0" destOrd="0" presId="urn:microsoft.com/office/officeart/2005/8/layout/orgChart1"/>
    <dgm:cxn modelId="{149D484B-8DC2-4B39-AD41-A15DC770C1A6}" type="presParOf" srcId="{5A321AFD-D642-4822-B54C-608ED8B5F70F}" destId="{93CCF09F-812C-413B-AA74-E214C1B8CFCF}" srcOrd="1" destOrd="0" presId="urn:microsoft.com/office/officeart/2005/8/layout/orgChart1"/>
    <dgm:cxn modelId="{12FA4D80-A2CA-4307-A206-569A5EB04324}" type="presParOf" srcId="{48DE2480-A04F-4EDB-8584-8E486C583D6B}" destId="{D6CCB0AB-FF53-4E3A-B2D1-FAE29E2399EB}" srcOrd="1" destOrd="0" presId="urn:microsoft.com/office/officeart/2005/8/layout/orgChart1"/>
    <dgm:cxn modelId="{C04F9421-6F96-48C2-8E80-D3EE92ABC26B}" type="presParOf" srcId="{48DE2480-A04F-4EDB-8584-8E486C583D6B}" destId="{EEE78150-0FB2-4BE6-B968-4CA5DDB107FD}" srcOrd="2" destOrd="0" presId="urn:microsoft.com/office/officeart/2005/8/layout/orgChart1"/>
    <dgm:cxn modelId="{02D9D84E-57B0-445C-98F8-3C4659CC1799}" type="presParOf" srcId="{46B2F402-09D0-428A-9EF5-CFFFB42E2C6A}" destId="{FF866B6C-B47C-4DF3-AD5D-D6D4CDC2FBA5}" srcOrd="8" destOrd="0" presId="urn:microsoft.com/office/officeart/2005/8/layout/orgChart1"/>
    <dgm:cxn modelId="{1266C736-6AFB-4C54-9242-65C9DB4E0279}" type="presParOf" srcId="{46B2F402-09D0-428A-9EF5-CFFFB42E2C6A}" destId="{D584D93D-25E6-4D2D-974A-BCBF7BF1E094}" srcOrd="9" destOrd="0" presId="urn:microsoft.com/office/officeart/2005/8/layout/orgChart1"/>
    <dgm:cxn modelId="{47BC552E-8F15-4991-B94E-FA2D390CF824}" type="presParOf" srcId="{D584D93D-25E6-4D2D-974A-BCBF7BF1E094}" destId="{D4C57C85-DC5F-423E-A18A-1FB81C224598}" srcOrd="0" destOrd="0" presId="urn:microsoft.com/office/officeart/2005/8/layout/orgChart1"/>
    <dgm:cxn modelId="{D2926598-6441-40B7-979A-00C9540C6AB8}" type="presParOf" srcId="{D4C57C85-DC5F-423E-A18A-1FB81C224598}" destId="{3F8997D7-1030-40EA-A20C-D6629B719BFA}" srcOrd="0" destOrd="0" presId="urn:microsoft.com/office/officeart/2005/8/layout/orgChart1"/>
    <dgm:cxn modelId="{6E639A43-4463-493F-A56E-7B2FB51F0DBA}" type="presParOf" srcId="{D4C57C85-DC5F-423E-A18A-1FB81C224598}" destId="{E5B6C222-7755-4D07-8719-0DBA8AFC1D69}" srcOrd="1" destOrd="0" presId="urn:microsoft.com/office/officeart/2005/8/layout/orgChart1"/>
    <dgm:cxn modelId="{3BEC9339-F486-42E9-8B0D-4EED90FB47A6}" type="presParOf" srcId="{D584D93D-25E6-4D2D-974A-BCBF7BF1E094}" destId="{6FFA66DF-DD42-4336-900D-5A38D115B32D}" srcOrd="1" destOrd="0" presId="urn:microsoft.com/office/officeart/2005/8/layout/orgChart1"/>
    <dgm:cxn modelId="{719CE2DE-60BE-465D-9139-7C73D1B018D3}" type="presParOf" srcId="{D584D93D-25E6-4D2D-974A-BCBF7BF1E094}" destId="{416EE3E4-EB1B-477D-BC91-BA48C02F95F0}" srcOrd="2" destOrd="0" presId="urn:microsoft.com/office/officeart/2005/8/layout/orgChart1"/>
    <dgm:cxn modelId="{D36F087A-F00B-4C1C-81D1-49E081EB0344}" type="presParOf" srcId="{46B2F402-09D0-428A-9EF5-CFFFB42E2C6A}" destId="{7D2E4F65-7A76-4C72-8096-8162009878F9}" srcOrd="10" destOrd="0" presId="urn:microsoft.com/office/officeart/2005/8/layout/orgChart1"/>
    <dgm:cxn modelId="{E54F4156-2DD0-4FCB-A5AE-7F7F58DB7331}" type="presParOf" srcId="{46B2F402-09D0-428A-9EF5-CFFFB42E2C6A}" destId="{BEDC39C8-0A9E-4AE7-AAC1-CDCC9020F138}" srcOrd="11" destOrd="0" presId="urn:microsoft.com/office/officeart/2005/8/layout/orgChart1"/>
    <dgm:cxn modelId="{9D958C23-AC6E-4A59-AACE-1FCFF3E251F0}" type="presParOf" srcId="{BEDC39C8-0A9E-4AE7-AAC1-CDCC9020F138}" destId="{954CFC4B-0A47-4767-BE66-6D9E459491C8}" srcOrd="0" destOrd="0" presId="urn:microsoft.com/office/officeart/2005/8/layout/orgChart1"/>
    <dgm:cxn modelId="{329A6135-ACFD-429C-8584-346CE95D6B75}" type="presParOf" srcId="{954CFC4B-0A47-4767-BE66-6D9E459491C8}" destId="{DF4079A3-0624-41EE-9682-D42FD9CBB91A}" srcOrd="0" destOrd="0" presId="urn:microsoft.com/office/officeart/2005/8/layout/orgChart1"/>
    <dgm:cxn modelId="{0EC6B502-254A-4FFD-BCAA-790F67723412}" type="presParOf" srcId="{954CFC4B-0A47-4767-BE66-6D9E459491C8}" destId="{CF71FF84-757A-4813-80AB-0B0E671CF668}" srcOrd="1" destOrd="0" presId="urn:microsoft.com/office/officeart/2005/8/layout/orgChart1"/>
    <dgm:cxn modelId="{0F72E89D-02C6-4CC4-A29A-6895235BE5DA}" type="presParOf" srcId="{BEDC39C8-0A9E-4AE7-AAC1-CDCC9020F138}" destId="{D1C3FE08-6994-46C3-A156-91801E98B626}" srcOrd="1" destOrd="0" presId="urn:microsoft.com/office/officeart/2005/8/layout/orgChart1"/>
    <dgm:cxn modelId="{C83F1692-CCDB-46BB-A64F-2961D6A4893B}" type="presParOf" srcId="{BEDC39C8-0A9E-4AE7-AAC1-CDCC9020F138}" destId="{F616080D-1C81-479F-AF35-793353A013A4}" srcOrd="2" destOrd="0" presId="urn:microsoft.com/office/officeart/2005/8/layout/orgChart1"/>
    <dgm:cxn modelId="{A16DBD42-B959-463C-8C6E-4DD6BD7D3E15}" type="presParOf" srcId="{46B2F402-09D0-428A-9EF5-CFFFB42E2C6A}" destId="{912DF691-D1E2-4202-80AB-546A5EC63482}" srcOrd="12" destOrd="0" presId="urn:microsoft.com/office/officeart/2005/8/layout/orgChart1"/>
    <dgm:cxn modelId="{A9BEF3DE-5A9B-438F-8CD9-064361575B61}" type="presParOf" srcId="{46B2F402-09D0-428A-9EF5-CFFFB42E2C6A}" destId="{B355F953-34DE-401B-BBA5-EC1130DDF3AB}" srcOrd="13" destOrd="0" presId="urn:microsoft.com/office/officeart/2005/8/layout/orgChart1"/>
    <dgm:cxn modelId="{9A69BD04-F978-41D9-8ADE-6C21B797E4DB}" type="presParOf" srcId="{B355F953-34DE-401B-BBA5-EC1130DDF3AB}" destId="{628E420C-306F-47B0-B3D2-44DD2B45F91B}" srcOrd="0" destOrd="0" presId="urn:microsoft.com/office/officeart/2005/8/layout/orgChart1"/>
    <dgm:cxn modelId="{28665D83-217D-4072-8F35-BDC1BD5FD73D}" type="presParOf" srcId="{628E420C-306F-47B0-B3D2-44DD2B45F91B}" destId="{35D863AC-FCDA-4B02-9E3E-80906E9B2E39}" srcOrd="0" destOrd="0" presId="urn:microsoft.com/office/officeart/2005/8/layout/orgChart1"/>
    <dgm:cxn modelId="{9C976F7D-8C50-47FC-A384-AEF078180308}" type="presParOf" srcId="{628E420C-306F-47B0-B3D2-44DD2B45F91B}" destId="{10A3667F-39BE-4EBD-BA3A-7712E08E638A}" srcOrd="1" destOrd="0" presId="urn:microsoft.com/office/officeart/2005/8/layout/orgChart1"/>
    <dgm:cxn modelId="{46D03AB4-D147-4AA6-A4A5-AAE76AC883D3}" type="presParOf" srcId="{B355F953-34DE-401B-BBA5-EC1130DDF3AB}" destId="{6D0FB8B6-FDE2-4AC4-A6ED-82D4C0EEF741}" srcOrd="1" destOrd="0" presId="urn:microsoft.com/office/officeart/2005/8/layout/orgChart1"/>
    <dgm:cxn modelId="{97959084-0FA2-4994-ABE0-BB3A19FFD3FC}" type="presParOf" srcId="{B355F953-34DE-401B-BBA5-EC1130DDF3AB}" destId="{071F1A8F-1099-4FDE-8D0F-66CB20A6944B}" srcOrd="2" destOrd="0" presId="urn:microsoft.com/office/officeart/2005/8/layout/orgChart1"/>
    <dgm:cxn modelId="{A3D3F9A8-BC78-4B3B-A591-A32C8E496868}" type="presParOf" srcId="{D442B039-6D49-43AB-B2DE-865B3EADBABC}" destId="{8CBDBCC6-2FF0-4780-AC55-AE41E389FC17}" srcOrd="2" destOrd="0" presId="urn:microsoft.com/office/officeart/2005/8/layout/orgChart1"/>
    <dgm:cxn modelId="{9A2CB592-63F4-48ED-A994-0B8BA9EB567B}" type="presParOf" srcId="{3DA73DF1-FB6B-4287-909B-5641DC1E1477}" destId="{212565B0-10DE-4DE5-B600-1435DD9DF2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09F377-B3DB-44A0-B3FD-2F2E13665CB5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2FA483CF-3A6B-4D07-BA55-F66F17BFECAA}">
      <dgm:prSet phldrT="[텍스트]"/>
      <dgm:spPr/>
      <dgm:t>
        <a:bodyPr/>
        <a:lstStyle/>
        <a:p>
          <a:pPr latinLnBrk="1"/>
          <a:r>
            <a:rPr lang="ko-KR" altLang="en-US" dirty="0" smtClean="0"/>
            <a:t>메인 화면</a:t>
          </a:r>
          <a:endParaRPr lang="ko-KR" altLang="en-US" dirty="0"/>
        </a:p>
      </dgm:t>
    </dgm:pt>
    <dgm:pt modelId="{4BFEF6C3-5A94-4CF5-84F0-B807167E7B74}" type="parTrans" cxnId="{4C076A2B-FDE9-4D28-B325-1D74C4236450}">
      <dgm:prSet/>
      <dgm:spPr/>
      <dgm:t>
        <a:bodyPr/>
        <a:lstStyle/>
        <a:p>
          <a:pPr latinLnBrk="1"/>
          <a:endParaRPr lang="ko-KR" altLang="en-US"/>
        </a:p>
      </dgm:t>
    </dgm:pt>
    <dgm:pt modelId="{FF50BD4F-64BE-407B-AE26-3D160EB07272}" type="sibTrans" cxnId="{4C076A2B-FDE9-4D28-B325-1D74C4236450}">
      <dgm:prSet/>
      <dgm:spPr/>
      <dgm:t>
        <a:bodyPr/>
        <a:lstStyle/>
        <a:p>
          <a:pPr latinLnBrk="1"/>
          <a:endParaRPr lang="ko-KR" altLang="en-US"/>
        </a:p>
      </dgm:t>
    </dgm:pt>
    <dgm:pt modelId="{AC7BB034-80DF-4E0C-9D92-E60D5D8455DC}">
      <dgm:prSet phldrT="[텍스트]"/>
      <dgm:spPr/>
      <dgm:t>
        <a:bodyPr/>
        <a:lstStyle/>
        <a:p>
          <a:pPr latinLnBrk="1"/>
          <a:r>
            <a:rPr lang="ko-KR" altLang="en-US" dirty="0" smtClean="0"/>
            <a:t>고객용 로그인</a:t>
          </a:r>
          <a:endParaRPr lang="ko-KR" altLang="en-US" dirty="0"/>
        </a:p>
      </dgm:t>
    </dgm:pt>
    <dgm:pt modelId="{24DA0A58-2D84-4433-93CD-3AF840E3F390}" type="parTrans" cxnId="{40FD28E9-8CC0-4D66-95BD-3713626870E5}">
      <dgm:prSet/>
      <dgm:spPr/>
      <dgm:t>
        <a:bodyPr/>
        <a:lstStyle/>
        <a:p>
          <a:pPr latinLnBrk="1"/>
          <a:endParaRPr lang="ko-KR" altLang="en-US"/>
        </a:p>
      </dgm:t>
    </dgm:pt>
    <dgm:pt modelId="{16D474A6-19BC-4C1D-B27E-F4699CC49105}" type="sibTrans" cxnId="{40FD28E9-8CC0-4D66-95BD-3713626870E5}">
      <dgm:prSet/>
      <dgm:spPr/>
      <dgm:t>
        <a:bodyPr/>
        <a:lstStyle/>
        <a:p>
          <a:pPr latinLnBrk="1"/>
          <a:endParaRPr lang="ko-KR" altLang="en-US"/>
        </a:p>
      </dgm:t>
    </dgm:pt>
    <dgm:pt modelId="{FEA9A3AD-13DB-458F-9EA9-F9F9DD0C904F}">
      <dgm:prSet/>
      <dgm:spPr/>
      <dgm:t>
        <a:bodyPr/>
        <a:lstStyle/>
        <a:p>
          <a:pPr latinLnBrk="1"/>
          <a:r>
            <a:rPr lang="ko-KR" altLang="en-US" dirty="0" smtClean="0"/>
            <a:t>상품</a:t>
          </a:r>
          <a:endParaRPr lang="en-US" altLang="ko-KR" dirty="0" smtClean="0"/>
        </a:p>
      </dgm:t>
    </dgm:pt>
    <dgm:pt modelId="{C3AFE4B7-4E03-42B1-8CF1-1BB73DAC4C98}" type="parTrans" cxnId="{9CACB339-6479-4802-9FF7-656F47F04F40}">
      <dgm:prSet/>
      <dgm:spPr/>
      <dgm:t>
        <a:bodyPr/>
        <a:lstStyle/>
        <a:p>
          <a:pPr latinLnBrk="1"/>
          <a:endParaRPr lang="ko-KR" altLang="en-US"/>
        </a:p>
      </dgm:t>
    </dgm:pt>
    <dgm:pt modelId="{9FC1676C-22AC-4ACC-BE95-A1E13A28C0D3}" type="sibTrans" cxnId="{9CACB339-6479-4802-9FF7-656F47F04F40}">
      <dgm:prSet/>
      <dgm:spPr/>
      <dgm:t>
        <a:bodyPr/>
        <a:lstStyle/>
        <a:p>
          <a:pPr latinLnBrk="1"/>
          <a:endParaRPr lang="ko-KR" altLang="en-US"/>
        </a:p>
      </dgm:t>
    </dgm:pt>
    <dgm:pt modelId="{5B022655-B2D5-4D2A-B5E8-78DD16BCC857}">
      <dgm:prSet/>
      <dgm:spPr/>
      <dgm:t>
        <a:bodyPr/>
        <a:lstStyle/>
        <a:p>
          <a:pPr latinLnBrk="1"/>
          <a:r>
            <a:rPr lang="ko-KR" altLang="en-US" dirty="0" smtClean="0"/>
            <a:t>광고</a:t>
          </a:r>
          <a:endParaRPr lang="en-US" altLang="ko-KR" dirty="0" smtClean="0"/>
        </a:p>
      </dgm:t>
    </dgm:pt>
    <dgm:pt modelId="{BDC28ED3-7026-4282-BEA8-C54726D417EA}" type="parTrans" cxnId="{1E7FBEF0-BF2C-437B-8FDE-51E07D7DB347}">
      <dgm:prSet/>
      <dgm:spPr/>
      <dgm:t>
        <a:bodyPr/>
        <a:lstStyle/>
        <a:p>
          <a:pPr latinLnBrk="1"/>
          <a:endParaRPr lang="ko-KR" altLang="en-US"/>
        </a:p>
      </dgm:t>
    </dgm:pt>
    <dgm:pt modelId="{C203B8CD-E0C9-489A-B47E-0AA55731ADEA}" type="sibTrans" cxnId="{1E7FBEF0-BF2C-437B-8FDE-51E07D7DB347}">
      <dgm:prSet/>
      <dgm:spPr/>
      <dgm:t>
        <a:bodyPr/>
        <a:lstStyle/>
        <a:p>
          <a:pPr latinLnBrk="1"/>
          <a:endParaRPr lang="ko-KR" altLang="en-US"/>
        </a:p>
      </dgm:t>
    </dgm:pt>
    <dgm:pt modelId="{E3BD16D0-2AF9-4F2E-9EAD-F86A2EEF8D22}">
      <dgm:prSet/>
      <dgm:spPr/>
      <dgm:t>
        <a:bodyPr/>
        <a:lstStyle/>
        <a:p>
          <a:pPr latinLnBrk="1"/>
          <a:r>
            <a:rPr lang="ko-KR" altLang="en-US" dirty="0" smtClean="0"/>
            <a:t>고객정보관리</a:t>
          </a:r>
          <a:endParaRPr lang="en-US" altLang="ko-KR" dirty="0" smtClean="0"/>
        </a:p>
      </dgm:t>
    </dgm:pt>
    <dgm:pt modelId="{C9813C62-9B0E-4952-A9A8-E55821DF7498}" type="parTrans" cxnId="{0F8E93B0-3724-4763-9842-7A97075FD849}">
      <dgm:prSet/>
      <dgm:spPr/>
      <dgm:t>
        <a:bodyPr/>
        <a:lstStyle/>
        <a:p>
          <a:pPr latinLnBrk="1"/>
          <a:endParaRPr lang="ko-KR" altLang="en-US"/>
        </a:p>
      </dgm:t>
    </dgm:pt>
    <dgm:pt modelId="{F470EE44-C0DB-438D-B696-4872646796D2}" type="sibTrans" cxnId="{0F8E93B0-3724-4763-9842-7A97075FD849}">
      <dgm:prSet/>
      <dgm:spPr/>
      <dgm:t>
        <a:bodyPr/>
        <a:lstStyle/>
        <a:p>
          <a:pPr latinLnBrk="1"/>
          <a:endParaRPr lang="ko-KR" altLang="en-US"/>
        </a:p>
      </dgm:t>
    </dgm:pt>
    <dgm:pt modelId="{B10566B5-8F8B-4C95-AC1C-DF15D3352436}">
      <dgm:prSet/>
      <dgm:spPr/>
      <dgm:t>
        <a:bodyPr/>
        <a:lstStyle/>
        <a:p>
          <a:pPr latinLnBrk="1"/>
          <a:r>
            <a:rPr lang="ko-KR" altLang="en-US" dirty="0" smtClean="0"/>
            <a:t>서비스 센터</a:t>
          </a:r>
          <a:endParaRPr lang="en-US" altLang="ko-KR" dirty="0" smtClean="0"/>
        </a:p>
      </dgm:t>
    </dgm:pt>
    <dgm:pt modelId="{12EE6251-C2B2-4412-8D9E-CADB0AC73EED}" type="parTrans" cxnId="{4396A03B-372D-404B-8347-61B4823A7185}">
      <dgm:prSet/>
      <dgm:spPr/>
      <dgm:t>
        <a:bodyPr/>
        <a:lstStyle/>
        <a:p>
          <a:pPr latinLnBrk="1"/>
          <a:endParaRPr lang="ko-KR" altLang="en-US"/>
        </a:p>
      </dgm:t>
    </dgm:pt>
    <dgm:pt modelId="{3035473B-19CF-4A6F-8508-6251EDD5D279}" type="sibTrans" cxnId="{4396A03B-372D-404B-8347-61B4823A7185}">
      <dgm:prSet/>
      <dgm:spPr/>
      <dgm:t>
        <a:bodyPr/>
        <a:lstStyle/>
        <a:p>
          <a:pPr latinLnBrk="1"/>
          <a:endParaRPr lang="ko-KR" altLang="en-US"/>
        </a:p>
      </dgm:t>
    </dgm:pt>
    <dgm:pt modelId="{682ED4D9-E981-4830-9903-34747417056E}">
      <dgm:prSet/>
      <dgm:spPr/>
      <dgm:t>
        <a:bodyPr/>
        <a:lstStyle/>
        <a:p>
          <a:pPr latinLnBrk="1"/>
          <a:r>
            <a:rPr lang="ko-KR" altLang="en-US" dirty="0" smtClean="0"/>
            <a:t>구매</a:t>
          </a:r>
          <a:endParaRPr lang="en-US" altLang="ko-KR" dirty="0" smtClean="0"/>
        </a:p>
      </dgm:t>
    </dgm:pt>
    <dgm:pt modelId="{DBFE18F1-9C7B-49EF-9C16-0256A2F2E66B}" type="parTrans" cxnId="{E6C8462C-CBD0-4D6F-AD17-B538186A478E}">
      <dgm:prSet/>
      <dgm:spPr/>
      <dgm:t>
        <a:bodyPr/>
        <a:lstStyle/>
        <a:p>
          <a:pPr latinLnBrk="1"/>
          <a:endParaRPr lang="ko-KR" altLang="en-US"/>
        </a:p>
      </dgm:t>
    </dgm:pt>
    <dgm:pt modelId="{75D03566-E2C3-46A9-8949-ED39F4C20C46}" type="sibTrans" cxnId="{E6C8462C-CBD0-4D6F-AD17-B538186A478E}">
      <dgm:prSet/>
      <dgm:spPr/>
      <dgm:t>
        <a:bodyPr/>
        <a:lstStyle/>
        <a:p>
          <a:pPr latinLnBrk="1"/>
          <a:endParaRPr lang="ko-KR" altLang="en-US"/>
        </a:p>
      </dgm:t>
    </dgm:pt>
    <dgm:pt modelId="{747E7559-CC3D-4CD6-ABE0-9B68A577EC47}">
      <dgm:prSet/>
      <dgm:spPr/>
      <dgm:t>
        <a:bodyPr/>
        <a:lstStyle/>
        <a:p>
          <a:pPr latinLnBrk="1"/>
          <a:r>
            <a:rPr lang="ko-KR" altLang="en-US" dirty="0" smtClean="0"/>
            <a:t>상품 </a:t>
          </a:r>
          <a:r>
            <a:rPr lang="ko-KR" altLang="en-US" dirty="0" err="1" smtClean="0"/>
            <a:t>노출페이지</a:t>
          </a:r>
          <a:endParaRPr lang="ko-KR" altLang="en-US" dirty="0"/>
        </a:p>
      </dgm:t>
    </dgm:pt>
    <dgm:pt modelId="{3675BAB5-D976-449C-BC11-846395962567}" type="parTrans" cxnId="{C6A08986-17F5-4D99-9F2D-CA6FB5CB993B}">
      <dgm:prSet/>
      <dgm:spPr/>
      <dgm:t>
        <a:bodyPr/>
        <a:lstStyle/>
        <a:p>
          <a:pPr latinLnBrk="1"/>
          <a:endParaRPr lang="ko-KR" altLang="en-US"/>
        </a:p>
      </dgm:t>
    </dgm:pt>
    <dgm:pt modelId="{D0BA48E1-6427-41EF-869D-0FD9EDAC63FC}" type="sibTrans" cxnId="{C6A08986-17F5-4D99-9F2D-CA6FB5CB993B}">
      <dgm:prSet/>
      <dgm:spPr/>
      <dgm:t>
        <a:bodyPr/>
        <a:lstStyle/>
        <a:p>
          <a:pPr latinLnBrk="1"/>
          <a:endParaRPr lang="ko-KR" altLang="en-US"/>
        </a:p>
      </dgm:t>
    </dgm:pt>
    <dgm:pt modelId="{C0AC3BA3-7031-411B-8057-E17A294FDC9C}">
      <dgm:prSet/>
      <dgm:spPr/>
      <dgm:t>
        <a:bodyPr/>
        <a:lstStyle/>
        <a:p>
          <a:pPr latinLnBrk="1"/>
          <a:r>
            <a:rPr lang="ko-KR" altLang="en-US" dirty="0" smtClean="0"/>
            <a:t>상품 상세페이지</a:t>
          </a:r>
          <a:endParaRPr lang="ko-KR" altLang="en-US" dirty="0"/>
        </a:p>
      </dgm:t>
    </dgm:pt>
    <dgm:pt modelId="{708188FB-7A76-47BC-9F4A-9A5BC5E0D3D5}" type="parTrans" cxnId="{826747DC-D8EF-45D9-B92D-71BAF4D3B480}">
      <dgm:prSet/>
      <dgm:spPr/>
      <dgm:t>
        <a:bodyPr/>
        <a:lstStyle/>
        <a:p>
          <a:pPr latinLnBrk="1"/>
          <a:endParaRPr lang="ko-KR" altLang="en-US"/>
        </a:p>
      </dgm:t>
    </dgm:pt>
    <dgm:pt modelId="{57192BCC-4B12-4FFF-8B94-C0738E0944AA}" type="sibTrans" cxnId="{826747DC-D8EF-45D9-B92D-71BAF4D3B480}">
      <dgm:prSet/>
      <dgm:spPr/>
      <dgm:t>
        <a:bodyPr/>
        <a:lstStyle/>
        <a:p>
          <a:pPr latinLnBrk="1"/>
          <a:endParaRPr lang="ko-KR" altLang="en-US"/>
        </a:p>
      </dgm:t>
    </dgm:pt>
    <dgm:pt modelId="{73453B10-1B01-4FA8-A8E4-07564A575826}">
      <dgm:prSet/>
      <dgm:spPr/>
      <dgm:t>
        <a:bodyPr/>
        <a:lstStyle/>
        <a:p>
          <a:pPr latinLnBrk="1"/>
          <a:r>
            <a:rPr lang="ko-KR" altLang="en-US" dirty="0" smtClean="0"/>
            <a:t>장바구니</a:t>
          </a:r>
          <a:endParaRPr lang="ko-KR" altLang="en-US" dirty="0"/>
        </a:p>
      </dgm:t>
    </dgm:pt>
    <dgm:pt modelId="{052E1017-9663-4D97-B10D-2991A6030F47}" type="parTrans" cxnId="{2390AA59-4F45-4921-B4D0-6AA27008C544}">
      <dgm:prSet/>
      <dgm:spPr/>
      <dgm:t>
        <a:bodyPr/>
        <a:lstStyle/>
        <a:p>
          <a:pPr latinLnBrk="1"/>
          <a:endParaRPr lang="ko-KR" altLang="en-US"/>
        </a:p>
      </dgm:t>
    </dgm:pt>
    <dgm:pt modelId="{5EFA71A3-E470-42AE-BA00-AD5624AF1A85}" type="sibTrans" cxnId="{2390AA59-4F45-4921-B4D0-6AA27008C544}">
      <dgm:prSet/>
      <dgm:spPr/>
      <dgm:t>
        <a:bodyPr/>
        <a:lstStyle/>
        <a:p>
          <a:pPr latinLnBrk="1"/>
          <a:endParaRPr lang="ko-KR" altLang="en-US"/>
        </a:p>
      </dgm:t>
    </dgm:pt>
    <dgm:pt modelId="{B375D119-CBD0-4476-9794-2F0A2E819FA4}">
      <dgm:prSet/>
      <dgm:spPr/>
      <dgm:t>
        <a:bodyPr/>
        <a:lstStyle/>
        <a:p>
          <a:pPr latinLnBrk="1"/>
          <a:r>
            <a:rPr lang="ko-KR" altLang="en-US" dirty="0" err="1" smtClean="0"/>
            <a:t>메인화면</a:t>
          </a:r>
          <a:r>
            <a:rPr lang="ko-KR" altLang="en-US" dirty="0" smtClean="0"/>
            <a:t> 슬라이더 광고</a:t>
          </a:r>
          <a:endParaRPr lang="ko-KR" altLang="en-US" dirty="0"/>
        </a:p>
      </dgm:t>
    </dgm:pt>
    <dgm:pt modelId="{D04855FE-1259-4334-B7CC-04B309E36C59}" type="parTrans" cxnId="{12CDE699-903A-4EA2-A94B-41ACE9A40DA0}">
      <dgm:prSet/>
      <dgm:spPr/>
      <dgm:t>
        <a:bodyPr/>
        <a:lstStyle/>
        <a:p>
          <a:pPr latinLnBrk="1"/>
          <a:endParaRPr lang="ko-KR" altLang="en-US"/>
        </a:p>
      </dgm:t>
    </dgm:pt>
    <dgm:pt modelId="{B3651575-32CB-4F2D-A114-388CE1C28FF6}" type="sibTrans" cxnId="{12CDE699-903A-4EA2-A94B-41ACE9A40DA0}">
      <dgm:prSet/>
      <dgm:spPr/>
      <dgm:t>
        <a:bodyPr/>
        <a:lstStyle/>
        <a:p>
          <a:pPr latinLnBrk="1"/>
          <a:endParaRPr lang="ko-KR" altLang="en-US"/>
        </a:p>
      </dgm:t>
    </dgm:pt>
    <dgm:pt modelId="{AB0A8818-2FA7-469D-BDF7-99654A6E1C67}">
      <dgm:prSet/>
      <dgm:spPr/>
      <dgm:t>
        <a:bodyPr/>
        <a:lstStyle/>
        <a:p>
          <a:pPr latinLnBrk="1"/>
          <a:r>
            <a:rPr lang="ko-KR" altLang="en-US" dirty="0" smtClean="0"/>
            <a:t>사이드 배너 광고</a:t>
          </a:r>
          <a:endParaRPr lang="ko-KR" altLang="en-US" dirty="0"/>
        </a:p>
      </dgm:t>
    </dgm:pt>
    <dgm:pt modelId="{4B127259-F6DA-43DE-B7F3-ECC4187932C5}" type="sibTrans" cxnId="{67024237-8925-4FA4-8B42-A8B76E6AFCA9}">
      <dgm:prSet/>
      <dgm:spPr/>
      <dgm:t>
        <a:bodyPr/>
        <a:lstStyle/>
        <a:p>
          <a:pPr latinLnBrk="1"/>
          <a:endParaRPr lang="ko-KR" altLang="en-US"/>
        </a:p>
      </dgm:t>
    </dgm:pt>
    <dgm:pt modelId="{A66C632A-1547-4097-8996-E2E75A3851EE}" type="parTrans" cxnId="{67024237-8925-4FA4-8B42-A8B76E6AFCA9}">
      <dgm:prSet/>
      <dgm:spPr/>
      <dgm:t>
        <a:bodyPr/>
        <a:lstStyle/>
        <a:p>
          <a:pPr latinLnBrk="1"/>
          <a:endParaRPr lang="ko-KR" altLang="en-US"/>
        </a:p>
      </dgm:t>
    </dgm:pt>
    <dgm:pt modelId="{2E69715D-B8DB-4783-8484-D00E0DDF8DF2}">
      <dgm:prSet/>
      <dgm:spPr/>
      <dgm:t>
        <a:bodyPr/>
        <a:lstStyle/>
        <a:p>
          <a:pPr latinLnBrk="1"/>
          <a:r>
            <a:rPr lang="ko-KR" altLang="en-US" dirty="0" err="1" smtClean="0"/>
            <a:t>팝업광고</a:t>
          </a:r>
          <a:r>
            <a:rPr lang="en-US" altLang="ko-KR" dirty="0" smtClean="0"/>
            <a:t>(</a:t>
          </a:r>
          <a:r>
            <a:rPr lang="ko-KR" altLang="en-US" dirty="0" smtClean="0"/>
            <a:t>일정시간 </a:t>
          </a:r>
          <a:r>
            <a:rPr lang="ko-KR" altLang="en-US" dirty="0" err="1" smtClean="0"/>
            <a:t>노출금지</a:t>
          </a:r>
          <a:endParaRPr lang="ko-KR" altLang="en-US" dirty="0"/>
        </a:p>
      </dgm:t>
    </dgm:pt>
    <dgm:pt modelId="{5C2EE9BF-3019-42BF-96A5-EA1B6B544C8E}" type="parTrans" cxnId="{49F0D8D4-E5BE-4E00-AEAB-80D985E4D3BC}">
      <dgm:prSet/>
      <dgm:spPr/>
      <dgm:t>
        <a:bodyPr/>
        <a:lstStyle/>
        <a:p>
          <a:pPr latinLnBrk="1"/>
          <a:endParaRPr lang="ko-KR" altLang="en-US"/>
        </a:p>
      </dgm:t>
    </dgm:pt>
    <dgm:pt modelId="{E393DB35-3541-4E60-A00F-B93AEB91987B}" type="sibTrans" cxnId="{49F0D8D4-E5BE-4E00-AEAB-80D985E4D3BC}">
      <dgm:prSet/>
      <dgm:spPr/>
      <dgm:t>
        <a:bodyPr/>
        <a:lstStyle/>
        <a:p>
          <a:pPr latinLnBrk="1"/>
          <a:endParaRPr lang="ko-KR" altLang="en-US"/>
        </a:p>
      </dgm:t>
    </dgm:pt>
    <dgm:pt modelId="{D2123C76-5AD7-45F7-8C1D-4023B53E91DF}">
      <dgm:prSet/>
      <dgm:spPr/>
      <dgm:t>
        <a:bodyPr/>
        <a:lstStyle/>
        <a:p>
          <a:pPr latinLnBrk="1"/>
          <a:r>
            <a:rPr lang="ko-KR" altLang="en-US" dirty="0" smtClean="0"/>
            <a:t>회원가입</a:t>
          </a:r>
          <a:r>
            <a:rPr lang="en-US" altLang="ko-KR" dirty="0" smtClean="0"/>
            <a:t>(</a:t>
          </a:r>
          <a:r>
            <a:rPr lang="ko-KR" altLang="en-US" dirty="0" smtClean="0"/>
            <a:t>연동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FD530F0-5AD1-4AFE-8448-842952BED635}" type="parTrans" cxnId="{93CF50EC-0411-48B8-9161-1F0EA776DE20}">
      <dgm:prSet/>
      <dgm:spPr/>
      <dgm:t>
        <a:bodyPr/>
        <a:lstStyle/>
        <a:p>
          <a:pPr latinLnBrk="1"/>
          <a:endParaRPr lang="ko-KR" altLang="en-US"/>
        </a:p>
      </dgm:t>
    </dgm:pt>
    <dgm:pt modelId="{5230DCC0-0430-4A32-8407-E87A769758CB}" type="sibTrans" cxnId="{93CF50EC-0411-48B8-9161-1F0EA776DE20}">
      <dgm:prSet/>
      <dgm:spPr/>
      <dgm:t>
        <a:bodyPr/>
        <a:lstStyle/>
        <a:p>
          <a:pPr latinLnBrk="1"/>
          <a:endParaRPr lang="ko-KR" altLang="en-US"/>
        </a:p>
      </dgm:t>
    </dgm:pt>
    <dgm:pt modelId="{FF9017EE-4D83-44EB-B8E5-AD9C3FD7EEF4}">
      <dgm:prSet/>
      <dgm:spPr/>
      <dgm:t>
        <a:bodyPr/>
        <a:lstStyle/>
        <a:p>
          <a:pPr latinLnBrk="1"/>
          <a:r>
            <a:rPr lang="ko-KR" altLang="en-US" dirty="0" smtClean="0"/>
            <a:t>문의 글 작성 페이지</a:t>
          </a:r>
          <a:endParaRPr lang="ko-KR" altLang="en-US" dirty="0"/>
        </a:p>
      </dgm:t>
    </dgm:pt>
    <dgm:pt modelId="{931888C0-21BC-465A-9540-579AD6893B66}" type="parTrans" cxnId="{AFE25C03-8D7A-40D3-8D01-90E6724E4722}">
      <dgm:prSet/>
      <dgm:spPr/>
      <dgm:t>
        <a:bodyPr/>
        <a:lstStyle/>
        <a:p>
          <a:pPr latinLnBrk="1"/>
          <a:endParaRPr lang="ko-KR" altLang="en-US"/>
        </a:p>
      </dgm:t>
    </dgm:pt>
    <dgm:pt modelId="{89C64334-7010-4B1E-A4EA-B678F1B4574F}" type="sibTrans" cxnId="{AFE25C03-8D7A-40D3-8D01-90E6724E4722}">
      <dgm:prSet/>
      <dgm:spPr/>
      <dgm:t>
        <a:bodyPr/>
        <a:lstStyle/>
        <a:p>
          <a:pPr latinLnBrk="1"/>
          <a:endParaRPr lang="ko-KR" altLang="en-US"/>
        </a:p>
      </dgm:t>
    </dgm:pt>
    <dgm:pt modelId="{8C34D2B3-0221-4EDF-80A6-96834C91D72A}">
      <dgm:prSet/>
      <dgm:spPr/>
      <dgm:t>
        <a:bodyPr/>
        <a:lstStyle/>
        <a:p>
          <a:pPr latinLnBrk="1"/>
          <a:r>
            <a:rPr lang="ko-KR" altLang="en-US" dirty="0" err="1" smtClean="0"/>
            <a:t>상담사</a:t>
          </a:r>
          <a:r>
            <a:rPr lang="ko-KR" altLang="en-US" dirty="0" smtClean="0"/>
            <a:t> 연결</a:t>
          </a:r>
          <a:r>
            <a:rPr lang="en-US" altLang="ko-KR" dirty="0" smtClean="0"/>
            <a:t>(</a:t>
          </a:r>
          <a:r>
            <a:rPr lang="ko-KR" altLang="en-US" dirty="0" err="1" smtClean="0"/>
            <a:t>카톡</a:t>
          </a:r>
          <a:r>
            <a:rPr lang="ko-KR" altLang="en-US" dirty="0" smtClean="0"/>
            <a:t> </a:t>
          </a:r>
          <a:r>
            <a:rPr lang="en-US" altLang="ko-KR" dirty="0" smtClean="0"/>
            <a:t>or </a:t>
          </a:r>
          <a:r>
            <a:rPr lang="ko-KR" altLang="en-US" dirty="0" smtClean="0"/>
            <a:t>전화</a:t>
          </a:r>
          <a:r>
            <a:rPr lang="en-US" altLang="ko-KR" dirty="0" smtClean="0"/>
            <a:t>)</a:t>
          </a:r>
        </a:p>
      </dgm:t>
    </dgm:pt>
    <dgm:pt modelId="{831090C0-3411-47DE-B70F-7DBAC6755EF8}" type="parTrans" cxnId="{45556319-3456-4467-A4A3-0331F09C689B}">
      <dgm:prSet/>
      <dgm:spPr/>
      <dgm:t>
        <a:bodyPr/>
        <a:lstStyle/>
        <a:p>
          <a:pPr latinLnBrk="1"/>
          <a:endParaRPr lang="ko-KR" altLang="en-US"/>
        </a:p>
      </dgm:t>
    </dgm:pt>
    <dgm:pt modelId="{F22DE18A-7563-439E-822E-256671EAA59C}" type="sibTrans" cxnId="{45556319-3456-4467-A4A3-0331F09C689B}">
      <dgm:prSet/>
      <dgm:spPr/>
      <dgm:t>
        <a:bodyPr/>
        <a:lstStyle/>
        <a:p>
          <a:pPr latinLnBrk="1"/>
          <a:endParaRPr lang="ko-KR" altLang="en-US"/>
        </a:p>
      </dgm:t>
    </dgm:pt>
    <dgm:pt modelId="{4987FE5A-A8CA-4551-B814-A7206ED4AC67}">
      <dgm:prSet/>
      <dgm:spPr/>
      <dgm:t>
        <a:bodyPr/>
        <a:lstStyle/>
        <a:p>
          <a:pPr latinLnBrk="1"/>
          <a:r>
            <a:rPr lang="ko-KR" altLang="en-US" dirty="0" smtClean="0"/>
            <a:t>정보수정</a:t>
          </a:r>
          <a:endParaRPr lang="ko-KR" altLang="en-US" dirty="0"/>
        </a:p>
      </dgm:t>
    </dgm:pt>
    <dgm:pt modelId="{1EC36458-0542-4496-9B2E-3B029256EDA4}" type="parTrans" cxnId="{2423D08A-8BAA-4AD0-8FDB-08EBCDDF5BA3}">
      <dgm:prSet/>
      <dgm:spPr/>
      <dgm:t>
        <a:bodyPr/>
        <a:lstStyle/>
        <a:p>
          <a:pPr latinLnBrk="1"/>
          <a:endParaRPr lang="ko-KR" altLang="en-US"/>
        </a:p>
      </dgm:t>
    </dgm:pt>
    <dgm:pt modelId="{71354265-1EAE-4D99-B3FC-8B5FC02CBD39}" type="sibTrans" cxnId="{2423D08A-8BAA-4AD0-8FDB-08EBCDDF5BA3}">
      <dgm:prSet/>
      <dgm:spPr/>
      <dgm:t>
        <a:bodyPr/>
        <a:lstStyle/>
        <a:p>
          <a:pPr latinLnBrk="1"/>
          <a:endParaRPr lang="ko-KR" altLang="en-US"/>
        </a:p>
      </dgm:t>
    </dgm:pt>
    <dgm:pt modelId="{CA432E3B-12D1-4C23-9DB0-E5DD6909B961}">
      <dgm:prSet/>
      <dgm:spPr/>
      <dgm:t>
        <a:bodyPr/>
        <a:lstStyle/>
        <a:p>
          <a:pPr latinLnBrk="1"/>
          <a:r>
            <a:rPr lang="ko-KR" altLang="en-US" dirty="0" smtClean="0"/>
            <a:t>리뷰 작성</a:t>
          </a:r>
          <a:endParaRPr lang="ko-KR" altLang="en-US" dirty="0"/>
        </a:p>
      </dgm:t>
    </dgm:pt>
    <dgm:pt modelId="{590AE8A0-5554-4A18-AF88-8373ABB234E4}" type="parTrans" cxnId="{1E4215CA-D281-4F59-992D-C1E18AC1FE94}">
      <dgm:prSet/>
      <dgm:spPr/>
      <dgm:t>
        <a:bodyPr/>
        <a:lstStyle/>
        <a:p>
          <a:pPr latinLnBrk="1"/>
          <a:endParaRPr lang="ko-KR" altLang="en-US"/>
        </a:p>
      </dgm:t>
    </dgm:pt>
    <dgm:pt modelId="{14748E13-6CFE-4A5D-8039-97FBB42F0999}" type="sibTrans" cxnId="{1E4215CA-D281-4F59-992D-C1E18AC1FE94}">
      <dgm:prSet/>
      <dgm:spPr/>
      <dgm:t>
        <a:bodyPr/>
        <a:lstStyle/>
        <a:p>
          <a:pPr latinLnBrk="1"/>
          <a:endParaRPr lang="ko-KR" altLang="en-US"/>
        </a:p>
      </dgm:t>
    </dgm:pt>
    <dgm:pt modelId="{766D2B18-AD03-4C33-9010-AD67A3D3DFC8}">
      <dgm:prSet/>
      <dgm:spPr/>
      <dgm:t>
        <a:bodyPr/>
        <a:lstStyle/>
        <a:p>
          <a:pPr latinLnBrk="1"/>
          <a:r>
            <a:rPr lang="ko-KR" altLang="en-US" dirty="0" smtClean="0"/>
            <a:t>결제</a:t>
          </a:r>
          <a:endParaRPr lang="ko-KR" altLang="en-US" dirty="0"/>
        </a:p>
      </dgm:t>
    </dgm:pt>
    <dgm:pt modelId="{8099CAA2-043C-4720-9EF1-90741330BC33}" type="parTrans" cxnId="{FAC383A8-CCC1-4619-AAB0-5F997E4FCF8B}">
      <dgm:prSet/>
      <dgm:spPr/>
      <dgm:t>
        <a:bodyPr/>
        <a:lstStyle/>
        <a:p>
          <a:pPr latinLnBrk="1"/>
          <a:endParaRPr lang="ko-KR" altLang="en-US"/>
        </a:p>
      </dgm:t>
    </dgm:pt>
    <dgm:pt modelId="{5C156D89-F122-4976-A45C-06A4E76CC8DF}" type="sibTrans" cxnId="{FAC383A8-CCC1-4619-AAB0-5F997E4FCF8B}">
      <dgm:prSet/>
      <dgm:spPr/>
      <dgm:t>
        <a:bodyPr/>
        <a:lstStyle/>
        <a:p>
          <a:pPr latinLnBrk="1"/>
          <a:endParaRPr lang="ko-KR" altLang="en-US"/>
        </a:p>
      </dgm:t>
    </dgm:pt>
    <dgm:pt modelId="{BCBF00D9-5780-4AAC-AF2E-62C6866EFBFA}">
      <dgm:prSet/>
      <dgm:spPr/>
      <dgm:t>
        <a:bodyPr/>
        <a:lstStyle/>
        <a:p>
          <a:pPr latinLnBrk="1"/>
          <a:r>
            <a:rPr lang="ko-KR" altLang="en-US" dirty="0" err="1" smtClean="0"/>
            <a:t>배송현황</a:t>
          </a:r>
          <a:r>
            <a:rPr lang="ko-KR" altLang="en-US" dirty="0" smtClean="0"/>
            <a:t> </a:t>
          </a:r>
          <a:r>
            <a:rPr lang="ko-KR" altLang="en-US" dirty="0" err="1" smtClean="0"/>
            <a:t>확인페이지</a:t>
          </a:r>
          <a:endParaRPr lang="ko-KR" altLang="en-US" dirty="0"/>
        </a:p>
      </dgm:t>
    </dgm:pt>
    <dgm:pt modelId="{0F77F19D-6B3D-4911-8C5E-2243C7DE5CA7}" type="parTrans" cxnId="{9EE07710-8049-4656-9B52-DAEBA54C1E80}">
      <dgm:prSet/>
      <dgm:spPr/>
      <dgm:t>
        <a:bodyPr/>
        <a:lstStyle/>
        <a:p>
          <a:pPr latinLnBrk="1"/>
          <a:endParaRPr lang="ko-KR" altLang="en-US"/>
        </a:p>
      </dgm:t>
    </dgm:pt>
    <dgm:pt modelId="{A3F2656D-70B3-40FB-9BDE-2B82EB8A80D8}" type="sibTrans" cxnId="{9EE07710-8049-4656-9B52-DAEBA54C1E80}">
      <dgm:prSet/>
      <dgm:spPr/>
      <dgm:t>
        <a:bodyPr/>
        <a:lstStyle/>
        <a:p>
          <a:pPr latinLnBrk="1"/>
          <a:endParaRPr lang="ko-KR" altLang="en-US"/>
        </a:p>
      </dgm:t>
    </dgm:pt>
    <dgm:pt modelId="{86144D11-C5ED-4772-9EAE-CDEA3B9F6582}">
      <dgm:prSet/>
      <dgm:spPr/>
      <dgm:t>
        <a:bodyPr/>
        <a:lstStyle/>
        <a:p>
          <a:pPr latinLnBrk="1"/>
          <a:r>
            <a:rPr lang="ko-KR" altLang="en-US" dirty="0" smtClean="0"/>
            <a:t>구매 내역확인페이지</a:t>
          </a:r>
          <a:endParaRPr lang="ko-KR" altLang="en-US" dirty="0"/>
        </a:p>
      </dgm:t>
    </dgm:pt>
    <dgm:pt modelId="{FC8978B2-8659-4BD0-9F82-4401C20CF648}" type="parTrans" cxnId="{3F21085F-B159-4B2E-93CC-F87994D78634}">
      <dgm:prSet/>
      <dgm:spPr/>
      <dgm:t>
        <a:bodyPr/>
        <a:lstStyle/>
        <a:p>
          <a:pPr latinLnBrk="1"/>
          <a:endParaRPr lang="ko-KR" altLang="en-US"/>
        </a:p>
      </dgm:t>
    </dgm:pt>
    <dgm:pt modelId="{9C205BCF-B7A1-4E77-B758-CAB4A65661F2}" type="sibTrans" cxnId="{3F21085F-B159-4B2E-93CC-F87994D78634}">
      <dgm:prSet/>
      <dgm:spPr/>
      <dgm:t>
        <a:bodyPr/>
        <a:lstStyle/>
        <a:p>
          <a:pPr latinLnBrk="1"/>
          <a:endParaRPr lang="ko-KR" altLang="en-US"/>
        </a:p>
      </dgm:t>
    </dgm:pt>
    <dgm:pt modelId="{8B0B9C37-213A-4E9C-921F-08FC3E1654CA}">
      <dgm:prSet/>
      <dgm:spPr/>
      <dgm:t>
        <a:bodyPr/>
        <a:lstStyle/>
        <a:p>
          <a:pPr latinLnBrk="1"/>
          <a:r>
            <a:rPr lang="ko-KR" altLang="en-US" dirty="0" smtClean="0"/>
            <a:t>공지사항</a:t>
          </a:r>
          <a:endParaRPr lang="ko-KR" altLang="en-US" dirty="0"/>
        </a:p>
      </dgm:t>
    </dgm:pt>
    <dgm:pt modelId="{801AF57D-48B0-4983-830A-FF2665C85BAA}" type="parTrans" cxnId="{C045BD94-28BF-4E7E-9753-4CFC2F63EABD}">
      <dgm:prSet/>
      <dgm:spPr/>
      <dgm:t>
        <a:bodyPr/>
        <a:lstStyle/>
        <a:p>
          <a:pPr latinLnBrk="1"/>
          <a:endParaRPr lang="ko-KR" altLang="en-US"/>
        </a:p>
      </dgm:t>
    </dgm:pt>
    <dgm:pt modelId="{B23139B0-978E-406F-ABE9-836C8A2FA91C}" type="sibTrans" cxnId="{C045BD94-28BF-4E7E-9753-4CFC2F63EABD}">
      <dgm:prSet/>
      <dgm:spPr/>
      <dgm:t>
        <a:bodyPr/>
        <a:lstStyle/>
        <a:p>
          <a:pPr latinLnBrk="1"/>
          <a:endParaRPr lang="ko-KR" altLang="en-US"/>
        </a:p>
      </dgm:t>
    </dgm:pt>
    <dgm:pt modelId="{BBC1F09A-2BE3-445F-A018-C30A5AFA2530}">
      <dgm:prSet phldrT="[텍스트]"/>
      <dgm:spPr/>
      <dgm:t>
        <a:bodyPr/>
        <a:lstStyle/>
        <a:p>
          <a:pPr latinLnBrk="1"/>
          <a:r>
            <a:rPr lang="ko-KR" altLang="en-US" dirty="0" smtClean="0"/>
            <a:t>판매자 로그인</a:t>
          </a:r>
          <a:endParaRPr lang="ko-KR" altLang="en-US" dirty="0"/>
        </a:p>
      </dgm:t>
    </dgm:pt>
    <dgm:pt modelId="{2718206D-2E16-427F-9A40-54DB28EABBB7}" type="parTrans" cxnId="{AD576BC4-46A7-44BF-8908-4C5CBA0085BE}">
      <dgm:prSet/>
      <dgm:spPr/>
      <dgm:t>
        <a:bodyPr/>
        <a:lstStyle/>
        <a:p>
          <a:pPr latinLnBrk="1"/>
          <a:endParaRPr lang="ko-KR" altLang="en-US"/>
        </a:p>
      </dgm:t>
    </dgm:pt>
    <dgm:pt modelId="{B56286DA-9DDB-414D-80F9-BF69F2F86900}" type="sibTrans" cxnId="{AD576BC4-46A7-44BF-8908-4C5CBA0085BE}">
      <dgm:prSet/>
      <dgm:spPr/>
      <dgm:t>
        <a:bodyPr/>
        <a:lstStyle/>
        <a:p>
          <a:pPr latinLnBrk="1"/>
          <a:endParaRPr lang="ko-KR" altLang="en-US"/>
        </a:p>
      </dgm:t>
    </dgm:pt>
    <dgm:pt modelId="{C9E91882-3504-46C3-A295-DFF936B0C0EF}">
      <dgm:prSet/>
      <dgm:spPr/>
      <dgm:t>
        <a:bodyPr/>
        <a:lstStyle/>
        <a:p>
          <a:pPr latinLnBrk="1"/>
          <a:r>
            <a:rPr lang="ko-KR" altLang="en-US" dirty="0" smtClean="0"/>
            <a:t>상품 관리</a:t>
          </a:r>
          <a:endParaRPr lang="ko-KR" altLang="en-US" dirty="0"/>
        </a:p>
      </dgm:t>
    </dgm:pt>
    <dgm:pt modelId="{699C9187-20AF-4D8F-8615-8F9E0A996EEE}" type="parTrans" cxnId="{0EAC5B68-970D-4B26-A09F-91ACADE03DA2}">
      <dgm:prSet/>
      <dgm:spPr/>
      <dgm:t>
        <a:bodyPr/>
        <a:lstStyle/>
        <a:p>
          <a:pPr latinLnBrk="1"/>
          <a:endParaRPr lang="ko-KR" altLang="en-US"/>
        </a:p>
      </dgm:t>
    </dgm:pt>
    <dgm:pt modelId="{6B5275EF-0731-4748-849D-44C67163243A}" type="sibTrans" cxnId="{0EAC5B68-970D-4B26-A09F-91ACADE03DA2}">
      <dgm:prSet/>
      <dgm:spPr/>
      <dgm:t>
        <a:bodyPr/>
        <a:lstStyle/>
        <a:p>
          <a:pPr latinLnBrk="1"/>
          <a:endParaRPr lang="ko-KR" altLang="en-US"/>
        </a:p>
      </dgm:t>
    </dgm:pt>
    <dgm:pt modelId="{213040F9-AAF4-4791-A940-94AA1E1134CC}">
      <dgm:prSet/>
      <dgm:spPr/>
      <dgm:t>
        <a:bodyPr/>
        <a:lstStyle/>
        <a:p>
          <a:pPr latinLnBrk="1"/>
          <a:r>
            <a:rPr lang="ko-KR" altLang="en-US" dirty="0" err="1" smtClean="0"/>
            <a:t>메인페이지</a:t>
          </a:r>
          <a:r>
            <a:rPr lang="en-US" altLang="ko-KR" dirty="0" smtClean="0"/>
            <a:t>(</a:t>
          </a:r>
          <a:r>
            <a:rPr lang="ko-KR" altLang="en-US" dirty="0" smtClean="0"/>
            <a:t>조회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743A04A-9E64-4C1F-B6EE-52A83585D011}" type="parTrans" cxnId="{3EFE4437-720B-4D18-AF30-B367C67B15B1}">
      <dgm:prSet/>
      <dgm:spPr/>
      <dgm:t>
        <a:bodyPr/>
        <a:lstStyle/>
        <a:p>
          <a:pPr latinLnBrk="1"/>
          <a:endParaRPr lang="ko-KR" altLang="en-US"/>
        </a:p>
      </dgm:t>
    </dgm:pt>
    <dgm:pt modelId="{633EFFB5-5F4F-44A3-AC78-804E2DA6D5D3}" type="sibTrans" cxnId="{3EFE4437-720B-4D18-AF30-B367C67B15B1}">
      <dgm:prSet/>
      <dgm:spPr/>
      <dgm:t>
        <a:bodyPr/>
        <a:lstStyle/>
        <a:p>
          <a:pPr latinLnBrk="1"/>
          <a:endParaRPr lang="ko-KR" altLang="en-US"/>
        </a:p>
      </dgm:t>
    </dgm:pt>
    <dgm:pt modelId="{367C36E1-DEA7-4401-82B3-2DD1F14D6E89}">
      <dgm:prSet/>
      <dgm:spPr/>
      <dgm:t>
        <a:bodyPr/>
        <a:lstStyle/>
        <a:p>
          <a:pPr latinLnBrk="1"/>
          <a:r>
            <a:rPr lang="ko-KR" altLang="en-US" dirty="0" smtClean="0"/>
            <a:t>상품 등록 및 수정 페이지</a:t>
          </a:r>
          <a:endParaRPr lang="ko-KR" altLang="en-US" dirty="0"/>
        </a:p>
      </dgm:t>
    </dgm:pt>
    <dgm:pt modelId="{20FD4630-EDCB-46CA-BED2-634FCDD439B7}" type="parTrans" cxnId="{161D40D0-23AA-4587-BBE1-40A769D584BF}">
      <dgm:prSet/>
      <dgm:spPr/>
      <dgm:t>
        <a:bodyPr/>
        <a:lstStyle/>
        <a:p>
          <a:pPr latinLnBrk="1"/>
          <a:endParaRPr lang="ko-KR" altLang="en-US"/>
        </a:p>
      </dgm:t>
    </dgm:pt>
    <dgm:pt modelId="{828D1E42-09AA-40D9-9A04-6B1AE338F0F0}" type="sibTrans" cxnId="{161D40D0-23AA-4587-BBE1-40A769D584BF}">
      <dgm:prSet/>
      <dgm:spPr/>
      <dgm:t>
        <a:bodyPr/>
        <a:lstStyle/>
        <a:p>
          <a:pPr latinLnBrk="1"/>
          <a:endParaRPr lang="ko-KR" altLang="en-US"/>
        </a:p>
      </dgm:t>
    </dgm:pt>
    <dgm:pt modelId="{8F071698-4B82-429B-AABE-966F838250A5}">
      <dgm:prSet/>
      <dgm:spPr/>
      <dgm:t>
        <a:bodyPr/>
        <a:lstStyle/>
        <a:p>
          <a:pPr latinLnBrk="1"/>
          <a:r>
            <a:rPr lang="ko-KR" altLang="en-US" dirty="0" smtClean="0"/>
            <a:t>리뷰 관리</a:t>
          </a:r>
          <a:endParaRPr lang="ko-KR" altLang="en-US" dirty="0"/>
        </a:p>
      </dgm:t>
    </dgm:pt>
    <dgm:pt modelId="{69480EED-ADC2-49FD-AA20-546C477B400C}" type="parTrans" cxnId="{7C4AF23C-03A4-494D-AB7B-C0EDDE0E6404}">
      <dgm:prSet/>
      <dgm:spPr/>
      <dgm:t>
        <a:bodyPr/>
        <a:lstStyle/>
        <a:p>
          <a:pPr latinLnBrk="1"/>
          <a:endParaRPr lang="ko-KR" altLang="en-US"/>
        </a:p>
      </dgm:t>
    </dgm:pt>
    <dgm:pt modelId="{8401A6AA-E731-471E-9699-A6D3EF2FEFE5}" type="sibTrans" cxnId="{7C4AF23C-03A4-494D-AB7B-C0EDDE0E6404}">
      <dgm:prSet/>
      <dgm:spPr/>
      <dgm:t>
        <a:bodyPr/>
        <a:lstStyle/>
        <a:p>
          <a:pPr latinLnBrk="1"/>
          <a:endParaRPr lang="ko-KR" altLang="en-US"/>
        </a:p>
      </dgm:t>
    </dgm:pt>
    <dgm:pt modelId="{71752732-B3DE-49CD-B0B8-1913BF436509}">
      <dgm:prSet/>
      <dgm:spPr/>
      <dgm:t>
        <a:bodyPr/>
        <a:lstStyle/>
        <a:p>
          <a:pPr latinLnBrk="1"/>
          <a:r>
            <a:rPr lang="ko-KR" altLang="en-US" dirty="0" smtClean="0"/>
            <a:t>판매관리</a:t>
          </a:r>
          <a:endParaRPr lang="ko-KR" altLang="en-US" dirty="0"/>
        </a:p>
      </dgm:t>
    </dgm:pt>
    <dgm:pt modelId="{8C74075D-63F9-45B9-B97A-1A9E32B6E63B}" type="parTrans" cxnId="{EAF8CDB7-FDCF-499D-B4AD-21C8F08864F1}">
      <dgm:prSet/>
      <dgm:spPr/>
      <dgm:t>
        <a:bodyPr/>
        <a:lstStyle/>
        <a:p>
          <a:pPr latinLnBrk="1"/>
          <a:endParaRPr lang="ko-KR" altLang="en-US"/>
        </a:p>
      </dgm:t>
    </dgm:pt>
    <dgm:pt modelId="{7D2D053C-44EA-4588-8B8C-39D95B4D4EFE}" type="sibTrans" cxnId="{EAF8CDB7-FDCF-499D-B4AD-21C8F08864F1}">
      <dgm:prSet/>
      <dgm:spPr/>
      <dgm:t>
        <a:bodyPr/>
        <a:lstStyle/>
        <a:p>
          <a:pPr latinLnBrk="1"/>
          <a:endParaRPr lang="ko-KR" altLang="en-US"/>
        </a:p>
      </dgm:t>
    </dgm:pt>
    <dgm:pt modelId="{A337E72B-3A54-4D5C-9C0A-D8559D8DCDBE}">
      <dgm:prSet/>
      <dgm:spPr/>
      <dgm:t>
        <a:bodyPr/>
        <a:lstStyle/>
        <a:p>
          <a:pPr latinLnBrk="1"/>
          <a:r>
            <a:rPr lang="ko-KR" altLang="en-US" dirty="0" smtClean="0"/>
            <a:t>주문 조회</a:t>
          </a:r>
          <a:endParaRPr lang="ko-KR" altLang="en-US" dirty="0"/>
        </a:p>
      </dgm:t>
    </dgm:pt>
    <dgm:pt modelId="{C4B3F46D-6598-4E51-932C-06A5F165BFB4}" type="parTrans" cxnId="{149E64CA-BA47-48A4-8893-C0EA9A2D8EC2}">
      <dgm:prSet/>
      <dgm:spPr/>
      <dgm:t>
        <a:bodyPr/>
        <a:lstStyle/>
        <a:p>
          <a:pPr latinLnBrk="1"/>
          <a:endParaRPr lang="ko-KR" altLang="en-US"/>
        </a:p>
      </dgm:t>
    </dgm:pt>
    <dgm:pt modelId="{E029431D-CC21-4BB6-9564-F1AA36C50F82}" type="sibTrans" cxnId="{149E64CA-BA47-48A4-8893-C0EA9A2D8EC2}">
      <dgm:prSet/>
      <dgm:spPr/>
      <dgm:t>
        <a:bodyPr/>
        <a:lstStyle/>
        <a:p>
          <a:pPr latinLnBrk="1"/>
          <a:endParaRPr lang="ko-KR" altLang="en-US"/>
        </a:p>
      </dgm:t>
    </dgm:pt>
    <dgm:pt modelId="{57FE78D8-8A66-41E1-8D81-40E8B22A4041}">
      <dgm:prSet/>
      <dgm:spPr/>
      <dgm:t>
        <a:bodyPr/>
        <a:lstStyle/>
        <a:p>
          <a:pPr latinLnBrk="1"/>
          <a:r>
            <a:rPr lang="ko-KR" altLang="en-US" dirty="0" err="1" smtClean="0"/>
            <a:t>주문관리</a:t>
          </a:r>
          <a:r>
            <a:rPr lang="en-US" altLang="ko-KR" dirty="0" smtClean="0"/>
            <a:t>(</a:t>
          </a:r>
          <a:r>
            <a:rPr lang="ko-KR" altLang="en-US" dirty="0" smtClean="0"/>
            <a:t>배송</a:t>
          </a:r>
          <a:r>
            <a:rPr lang="en-US" altLang="ko-KR" dirty="0" smtClean="0"/>
            <a:t>,</a:t>
          </a:r>
          <a:r>
            <a:rPr lang="ko-KR" altLang="en-US" dirty="0" smtClean="0"/>
            <a:t>교환</a:t>
          </a:r>
          <a:r>
            <a:rPr lang="en-US" altLang="ko-KR" dirty="0" smtClean="0"/>
            <a:t>,</a:t>
          </a:r>
          <a:r>
            <a:rPr lang="ko-KR" altLang="en-US" dirty="0" smtClean="0"/>
            <a:t>반품 등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4A9DD386-8F58-41FB-BE66-03C7A8A8F003}" type="parTrans" cxnId="{802CFB98-2A76-405F-A3F2-A13F67C3FDD6}">
      <dgm:prSet/>
      <dgm:spPr/>
      <dgm:t>
        <a:bodyPr/>
        <a:lstStyle/>
        <a:p>
          <a:pPr latinLnBrk="1"/>
          <a:endParaRPr lang="ko-KR" altLang="en-US"/>
        </a:p>
      </dgm:t>
    </dgm:pt>
    <dgm:pt modelId="{E10D4FD2-5877-4F89-980E-17E5E2168110}" type="sibTrans" cxnId="{802CFB98-2A76-405F-A3F2-A13F67C3FDD6}">
      <dgm:prSet/>
      <dgm:spPr/>
      <dgm:t>
        <a:bodyPr/>
        <a:lstStyle/>
        <a:p>
          <a:pPr latinLnBrk="1"/>
          <a:endParaRPr lang="ko-KR" altLang="en-US"/>
        </a:p>
      </dgm:t>
    </dgm:pt>
    <dgm:pt modelId="{ACB7D1BA-042F-444F-9965-DC07C3425DE0}">
      <dgm:prSet/>
      <dgm:spPr/>
      <dgm:t>
        <a:bodyPr/>
        <a:lstStyle/>
        <a:p>
          <a:pPr latinLnBrk="1"/>
          <a:r>
            <a:rPr lang="ko-KR" altLang="en-US" dirty="0" smtClean="0"/>
            <a:t>결제금액 정산</a:t>
          </a:r>
          <a:endParaRPr lang="ko-KR" altLang="en-US" dirty="0"/>
        </a:p>
      </dgm:t>
    </dgm:pt>
    <dgm:pt modelId="{8BD305BD-C853-4ECC-95C0-AC7395557D8A}" type="parTrans" cxnId="{D445113C-FE88-42FB-8261-7E9E8D5270EF}">
      <dgm:prSet/>
      <dgm:spPr/>
      <dgm:t>
        <a:bodyPr/>
        <a:lstStyle/>
        <a:p>
          <a:pPr latinLnBrk="1"/>
          <a:endParaRPr lang="ko-KR" altLang="en-US"/>
        </a:p>
      </dgm:t>
    </dgm:pt>
    <dgm:pt modelId="{B7EB3DA4-CE90-4A2E-A26B-196AD1B70D90}" type="sibTrans" cxnId="{D445113C-FE88-42FB-8261-7E9E8D5270EF}">
      <dgm:prSet/>
      <dgm:spPr/>
      <dgm:t>
        <a:bodyPr/>
        <a:lstStyle/>
        <a:p>
          <a:pPr latinLnBrk="1"/>
          <a:endParaRPr lang="ko-KR" altLang="en-US"/>
        </a:p>
      </dgm:t>
    </dgm:pt>
    <dgm:pt modelId="{1ED0E147-81EB-406F-AB7A-F5BE7F47A9BD}">
      <dgm:prSet/>
      <dgm:spPr/>
      <dgm:t>
        <a:bodyPr/>
        <a:lstStyle/>
        <a:p>
          <a:pPr latinLnBrk="1"/>
          <a:r>
            <a:rPr lang="ko-KR" altLang="en-US" dirty="0" smtClean="0"/>
            <a:t>프로모션신청</a:t>
          </a:r>
          <a:endParaRPr lang="ko-KR" altLang="en-US" dirty="0"/>
        </a:p>
      </dgm:t>
    </dgm:pt>
    <dgm:pt modelId="{706E0541-53C0-472F-91D2-3D2B68B3A82B}" type="parTrans" cxnId="{9C87C77B-0BAC-465E-8EF6-E3E2AB237681}">
      <dgm:prSet/>
      <dgm:spPr/>
      <dgm:t>
        <a:bodyPr/>
        <a:lstStyle/>
        <a:p>
          <a:pPr latinLnBrk="1"/>
          <a:endParaRPr lang="ko-KR" altLang="en-US"/>
        </a:p>
      </dgm:t>
    </dgm:pt>
    <dgm:pt modelId="{D21ACC04-F3DD-4952-9BA3-5500F7A87B32}" type="sibTrans" cxnId="{9C87C77B-0BAC-465E-8EF6-E3E2AB237681}">
      <dgm:prSet/>
      <dgm:spPr/>
      <dgm:t>
        <a:bodyPr/>
        <a:lstStyle/>
        <a:p>
          <a:pPr latinLnBrk="1"/>
          <a:endParaRPr lang="ko-KR" altLang="en-US"/>
        </a:p>
      </dgm:t>
    </dgm:pt>
    <dgm:pt modelId="{C495B7DC-3C2E-4B6C-ADB4-78481143835C}">
      <dgm:prSet/>
      <dgm:spPr/>
      <dgm:t>
        <a:bodyPr/>
        <a:lstStyle/>
        <a:p>
          <a:pPr latinLnBrk="1"/>
          <a:r>
            <a:rPr lang="ko-KR" altLang="en-US" dirty="0" smtClean="0"/>
            <a:t>판매자 정보관리</a:t>
          </a:r>
          <a:endParaRPr lang="ko-KR" altLang="en-US" dirty="0"/>
        </a:p>
      </dgm:t>
    </dgm:pt>
    <dgm:pt modelId="{764B1A77-4BF2-429F-92A2-47A9CF8D6090}" type="parTrans" cxnId="{E0EA2C36-16E4-4696-BB59-87DDCCB78FCB}">
      <dgm:prSet/>
      <dgm:spPr/>
      <dgm:t>
        <a:bodyPr/>
        <a:lstStyle/>
        <a:p>
          <a:pPr latinLnBrk="1"/>
          <a:endParaRPr lang="ko-KR" altLang="en-US"/>
        </a:p>
      </dgm:t>
    </dgm:pt>
    <dgm:pt modelId="{F15C6862-BC9B-429F-9D6F-8243C3194DD8}" type="sibTrans" cxnId="{E0EA2C36-16E4-4696-BB59-87DDCCB78FCB}">
      <dgm:prSet/>
      <dgm:spPr/>
      <dgm:t>
        <a:bodyPr/>
        <a:lstStyle/>
        <a:p>
          <a:pPr latinLnBrk="1"/>
          <a:endParaRPr lang="ko-KR" altLang="en-US"/>
        </a:p>
      </dgm:t>
    </dgm:pt>
    <dgm:pt modelId="{0C98F693-6603-4A50-952D-D85DCF1151E7}">
      <dgm:prSet/>
      <dgm:spPr/>
      <dgm:t>
        <a:bodyPr/>
        <a:lstStyle/>
        <a:p>
          <a:pPr latinLnBrk="1"/>
          <a:r>
            <a:rPr lang="ko-KR" altLang="en-US" dirty="0" smtClean="0"/>
            <a:t>판매자 용 회원가입</a:t>
          </a:r>
          <a:r>
            <a:rPr lang="en-US" altLang="ko-KR" dirty="0" smtClean="0"/>
            <a:t>(</a:t>
          </a:r>
          <a:r>
            <a:rPr lang="ko-KR" altLang="en-US" dirty="0" smtClean="0"/>
            <a:t>연동</a:t>
          </a:r>
          <a:r>
            <a:rPr lang="en-US" altLang="ko-KR" dirty="0" smtClean="0"/>
            <a:t>x)</a:t>
          </a:r>
          <a:endParaRPr lang="ko-KR" altLang="en-US" dirty="0"/>
        </a:p>
      </dgm:t>
    </dgm:pt>
    <dgm:pt modelId="{94D3BDA6-F3D8-4B17-A0A4-ED91B5C4A30C}" type="parTrans" cxnId="{428BFFFB-D82B-4B1A-95B3-9F765584C729}">
      <dgm:prSet/>
      <dgm:spPr/>
      <dgm:t>
        <a:bodyPr/>
        <a:lstStyle/>
        <a:p>
          <a:pPr latinLnBrk="1"/>
          <a:endParaRPr lang="ko-KR" altLang="en-US"/>
        </a:p>
      </dgm:t>
    </dgm:pt>
    <dgm:pt modelId="{633941CA-62DD-4193-83C7-235C64E93B75}" type="sibTrans" cxnId="{428BFFFB-D82B-4B1A-95B3-9F765584C729}">
      <dgm:prSet/>
      <dgm:spPr/>
      <dgm:t>
        <a:bodyPr/>
        <a:lstStyle/>
        <a:p>
          <a:pPr latinLnBrk="1"/>
          <a:endParaRPr lang="ko-KR" altLang="en-US"/>
        </a:p>
      </dgm:t>
    </dgm:pt>
    <dgm:pt modelId="{A5A1C00E-D9FB-409E-A35F-459F8221537A}">
      <dgm:prSet/>
      <dgm:spPr/>
      <dgm:t>
        <a:bodyPr/>
        <a:lstStyle/>
        <a:p>
          <a:pPr latinLnBrk="1"/>
          <a:r>
            <a:rPr lang="ko-KR" altLang="en-US" dirty="0" smtClean="0"/>
            <a:t>정보수정</a:t>
          </a:r>
          <a:endParaRPr lang="ko-KR" altLang="en-US" dirty="0"/>
        </a:p>
      </dgm:t>
    </dgm:pt>
    <dgm:pt modelId="{9F5215CF-19F6-4470-97E0-0AB4E73CBB38}" type="parTrans" cxnId="{BDAC1E68-25A3-4C14-9E4F-2CC81AAD95C6}">
      <dgm:prSet/>
      <dgm:spPr/>
      <dgm:t>
        <a:bodyPr/>
        <a:lstStyle/>
        <a:p>
          <a:pPr latinLnBrk="1"/>
          <a:endParaRPr lang="ko-KR" altLang="en-US"/>
        </a:p>
      </dgm:t>
    </dgm:pt>
    <dgm:pt modelId="{83A2B19A-C7B3-4639-86C4-CCC31963DB8A}" type="sibTrans" cxnId="{BDAC1E68-25A3-4C14-9E4F-2CC81AAD95C6}">
      <dgm:prSet/>
      <dgm:spPr/>
      <dgm:t>
        <a:bodyPr/>
        <a:lstStyle/>
        <a:p>
          <a:pPr latinLnBrk="1"/>
          <a:endParaRPr lang="ko-KR" altLang="en-US"/>
        </a:p>
      </dgm:t>
    </dgm:pt>
    <dgm:pt modelId="{2E46142F-3FF5-46EE-9053-B0F4569F9261}">
      <dgm:prSet phldrT="[텍스트]"/>
      <dgm:spPr/>
      <dgm:t>
        <a:bodyPr/>
        <a:lstStyle/>
        <a:p>
          <a:pPr latinLnBrk="1"/>
          <a:r>
            <a:rPr lang="ko-KR" altLang="en-US" dirty="0" smtClean="0"/>
            <a:t>관리자 로그인</a:t>
          </a:r>
          <a:endParaRPr lang="ko-KR" altLang="en-US" dirty="0"/>
        </a:p>
      </dgm:t>
    </dgm:pt>
    <dgm:pt modelId="{78172028-4A74-4AED-905E-31235D045E45}" type="parTrans" cxnId="{351B24C2-24A1-4112-9F07-3B0A341ABB9B}">
      <dgm:prSet/>
      <dgm:spPr/>
      <dgm:t>
        <a:bodyPr/>
        <a:lstStyle/>
        <a:p>
          <a:pPr latinLnBrk="1"/>
          <a:endParaRPr lang="ko-KR" altLang="en-US"/>
        </a:p>
      </dgm:t>
    </dgm:pt>
    <dgm:pt modelId="{E9DC86DB-1D68-4397-9BA3-8E2664445A00}" type="sibTrans" cxnId="{351B24C2-24A1-4112-9F07-3B0A341ABB9B}">
      <dgm:prSet/>
      <dgm:spPr/>
      <dgm:t>
        <a:bodyPr/>
        <a:lstStyle/>
        <a:p>
          <a:pPr latinLnBrk="1"/>
          <a:endParaRPr lang="ko-KR" altLang="en-US"/>
        </a:p>
      </dgm:t>
    </dgm:pt>
    <dgm:pt modelId="{186DE87B-6DD1-4092-A2B1-91E1B10F4FCE}">
      <dgm:prSet/>
      <dgm:spPr/>
      <dgm:t>
        <a:bodyPr/>
        <a:lstStyle/>
        <a:p>
          <a:pPr latinLnBrk="1"/>
          <a:r>
            <a:rPr lang="ko-KR" altLang="en-US" dirty="0" smtClean="0"/>
            <a:t>상품 관리</a:t>
          </a:r>
          <a:endParaRPr lang="ko-KR" altLang="en-US" dirty="0"/>
        </a:p>
      </dgm:t>
    </dgm:pt>
    <dgm:pt modelId="{FF708258-B094-4DDC-B1F9-115B0E636AFF}" type="parTrans" cxnId="{E194C239-9E3C-4B26-BCFD-1236CCFE55E6}">
      <dgm:prSet/>
      <dgm:spPr/>
      <dgm:t>
        <a:bodyPr/>
        <a:lstStyle/>
        <a:p>
          <a:pPr latinLnBrk="1"/>
          <a:endParaRPr lang="ko-KR" altLang="en-US"/>
        </a:p>
      </dgm:t>
    </dgm:pt>
    <dgm:pt modelId="{79AD7201-5530-49CD-961E-20C910215AE3}" type="sibTrans" cxnId="{E194C239-9E3C-4B26-BCFD-1236CCFE55E6}">
      <dgm:prSet/>
      <dgm:spPr/>
      <dgm:t>
        <a:bodyPr/>
        <a:lstStyle/>
        <a:p>
          <a:pPr latinLnBrk="1"/>
          <a:endParaRPr lang="ko-KR" altLang="en-US"/>
        </a:p>
      </dgm:t>
    </dgm:pt>
    <dgm:pt modelId="{811BEC0E-8012-417E-9A41-1EA0F3059C5F}">
      <dgm:prSet/>
      <dgm:spPr/>
      <dgm:t>
        <a:bodyPr/>
        <a:lstStyle/>
        <a:p>
          <a:pPr latinLnBrk="1"/>
          <a:r>
            <a:rPr lang="ko-KR" altLang="en-US" dirty="0" smtClean="0"/>
            <a:t>상품 조회</a:t>
          </a:r>
          <a:endParaRPr lang="ko-KR" altLang="en-US" dirty="0"/>
        </a:p>
      </dgm:t>
    </dgm:pt>
    <dgm:pt modelId="{4E1DF74A-F29D-4A7D-B197-41640534CE9D}" type="parTrans" cxnId="{74B08BAC-A845-4CF6-9F3B-CD762FF79073}">
      <dgm:prSet/>
      <dgm:spPr/>
      <dgm:t>
        <a:bodyPr/>
        <a:lstStyle/>
        <a:p>
          <a:pPr latinLnBrk="1"/>
          <a:endParaRPr lang="ko-KR" altLang="en-US"/>
        </a:p>
      </dgm:t>
    </dgm:pt>
    <dgm:pt modelId="{6305FF8E-E34A-40D3-B2EC-C734A2B21B83}" type="sibTrans" cxnId="{74B08BAC-A845-4CF6-9F3B-CD762FF79073}">
      <dgm:prSet/>
      <dgm:spPr/>
      <dgm:t>
        <a:bodyPr/>
        <a:lstStyle/>
        <a:p>
          <a:pPr latinLnBrk="1"/>
          <a:endParaRPr lang="ko-KR" altLang="en-US"/>
        </a:p>
      </dgm:t>
    </dgm:pt>
    <dgm:pt modelId="{5FC9B8C2-B288-4C57-A306-843B9324B368}">
      <dgm:prSet/>
      <dgm:spPr/>
      <dgm:t>
        <a:bodyPr/>
        <a:lstStyle/>
        <a:p>
          <a:pPr latinLnBrk="1"/>
          <a:r>
            <a:rPr lang="ko-KR" altLang="en-US" dirty="0" smtClean="0"/>
            <a:t>상품 삭제</a:t>
          </a:r>
          <a:r>
            <a:rPr lang="en-US" altLang="ko-KR" dirty="0" smtClean="0"/>
            <a:t>, </a:t>
          </a:r>
          <a:r>
            <a:rPr lang="ko-KR" altLang="en-US" dirty="0" smtClean="0"/>
            <a:t>비활성</a:t>
          </a:r>
          <a:endParaRPr lang="ko-KR" altLang="en-US" dirty="0"/>
        </a:p>
      </dgm:t>
    </dgm:pt>
    <dgm:pt modelId="{30AE129C-B71D-4115-A8E8-66D7F5012C9D}" type="parTrans" cxnId="{AE43567B-CC46-48DA-843B-A366727875FB}">
      <dgm:prSet/>
      <dgm:spPr/>
      <dgm:t>
        <a:bodyPr/>
        <a:lstStyle/>
        <a:p>
          <a:pPr latinLnBrk="1"/>
          <a:endParaRPr lang="ko-KR" altLang="en-US"/>
        </a:p>
      </dgm:t>
    </dgm:pt>
    <dgm:pt modelId="{DDB5724A-8559-4B27-B928-B582B6A635B6}" type="sibTrans" cxnId="{AE43567B-CC46-48DA-843B-A366727875FB}">
      <dgm:prSet/>
      <dgm:spPr/>
      <dgm:t>
        <a:bodyPr/>
        <a:lstStyle/>
        <a:p>
          <a:pPr latinLnBrk="1"/>
          <a:endParaRPr lang="ko-KR" altLang="en-US"/>
        </a:p>
      </dgm:t>
    </dgm:pt>
    <dgm:pt modelId="{F66A716B-3AAE-41CB-B61E-6770F5E631AC}">
      <dgm:prSet/>
      <dgm:spPr/>
      <dgm:t>
        <a:bodyPr/>
        <a:lstStyle/>
        <a:p>
          <a:pPr latinLnBrk="1"/>
          <a:r>
            <a:rPr lang="ko-KR" altLang="en-US" dirty="0" smtClean="0"/>
            <a:t>리뷰 관리</a:t>
          </a:r>
          <a:endParaRPr lang="ko-KR" altLang="en-US" dirty="0"/>
        </a:p>
      </dgm:t>
    </dgm:pt>
    <dgm:pt modelId="{EBB597C5-3A1D-4EFF-A9FB-6BCD11ADEAA9}" type="parTrans" cxnId="{77827F98-47BA-4AD8-B538-9200F5441662}">
      <dgm:prSet/>
      <dgm:spPr/>
      <dgm:t>
        <a:bodyPr/>
        <a:lstStyle/>
        <a:p>
          <a:pPr latinLnBrk="1"/>
          <a:endParaRPr lang="ko-KR" altLang="en-US"/>
        </a:p>
      </dgm:t>
    </dgm:pt>
    <dgm:pt modelId="{3EA39B0F-C85B-4468-A00B-48FCB6E19C23}" type="sibTrans" cxnId="{77827F98-47BA-4AD8-B538-9200F5441662}">
      <dgm:prSet/>
      <dgm:spPr/>
      <dgm:t>
        <a:bodyPr/>
        <a:lstStyle/>
        <a:p>
          <a:pPr latinLnBrk="1"/>
          <a:endParaRPr lang="ko-KR" altLang="en-US"/>
        </a:p>
      </dgm:t>
    </dgm:pt>
    <dgm:pt modelId="{024004FC-74B5-430E-87F5-9EAC23A940ED}">
      <dgm:prSet/>
      <dgm:spPr/>
      <dgm:t>
        <a:bodyPr/>
        <a:lstStyle/>
        <a:p>
          <a:pPr latinLnBrk="1"/>
          <a:r>
            <a:rPr lang="ko-KR" altLang="en-US" dirty="0" smtClean="0"/>
            <a:t>프로모션</a:t>
          </a:r>
          <a:endParaRPr lang="ko-KR" altLang="en-US" dirty="0"/>
        </a:p>
      </dgm:t>
    </dgm:pt>
    <dgm:pt modelId="{9FFA98CC-FC0A-419F-AF8F-14B7D7F5CE7C}" type="parTrans" cxnId="{10AE54C7-2301-45F3-8262-299F696A86DD}">
      <dgm:prSet/>
      <dgm:spPr/>
      <dgm:t>
        <a:bodyPr/>
        <a:lstStyle/>
        <a:p>
          <a:pPr latinLnBrk="1"/>
          <a:endParaRPr lang="ko-KR" altLang="en-US"/>
        </a:p>
      </dgm:t>
    </dgm:pt>
    <dgm:pt modelId="{4BA9D0AF-E54D-4BCC-AD35-AC0030627FD3}" type="sibTrans" cxnId="{10AE54C7-2301-45F3-8262-299F696A86DD}">
      <dgm:prSet/>
      <dgm:spPr/>
      <dgm:t>
        <a:bodyPr/>
        <a:lstStyle/>
        <a:p>
          <a:pPr latinLnBrk="1"/>
          <a:endParaRPr lang="ko-KR" altLang="en-US"/>
        </a:p>
      </dgm:t>
    </dgm:pt>
    <dgm:pt modelId="{6D641A38-EFBB-4F74-9C06-2A5CB1559F89}">
      <dgm:prSet/>
      <dgm:spPr/>
      <dgm:t>
        <a:bodyPr/>
        <a:lstStyle/>
        <a:p>
          <a:pPr latinLnBrk="1"/>
          <a:r>
            <a:rPr lang="ko-KR" altLang="en-US" dirty="0" smtClean="0"/>
            <a:t>신청 프로모션 조회</a:t>
          </a:r>
          <a:endParaRPr lang="ko-KR" altLang="en-US" dirty="0"/>
        </a:p>
      </dgm:t>
    </dgm:pt>
    <dgm:pt modelId="{E9D960B7-BDC3-4A66-880A-D5649D65C9A6}" type="parTrans" cxnId="{E606C0D9-F193-4D65-B533-2F15C2250AFF}">
      <dgm:prSet/>
      <dgm:spPr/>
      <dgm:t>
        <a:bodyPr/>
        <a:lstStyle/>
        <a:p>
          <a:pPr latinLnBrk="1"/>
          <a:endParaRPr lang="ko-KR" altLang="en-US"/>
        </a:p>
      </dgm:t>
    </dgm:pt>
    <dgm:pt modelId="{031D193F-E644-4A50-A976-8DB66239223D}" type="sibTrans" cxnId="{E606C0D9-F193-4D65-B533-2F15C2250AFF}">
      <dgm:prSet/>
      <dgm:spPr/>
      <dgm:t>
        <a:bodyPr/>
        <a:lstStyle/>
        <a:p>
          <a:pPr latinLnBrk="1"/>
          <a:endParaRPr lang="ko-KR" altLang="en-US"/>
        </a:p>
      </dgm:t>
    </dgm:pt>
    <dgm:pt modelId="{267091ED-35A9-4E1E-95F0-FFEF13477F1E}">
      <dgm:prSet/>
      <dgm:spPr/>
      <dgm:t>
        <a:bodyPr/>
        <a:lstStyle/>
        <a:p>
          <a:pPr latinLnBrk="1"/>
          <a:r>
            <a:rPr lang="ko-KR" altLang="en-US" dirty="0" smtClean="0"/>
            <a:t>프로모션 승인 및 취소</a:t>
          </a:r>
          <a:endParaRPr lang="ko-KR" altLang="en-US" dirty="0"/>
        </a:p>
      </dgm:t>
    </dgm:pt>
    <dgm:pt modelId="{B77874F9-52DD-4333-B17E-0382BCD8B0EA}" type="parTrans" cxnId="{180BFED4-786C-4FB0-BF85-BCDADE63856B}">
      <dgm:prSet/>
      <dgm:spPr/>
      <dgm:t>
        <a:bodyPr/>
        <a:lstStyle/>
        <a:p>
          <a:pPr latinLnBrk="1"/>
          <a:endParaRPr lang="ko-KR" altLang="en-US"/>
        </a:p>
      </dgm:t>
    </dgm:pt>
    <dgm:pt modelId="{2110B057-B974-48AC-956E-612A0DFC18C1}" type="sibTrans" cxnId="{180BFED4-786C-4FB0-BF85-BCDADE63856B}">
      <dgm:prSet/>
      <dgm:spPr/>
      <dgm:t>
        <a:bodyPr/>
        <a:lstStyle/>
        <a:p>
          <a:pPr latinLnBrk="1"/>
          <a:endParaRPr lang="ko-KR" altLang="en-US"/>
        </a:p>
      </dgm:t>
    </dgm:pt>
    <dgm:pt modelId="{8BADAF91-1CD8-4923-95D1-AF4C1AF475AA}">
      <dgm:prSet/>
      <dgm:spPr/>
      <dgm:t>
        <a:bodyPr/>
        <a:lstStyle/>
        <a:p>
          <a:pPr latinLnBrk="1"/>
          <a:r>
            <a:rPr lang="ko-KR" altLang="en-US" dirty="0" smtClean="0"/>
            <a:t>문의 관리</a:t>
          </a:r>
          <a:endParaRPr lang="ko-KR" altLang="en-US" dirty="0"/>
        </a:p>
      </dgm:t>
    </dgm:pt>
    <dgm:pt modelId="{B5196276-9219-491D-B637-F598940536C9}" type="parTrans" cxnId="{A15F596D-23F6-485B-90A4-91093A7BF95B}">
      <dgm:prSet/>
      <dgm:spPr/>
      <dgm:t>
        <a:bodyPr/>
        <a:lstStyle/>
        <a:p>
          <a:pPr latinLnBrk="1"/>
          <a:endParaRPr lang="ko-KR" altLang="en-US"/>
        </a:p>
      </dgm:t>
    </dgm:pt>
    <dgm:pt modelId="{2973EB28-8F2F-4334-9B88-7BAC391DBDAE}" type="sibTrans" cxnId="{A15F596D-23F6-485B-90A4-91093A7BF95B}">
      <dgm:prSet/>
      <dgm:spPr/>
      <dgm:t>
        <a:bodyPr/>
        <a:lstStyle/>
        <a:p>
          <a:pPr latinLnBrk="1"/>
          <a:endParaRPr lang="ko-KR" altLang="en-US"/>
        </a:p>
      </dgm:t>
    </dgm:pt>
    <dgm:pt modelId="{F5FEFD6C-D464-4A6A-8F16-0664BD5D0E4D}">
      <dgm:prSet/>
      <dgm:spPr/>
      <dgm:t>
        <a:bodyPr/>
        <a:lstStyle/>
        <a:p>
          <a:pPr latinLnBrk="1"/>
          <a:r>
            <a:rPr lang="ko-KR" altLang="en-US" dirty="0" err="1" smtClean="0"/>
            <a:t>문의글</a:t>
          </a:r>
          <a:r>
            <a:rPr lang="ko-KR" altLang="en-US" dirty="0" smtClean="0"/>
            <a:t> 조회</a:t>
          </a:r>
          <a:endParaRPr lang="ko-KR" altLang="en-US" dirty="0"/>
        </a:p>
      </dgm:t>
    </dgm:pt>
    <dgm:pt modelId="{A6FB3620-F0E4-47A5-A403-9CDFA0C7C8AB}" type="parTrans" cxnId="{9D33C648-F0A4-47F9-A089-DDED5AA47AC8}">
      <dgm:prSet/>
      <dgm:spPr/>
      <dgm:t>
        <a:bodyPr/>
        <a:lstStyle/>
        <a:p>
          <a:pPr latinLnBrk="1"/>
          <a:endParaRPr lang="ko-KR" altLang="en-US"/>
        </a:p>
      </dgm:t>
    </dgm:pt>
    <dgm:pt modelId="{7D2FF5B5-EF16-47B9-9A78-AA8350404841}" type="sibTrans" cxnId="{9D33C648-F0A4-47F9-A089-DDED5AA47AC8}">
      <dgm:prSet/>
      <dgm:spPr/>
      <dgm:t>
        <a:bodyPr/>
        <a:lstStyle/>
        <a:p>
          <a:pPr latinLnBrk="1"/>
          <a:endParaRPr lang="ko-KR" altLang="en-US"/>
        </a:p>
      </dgm:t>
    </dgm:pt>
    <dgm:pt modelId="{7ACFA156-D14A-4C6E-AAC1-E020EE6363B4}">
      <dgm:prSet/>
      <dgm:spPr/>
      <dgm:t>
        <a:bodyPr/>
        <a:lstStyle/>
        <a:p>
          <a:pPr latinLnBrk="1"/>
          <a:r>
            <a:rPr lang="ko-KR" altLang="en-US" dirty="0" smtClean="0"/>
            <a:t>답변 작성</a:t>
          </a:r>
          <a:endParaRPr lang="ko-KR" altLang="en-US" dirty="0"/>
        </a:p>
      </dgm:t>
    </dgm:pt>
    <dgm:pt modelId="{1F500D89-4A3F-4251-80DF-F2D3E66B3DE1}" type="parTrans" cxnId="{F0584054-8165-4D9B-B08A-7727549F0FD8}">
      <dgm:prSet/>
      <dgm:spPr/>
      <dgm:t>
        <a:bodyPr/>
        <a:lstStyle/>
        <a:p>
          <a:pPr latinLnBrk="1"/>
          <a:endParaRPr lang="ko-KR" altLang="en-US"/>
        </a:p>
      </dgm:t>
    </dgm:pt>
    <dgm:pt modelId="{AB6A057D-E717-4FB7-B6DA-F6C3D475C300}" type="sibTrans" cxnId="{F0584054-8165-4D9B-B08A-7727549F0FD8}">
      <dgm:prSet/>
      <dgm:spPr/>
      <dgm:t>
        <a:bodyPr/>
        <a:lstStyle/>
        <a:p>
          <a:pPr latinLnBrk="1"/>
          <a:endParaRPr lang="ko-KR" altLang="en-US"/>
        </a:p>
      </dgm:t>
    </dgm:pt>
    <dgm:pt modelId="{7CD48436-3A64-4A16-9BAF-703B211C2489}">
      <dgm:prSet/>
      <dgm:spPr/>
      <dgm:t>
        <a:bodyPr/>
        <a:lstStyle/>
        <a:p>
          <a:pPr latinLnBrk="1"/>
          <a:r>
            <a:rPr lang="ko-KR" altLang="en-US" dirty="0" smtClean="0"/>
            <a:t>회원관리</a:t>
          </a:r>
          <a:endParaRPr lang="ko-KR" altLang="en-US" dirty="0"/>
        </a:p>
      </dgm:t>
    </dgm:pt>
    <dgm:pt modelId="{F960FB3B-6A7D-4023-A6B8-65D851147DF4}" type="parTrans" cxnId="{4F3B5224-E674-4E88-969A-98DD6810C83C}">
      <dgm:prSet/>
      <dgm:spPr/>
      <dgm:t>
        <a:bodyPr/>
        <a:lstStyle/>
        <a:p>
          <a:pPr latinLnBrk="1"/>
          <a:endParaRPr lang="ko-KR" altLang="en-US"/>
        </a:p>
      </dgm:t>
    </dgm:pt>
    <dgm:pt modelId="{18ED83D5-3CDE-491F-B3A9-019D1B7748A3}" type="sibTrans" cxnId="{4F3B5224-E674-4E88-969A-98DD6810C83C}">
      <dgm:prSet/>
      <dgm:spPr/>
      <dgm:t>
        <a:bodyPr/>
        <a:lstStyle/>
        <a:p>
          <a:pPr latinLnBrk="1"/>
          <a:endParaRPr lang="ko-KR" altLang="en-US"/>
        </a:p>
      </dgm:t>
    </dgm:pt>
    <dgm:pt modelId="{F3C527E8-5278-44B2-87FD-6693EA124BB6}">
      <dgm:prSet/>
      <dgm:spPr/>
      <dgm:t>
        <a:bodyPr/>
        <a:lstStyle/>
        <a:p>
          <a:pPr latinLnBrk="1"/>
          <a:r>
            <a:rPr lang="ko-KR" altLang="en-US" dirty="0" err="1" smtClean="0"/>
            <a:t>회원조회</a:t>
          </a:r>
          <a:endParaRPr lang="ko-KR" altLang="en-US" dirty="0"/>
        </a:p>
      </dgm:t>
    </dgm:pt>
    <dgm:pt modelId="{076B3C0E-FE99-48CE-B86F-42A04AD8CDF8}" type="parTrans" cxnId="{50268813-F963-4BD9-BF8A-35CE0958E574}">
      <dgm:prSet/>
      <dgm:spPr/>
      <dgm:t>
        <a:bodyPr/>
        <a:lstStyle/>
        <a:p>
          <a:pPr latinLnBrk="1"/>
          <a:endParaRPr lang="ko-KR" altLang="en-US"/>
        </a:p>
      </dgm:t>
    </dgm:pt>
    <dgm:pt modelId="{71C7277E-6026-4810-B55C-7CF8927A2998}" type="sibTrans" cxnId="{50268813-F963-4BD9-BF8A-35CE0958E574}">
      <dgm:prSet/>
      <dgm:spPr/>
      <dgm:t>
        <a:bodyPr/>
        <a:lstStyle/>
        <a:p>
          <a:pPr latinLnBrk="1"/>
          <a:endParaRPr lang="ko-KR" altLang="en-US"/>
        </a:p>
      </dgm:t>
    </dgm:pt>
    <dgm:pt modelId="{5544A317-3FDE-43A8-A625-1FF037B1604F}">
      <dgm:prSet/>
      <dgm:spPr/>
      <dgm:t>
        <a:bodyPr/>
        <a:lstStyle/>
        <a:p>
          <a:pPr latinLnBrk="1"/>
          <a:r>
            <a:rPr lang="ko-KR" altLang="en-US" dirty="0" smtClean="0"/>
            <a:t>회원 수정 및 삭제</a:t>
          </a:r>
          <a:endParaRPr lang="ko-KR" altLang="en-US" dirty="0"/>
        </a:p>
      </dgm:t>
    </dgm:pt>
    <dgm:pt modelId="{CE39C7CC-5DBE-4EC9-B9BB-015829CD4275}" type="parTrans" cxnId="{E1FB9B07-30E2-4D80-9CF1-80838120A48B}">
      <dgm:prSet/>
      <dgm:spPr/>
      <dgm:t>
        <a:bodyPr/>
        <a:lstStyle/>
        <a:p>
          <a:pPr latinLnBrk="1"/>
          <a:endParaRPr lang="ko-KR" altLang="en-US"/>
        </a:p>
      </dgm:t>
    </dgm:pt>
    <dgm:pt modelId="{9E9D1944-612F-4A59-B43D-AE828142F295}" type="sibTrans" cxnId="{E1FB9B07-30E2-4D80-9CF1-80838120A48B}">
      <dgm:prSet/>
      <dgm:spPr/>
      <dgm:t>
        <a:bodyPr/>
        <a:lstStyle/>
        <a:p>
          <a:pPr latinLnBrk="1"/>
          <a:endParaRPr lang="ko-KR" altLang="en-US"/>
        </a:p>
      </dgm:t>
    </dgm:pt>
    <dgm:pt modelId="{2BCB7B4C-5F37-4100-8B96-DE6A3B24D282}">
      <dgm:prSet/>
      <dgm:spPr/>
      <dgm:t>
        <a:bodyPr/>
        <a:lstStyle/>
        <a:p>
          <a:pPr latinLnBrk="1"/>
          <a:r>
            <a:rPr lang="ko-KR" altLang="en-US" dirty="0" smtClean="0"/>
            <a:t>관리자 계정관리</a:t>
          </a:r>
          <a:endParaRPr lang="ko-KR" altLang="en-US" dirty="0"/>
        </a:p>
      </dgm:t>
    </dgm:pt>
    <dgm:pt modelId="{2877A364-863B-48A8-80DE-FD816EDE7A6E}" type="parTrans" cxnId="{4703E1C4-F1AD-4F45-9E9B-CE34FE480686}">
      <dgm:prSet/>
      <dgm:spPr/>
      <dgm:t>
        <a:bodyPr/>
        <a:lstStyle/>
        <a:p>
          <a:pPr latinLnBrk="1"/>
          <a:endParaRPr lang="ko-KR" altLang="en-US"/>
        </a:p>
      </dgm:t>
    </dgm:pt>
    <dgm:pt modelId="{83FC98C6-5278-4789-82C2-50B2CB725B28}" type="sibTrans" cxnId="{4703E1C4-F1AD-4F45-9E9B-CE34FE480686}">
      <dgm:prSet/>
      <dgm:spPr/>
      <dgm:t>
        <a:bodyPr/>
        <a:lstStyle/>
        <a:p>
          <a:pPr latinLnBrk="1"/>
          <a:endParaRPr lang="ko-KR" altLang="en-US"/>
        </a:p>
      </dgm:t>
    </dgm:pt>
    <dgm:pt modelId="{053C4C87-189B-48D5-A12D-C52482D0D652}" type="pres">
      <dgm:prSet presAssocID="{A609F377-B3DB-44A0-B3FD-2F2E13665C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A73DF1-FB6B-4287-909B-5641DC1E1477}" type="pres">
      <dgm:prSet presAssocID="{2FA483CF-3A6B-4D07-BA55-F66F17BFECAA}" presName="hierRoot1" presStyleCnt="0">
        <dgm:presLayoutVars>
          <dgm:hierBranch val="init"/>
        </dgm:presLayoutVars>
      </dgm:prSet>
      <dgm:spPr/>
    </dgm:pt>
    <dgm:pt modelId="{B33B74EF-D514-4DA6-84EE-D0B2AE0CFAF6}" type="pres">
      <dgm:prSet presAssocID="{2FA483CF-3A6B-4D07-BA55-F66F17BFECAA}" presName="rootComposite1" presStyleCnt="0"/>
      <dgm:spPr/>
    </dgm:pt>
    <dgm:pt modelId="{5C17D30D-5BEC-4862-B46A-C3777681D86F}" type="pres">
      <dgm:prSet presAssocID="{2FA483CF-3A6B-4D07-BA55-F66F17BFEC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AA6932-D2FB-416A-B5BB-314219E4C49B}" type="pres">
      <dgm:prSet presAssocID="{2FA483CF-3A6B-4D07-BA55-F66F17BFECAA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49FC7FE5-A315-402B-ADEA-46BE91A2C20F}" type="pres">
      <dgm:prSet presAssocID="{2FA483CF-3A6B-4D07-BA55-F66F17BFECAA}" presName="hierChild2" presStyleCnt="0"/>
      <dgm:spPr/>
    </dgm:pt>
    <dgm:pt modelId="{F487D1C7-3F7B-4708-8326-3EFBE34EF61C}" type="pres">
      <dgm:prSet presAssocID="{24DA0A58-2D84-4433-93CD-3AF840E3F390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0CEC587-DB44-4AD3-AF9C-2EB4D69A153C}" type="pres">
      <dgm:prSet presAssocID="{AC7BB034-80DF-4E0C-9D92-E60D5D8455DC}" presName="hierRoot2" presStyleCnt="0">
        <dgm:presLayoutVars>
          <dgm:hierBranch val="init"/>
        </dgm:presLayoutVars>
      </dgm:prSet>
      <dgm:spPr/>
    </dgm:pt>
    <dgm:pt modelId="{FDD33E23-C701-4F29-BA26-BB9E1020EF51}" type="pres">
      <dgm:prSet presAssocID="{AC7BB034-80DF-4E0C-9D92-E60D5D8455DC}" presName="rootComposite" presStyleCnt="0"/>
      <dgm:spPr/>
    </dgm:pt>
    <dgm:pt modelId="{E72B97F5-8011-4387-8DEA-AA4C272A98A0}" type="pres">
      <dgm:prSet presAssocID="{AC7BB034-80DF-4E0C-9D92-E60D5D8455D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923DFA-3D03-4870-A279-03A502A14631}" type="pres">
      <dgm:prSet presAssocID="{AC7BB034-80DF-4E0C-9D92-E60D5D8455DC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921995C-5D1C-400E-B8B4-3540DBBFB9E1}" type="pres">
      <dgm:prSet presAssocID="{AC7BB034-80DF-4E0C-9D92-E60D5D8455DC}" presName="hierChild4" presStyleCnt="0"/>
      <dgm:spPr/>
    </dgm:pt>
    <dgm:pt modelId="{5E1B4BF5-4DCB-4DAA-B7BD-A278F7562B7B}" type="pres">
      <dgm:prSet presAssocID="{C3AFE4B7-4E03-42B1-8CF1-1BB73DAC4C98}" presName="Name37" presStyleLbl="parChTrans1D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674ECA61-88C9-442F-8933-C91BEA15E4A6}" type="pres">
      <dgm:prSet presAssocID="{FEA9A3AD-13DB-458F-9EA9-F9F9DD0C904F}" presName="hierRoot2" presStyleCnt="0">
        <dgm:presLayoutVars>
          <dgm:hierBranch val="init"/>
        </dgm:presLayoutVars>
      </dgm:prSet>
      <dgm:spPr/>
    </dgm:pt>
    <dgm:pt modelId="{A1BC4866-716B-4138-AFEE-5F95D7346718}" type="pres">
      <dgm:prSet presAssocID="{FEA9A3AD-13DB-458F-9EA9-F9F9DD0C904F}" presName="rootComposite" presStyleCnt="0"/>
      <dgm:spPr/>
    </dgm:pt>
    <dgm:pt modelId="{96F5AE28-7C5D-4B09-B8B4-DA55CC811758}" type="pres">
      <dgm:prSet presAssocID="{FEA9A3AD-13DB-458F-9EA9-F9F9DD0C904F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C1FD89-888D-4A95-8207-1CFD9361E400}" type="pres">
      <dgm:prSet presAssocID="{FEA9A3AD-13DB-458F-9EA9-F9F9DD0C904F}" presName="rootConnector" presStyleLbl="node3" presStyleIdx="0" presStyleCnt="12"/>
      <dgm:spPr/>
      <dgm:t>
        <a:bodyPr/>
        <a:lstStyle/>
        <a:p>
          <a:pPr latinLnBrk="1"/>
          <a:endParaRPr lang="ko-KR" altLang="en-US"/>
        </a:p>
      </dgm:t>
    </dgm:pt>
    <dgm:pt modelId="{65E74434-F410-4D77-8749-0FB7781B1138}" type="pres">
      <dgm:prSet presAssocID="{FEA9A3AD-13DB-458F-9EA9-F9F9DD0C904F}" presName="hierChild4" presStyleCnt="0"/>
      <dgm:spPr/>
    </dgm:pt>
    <dgm:pt modelId="{312C5C2F-AB69-4D72-BCB9-F8A31A8DED1E}" type="pres">
      <dgm:prSet presAssocID="{3675BAB5-D976-449C-BC11-846395962567}" presName="Name37" presStyleLbl="parChTrans1D4" presStyleIdx="0" presStyleCnt="34"/>
      <dgm:spPr/>
      <dgm:t>
        <a:bodyPr/>
        <a:lstStyle/>
        <a:p>
          <a:pPr latinLnBrk="1"/>
          <a:endParaRPr lang="ko-KR" altLang="en-US"/>
        </a:p>
      </dgm:t>
    </dgm:pt>
    <dgm:pt modelId="{9CA40746-F947-4E64-A59B-BC9FE41F5D8D}" type="pres">
      <dgm:prSet presAssocID="{747E7559-CC3D-4CD6-ABE0-9B68A577EC47}" presName="hierRoot2" presStyleCnt="0">
        <dgm:presLayoutVars>
          <dgm:hierBranch val="init"/>
        </dgm:presLayoutVars>
      </dgm:prSet>
      <dgm:spPr/>
    </dgm:pt>
    <dgm:pt modelId="{98A795DC-694F-4FD5-B49A-89432B1959F9}" type="pres">
      <dgm:prSet presAssocID="{747E7559-CC3D-4CD6-ABE0-9B68A577EC47}" presName="rootComposite" presStyleCnt="0"/>
      <dgm:spPr/>
    </dgm:pt>
    <dgm:pt modelId="{5054D4DB-5B2E-4F05-B1A0-E98AC1DD48B1}" type="pres">
      <dgm:prSet presAssocID="{747E7559-CC3D-4CD6-ABE0-9B68A577EC47}" presName="rootText" presStyleLbl="node4" presStyleIdx="0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6ADB2B-E0FC-44BE-9E34-4A72F5247CAA}" type="pres">
      <dgm:prSet presAssocID="{747E7559-CC3D-4CD6-ABE0-9B68A577EC47}" presName="rootConnector" presStyleLbl="node4" presStyleIdx="0" presStyleCnt="34"/>
      <dgm:spPr/>
      <dgm:t>
        <a:bodyPr/>
        <a:lstStyle/>
        <a:p>
          <a:pPr latinLnBrk="1"/>
          <a:endParaRPr lang="ko-KR" altLang="en-US"/>
        </a:p>
      </dgm:t>
    </dgm:pt>
    <dgm:pt modelId="{D5A17B28-17EC-49BC-ADAF-C34732C8444C}" type="pres">
      <dgm:prSet presAssocID="{747E7559-CC3D-4CD6-ABE0-9B68A577EC47}" presName="hierChild4" presStyleCnt="0"/>
      <dgm:spPr/>
    </dgm:pt>
    <dgm:pt modelId="{F9268E40-EC32-4793-BD4F-F005C1583B3F}" type="pres">
      <dgm:prSet presAssocID="{747E7559-CC3D-4CD6-ABE0-9B68A577EC47}" presName="hierChild5" presStyleCnt="0"/>
      <dgm:spPr/>
    </dgm:pt>
    <dgm:pt modelId="{E7A68843-E8D2-4205-851F-5DEF9A9453A5}" type="pres">
      <dgm:prSet presAssocID="{708188FB-7A76-47BC-9F4A-9A5BC5E0D3D5}" presName="Name37" presStyleLbl="parChTrans1D4" presStyleIdx="1" presStyleCnt="34"/>
      <dgm:spPr/>
      <dgm:t>
        <a:bodyPr/>
        <a:lstStyle/>
        <a:p>
          <a:pPr latinLnBrk="1"/>
          <a:endParaRPr lang="ko-KR" altLang="en-US"/>
        </a:p>
      </dgm:t>
    </dgm:pt>
    <dgm:pt modelId="{11F923D2-ADA0-41E9-904E-89B24FE68FB8}" type="pres">
      <dgm:prSet presAssocID="{C0AC3BA3-7031-411B-8057-E17A294FDC9C}" presName="hierRoot2" presStyleCnt="0">
        <dgm:presLayoutVars>
          <dgm:hierBranch val="init"/>
        </dgm:presLayoutVars>
      </dgm:prSet>
      <dgm:spPr/>
    </dgm:pt>
    <dgm:pt modelId="{0AA78908-01D6-49F9-9E85-E5C42F90CD8D}" type="pres">
      <dgm:prSet presAssocID="{C0AC3BA3-7031-411B-8057-E17A294FDC9C}" presName="rootComposite" presStyleCnt="0"/>
      <dgm:spPr/>
    </dgm:pt>
    <dgm:pt modelId="{BE2094FF-5B33-49CA-9E19-4EB322D8FE54}" type="pres">
      <dgm:prSet presAssocID="{C0AC3BA3-7031-411B-8057-E17A294FDC9C}" presName="rootText" presStyleLbl="node4" presStyleIdx="1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F78122-1D1B-4532-9AE0-1BB27E17A028}" type="pres">
      <dgm:prSet presAssocID="{C0AC3BA3-7031-411B-8057-E17A294FDC9C}" presName="rootConnector" presStyleLbl="node4" presStyleIdx="1" presStyleCnt="34"/>
      <dgm:spPr/>
      <dgm:t>
        <a:bodyPr/>
        <a:lstStyle/>
        <a:p>
          <a:pPr latinLnBrk="1"/>
          <a:endParaRPr lang="ko-KR" altLang="en-US"/>
        </a:p>
      </dgm:t>
    </dgm:pt>
    <dgm:pt modelId="{EEB58A6F-DA6E-4FD0-883C-F319417FE6D3}" type="pres">
      <dgm:prSet presAssocID="{C0AC3BA3-7031-411B-8057-E17A294FDC9C}" presName="hierChild4" presStyleCnt="0"/>
      <dgm:spPr/>
    </dgm:pt>
    <dgm:pt modelId="{D054E832-FC03-4CA1-A528-E2AE7D29BFD1}" type="pres">
      <dgm:prSet presAssocID="{C0AC3BA3-7031-411B-8057-E17A294FDC9C}" presName="hierChild5" presStyleCnt="0"/>
      <dgm:spPr/>
    </dgm:pt>
    <dgm:pt modelId="{A51B9223-90F2-4D85-AB9F-9954359B4DEB}" type="pres">
      <dgm:prSet presAssocID="{052E1017-9663-4D97-B10D-2991A6030F47}" presName="Name37" presStyleLbl="parChTrans1D4" presStyleIdx="2" presStyleCnt="34"/>
      <dgm:spPr/>
      <dgm:t>
        <a:bodyPr/>
        <a:lstStyle/>
        <a:p>
          <a:pPr latinLnBrk="1"/>
          <a:endParaRPr lang="ko-KR" altLang="en-US"/>
        </a:p>
      </dgm:t>
    </dgm:pt>
    <dgm:pt modelId="{A1B18538-8DA4-4DB2-8F54-83173650CE20}" type="pres">
      <dgm:prSet presAssocID="{73453B10-1B01-4FA8-A8E4-07564A575826}" presName="hierRoot2" presStyleCnt="0">
        <dgm:presLayoutVars>
          <dgm:hierBranch val="init"/>
        </dgm:presLayoutVars>
      </dgm:prSet>
      <dgm:spPr/>
    </dgm:pt>
    <dgm:pt modelId="{2013FC15-EC82-4DDD-BDC0-6F98696B0B28}" type="pres">
      <dgm:prSet presAssocID="{73453B10-1B01-4FA8-A8E4-07564A575826}" presName="rootComposite" presStyleCnt="0"/>
      <dgm:spPr/>
    </dgm:pt>
    <dgm:pt modelId="{2C207B2D-B75E-4B95-B26E-659A56562C7E}" type="pres">
      <dgm:prSet presAssocID="{73453B10-1B01-4FA8-A8E4-07564A575826}" presName="rootText" presStyleLbl="node4" presStyleIdx="2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81BA38-30E2-4414-9E50-1CD93C5F9004}" type="pres">
      <dgm:prSet presAssocID="{73453B10-1B01-4FA8-A8E4-07564A575826}" presName="rootConnector" presStyleLbl="node4" presStyleIdx="2" presStyleCnt="34"/>
      <dgm:spPr/>
      <dgm:t>
        <a:bodyPr/>
        <a:lstStyle/>
        <a:p>
          <a:pPr latinLnBrk="1"/>
          <a:endParaRPr lang="ko-KR" altLang="en-US"/>
        </a:p>
      </dgm:t>
    </dgm:pt>
    <dgm:pt modelId="{AE7B3CFF-17CE-41DA-AFB8-19ECB36B4E7B}" type="pres">
      <dgm:prSet presAssocID="{73453B10-1B01-4FA8-A8E4-07564A575826}" presName="hierChild4" presStyleCnt="0"/>
      <dgm:spPr/>
    </dgm:pt>
    <dgm:pt modelId="{C5E6C4B2-39F1-475D-8808-A9F5B8EBBC83}" type="pres">
      <dgm:prSet presAssocID="{73453B10-1B01-4FA8-A8E4-07564A575826}" presName="hierChild5" presStyleCnt="0"/>
      <dgm:spPr/>
    </dgm:pt>
    <dgm:pt modelId="{64666256-44BF-4941-A30F-D6BC55DF1F3A}" type="pres">
      <dgm:prSet presAssocID="{8099CAA2-043C-4720-9EF1-90741330BC33}" presName="Name37" presStyleLbl="parChTrans1D4" presStyleIdx="3" presStyleCnt="34"/>
      <dgm:spPr/>
      <dgm:t>
        <a:bodyPr/>
        <a:lstStyle/>
        <a:p>
          <a:pPr latinLnBrk="1"/>
          <a:endParaRPr lang="ko-KR" altLang="en-US"/>
        </a:p>
      </dgm:t>
    </dgm:pt>
    <dgm:pt modelId="{C027B69F-AD67-4DFD-9431-FA3C6CCD088A}" type="pres">
      <dgm:prSet presAssocID="{766D2B18-AD03-4C33-9010-AD67A3D3DFC8}" presName="hierRoot2" presStyleCnt="0">
        <dgm:presLayoutVars>
          <dgm:hierBranch val="init"/>
        </dgm:presLayoutVars>
      </dgm:prSet>
      <dgm:spPr/>
    </dgm:pt>
    <dgm:pt modelId="{C2EC357B-611F-45BE-BBF2-ACA92548603A}" type="pres">
      <dgm:prSet presAssocID="{766D2B18-AD03-4C33-9010-AD67A3D3DFC8}" presName="rootComposite" presStyleCnt="0"/>
      <dgm:spPr/>
    </dgm:pt>
    <dgm:pt modelId="{4CE4EB61-29CA-431D-9A89-88C3B269E399}" type="pres">
      <dgm:prSet presAssocID="{766D2B18-AD03-4C33-9010-AD67A3D3DFC8}" presName="rootText" presStyleLbl="node4" presStyleIdx="3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58DE86-288F-40F8-B08D-64BCB882330D}" type="pres">
      <dgm:prSet presAssocID="{766D2B18-AD03-4C33-9010-AD67A3D3DFC8}" presName="rootConnector" presStyleLbl="node4" presStyleIdx="3" presStyleCnt="34"/>
      <dgm:spPr/>
      <dgm:t>
        <a:bodyPr/>
        <a:lstStyle/>
        <a:p>
          <a:pPr latinLnBrk="1"/>
          <a:endParaRPr lang="ko-KR" altLang="en-US"/>
        </a:p>
      </dgm:t>
    </dgm:pt>
    <dgm:pt modelId="{4991CECE-7303-4675-BA90-9F92EC7DC2E7}" type="pres">
      <dgm:prSet presAssocID="{766D2B18-AD03-4C33-9010-AD67A3D3DFC8}" presName="hierChild4" presStyleCnt="0"/>
      <dgm:spPr/>
    </dgm:pt>
    <dgm:pt modelId="{54ADC7B5-65AC-42A1-8AF9-B64DA3075116}" type="pres">
      <dgm:prSet presAssocID="{766D2B18-AD03-4C33-9010-AD67A3D3DFC8}" presName="hierChild5" presStyleCnt="0"/>
      <dgm:spPr/>
    </dgm:pt>
    <dgm:pt modelId="{EF6FF37B-7EBA-4F18-BFFD-FA7590E674F8}" type="pres">
      <dgm:prSet presAssocID="{FEA9A3AD-13DB-458F-9EA9-F9F9DD0C904F}" presName="hierChild5" presStyleCnt="0"/>
      <dgm:spPr/>
    </dgm:pt>
    <dgm:pt modelId="{1FCA59EE-3970-4C8D-8D48-751458641312}" type="pres">
      <dgm:prSet presAssocID="{BDC28ED3-7026-4282-BEA8-C54726D417EA}" presName="Name37" presStyleLbl="parChTrans1D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67E3399A-E345-4B88-BD86-B1A840B1FFB6}" type="pres">
      <dgm:prSet presAssocID="{5B022655-B2D5-4D2A-B5E8-78DD16BCC857}" presName="hierRoot2" presStyleCnt="0">
        <dgm:presLayoutVars>
          <dgm:hierBranch val="init"/>
        </dgm:presLayoutVars>
      </dgm:prSet>
      <dgm:spPr/>
    </dgm:pt>
    <dgm:pt modelId="{1CF97BAC-603E-4243-AAD5-88F27112AE54}" type="pres">
      <dgm:prSet presAssocID="{5B022655-B2D5-4D2A-B5E8-78DD16BCC857}" presName="rootComposite" presStyleCnt="0"/>
      <dgm:spPr/>
    </dgm:pt>
    <dgm:pt modelId="{864F5E67-8D59-4FA2-8917-60018E2B0761}" type="pres">
      <dgm:prSet presAssocID="{5B022655-B2D5-4D2A-B5E8-78DD16BCC857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F738B1-CEB4-489A-B572-D713F92B2016}" type="pres">
      <dgm:prSet presAssocID="{5B022655-B2D5-4D2A-B5E8-78DD16BCC857}" presName="rootConnector" presStyleLbl="node3" presStyleIdx="1" presStyleCnt="12"/>
      <dgm:spPr/>
      <dgm:t>
        <a:bodyPr/>
        <a:lstStyle/>
        <a:p>
          <a:pPr latinLnBrk="1"/>
          <a:endParaRPr lang="ko-KR" altLang="en-US"/>
        </a:p>
      </dgm:t>
    </dgm:pt>
    <dgm:pt modelId="{99C5E7F9-5F5F-442C-8BFE-005B48BEFD7E}" type="pres">
      <dgm:prSet presAssocID="{5B022655-B2D5-4D2A-B5E8-78DD16BCC857}" presName="hierChild4" presStyleCnt="0"/>
      <dgm:spPr/>
    </dgm:pt>
    <dgm:pt modelId="{E80DA0CC-A28A-4DB4-9EBB-E6750455CD4D}" type="pres">
      <dgm:prSet presAssocID="{D04855FE-1259-4334-B7CC-04B309E36C59}" presName="Name37" presStyleLbl="parChTrans1D4" presStyleIdx="4" presStyleCnt="34"/>
      <dgm:spPr/>
      <dgm:t>
        <a:bodyPr/>
        <a:lstStyle/>
        <a:p>
          <a:pPr latinLnBrk="1"/>
          <a:endParaRPr lang="ko-KR" altLang="en-US"/>
        </a:p>
      </dgm:t>
    </dgm:pt>
    <dgm:pt modelId="{087B33F7-C6C7-42BB-8896-4B3160E54958}" type="pres">
      <dgm:prSet presAssocID="{B375D119-CBD0-4476-9794-2F0A2E819FA4}" presName="hierRoot2" presStyleCnt="0">
        <dgm:presLayoutVars>
          <dgm:hierBranch val="init"/>
        </dgm:presLayoutVars>
      </dgm:prSet>
      <dgm:spPr/>
    </dgm:pt>
    <dgm:pt modelId="{6FC8899A-6CD0-4923-8D35-8C47270365F0}" type="pres">
      <dgm:prSet presAssocID="{B375D119-CBD0-4476-9794-2F0A2E819FA4}" presName="rootComposite" presStyleCnt="0"/>
      <dgm:spPr/>
    </dgm:pt>
    <dgm:pt modelId="{CA900FE4-C1F4-4AC4-951B-F5DE5C82CF37}" type="pres">
      <dgm:prSet presAssocID="{B375D119-CBD0-4476-9794-2F0A2E819FA4}" presName="rootText" presStyleLbl="node4" presStyleIdx="4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54C007-7746-4513-85F8-8A3895626B69}" type="pres">
      <dgm:prSet presAssocID="{B375D119-CBD0-4476-9794-2F0A2E819FA4}" presName="rootConnector" presStyleLbl="node4" presStyleIdx="4" presStyleCnt="34"/>
      <dgm:spPr/>
      <dgm:t>
        <a:bodyPr/>
        <a:lstStyle/>
        <a:p>
          <a:pPr latinLnBrk="1"/>
          <a:endParaRPr lang="ko-KR" altLang="en-US"/>
        </a:p>
      </dgm:t>
    </dgm:pt>
    <dgm:pt modelId="{C4668BAA-C86E-4FE6-A795-09C08EA673A9}" type="pres">
      <dgm:prSet presAssocID="{B375D119-CBD0-4476-9794-2F0A2E819FA4}" presName="hierChild4" presStyleCnt="0"/>
      <dgm:spPr/>
    </dgm:pt>
    <dgm:pt modelId="{F898E1CD-FB86-404C-9E91-EBB4E82EADC5}" type="pres">
      <dgm:prSet presAssocID="{B375D119-CBD0-4476-9794-2F0A2E819FA4}" presName="hierChild5" presStyleCnt="0"/>
      <dgm:spPr/>
    </dgm:pt>
    <dgm:pt modelId="{00483F9C-C5BB-46C7-8394-2F0098C326D0}" type="pres">
      <dgm:prSet presAssocID="{A66C632A-1547-4097-8996-E2E75A3851EE}" presName="Name37" presStyleLbl="parChTrans1D4" presStyleIdx="5" presStyleCnt="34"/>
      <dgm:spPr/>
      <dgm:t>
        <a:bodyPr/>
        <a:lstStyle/>
        <a:p>
          <a:pPr latinLnBrk="1"/>
          <a:endParaRPr lang="ko-KR" altLang="en-US"/>
        </a:p>
      </dgm:t>
    </dgm:pt>
    <dgm:pt modelId="{FB36798E-5DA8-4873-9EAF-23AB39A997F6}" type="pres">
      <dgm:prSet presAssocID="{AB0A8818-2FA7-469D-BDF7-99654A6E1C67}" presName="hierRoot2" presStyleCnt="0">
        <dgm:presLayoutVars>
          <dgm:hierBranch val="init"/>
        </dgm:presLayoutVars>
      </dgm:prSet>
      <dgm:spPr/>
    </dgm:pt>
    <dgm:pt modelId="{2C4845D9-FFB3-45A1-B1DF-8F67C242D614}" type="pres">
      <dgm:prSet presAssocID="{AB0A8818-2FA7-469D-BDF7-99654A6E1C67}" presName="rootComposite" presStyleCnt="0"/>
      <dgm:spPr/>
    </dgm:pt>
    <dgm:pt modelId="{58D6785C-0655-4B79-8341-41FCA355F3D6}" type="pres">
      <dgm:prSet presAssocID="{AB0A8818-2FA7-469D-BDF7-99654A6E1C67}" presName="rootText" presStyleLbl="node4" presStyleIdx="5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1166F3-EE98-4727-B0EC-5BE64C785E5B}" type="pres">
      <dgm:prSet presAssocID="{AB0A8818-2FA7-469D-BDF7-99654A6E1C67}" presName="rootConnector" presStyleLbl="node4" presStyleIdx="5" presStyleCnt="34"/>
      <dgm:spPr/>
      <dgm:t>
        <a:bodyPr/>
        <a:lstStyle/>
        <a:p>
          <a:pPr latinLnBrk="1"/>
          <a:endParaRPr lang="ko-KR" altLang="en-US"/>
        </a:p>
      </dgm:t>
    </dgm:pt>
    <dgm:pt modelId="{E6113B21-4C49-4007-ADD7-1554CC6E920B}" type="pres">
      <dgm:prSet presAssocID="{AB0A8818-2FA7-469D-BDF7-99654A6E1C67}" presName="hierChild4" presStyleCnt="0"/>
      <dgm:spPr/>
    </dgm:pt>
    <dgm:pt modelId="{ED4FF3AE-5D29-4B5C-8769-691DBEA4706A}" type="pres">
      <dgm:prSet presAssocID="{AB0A8818-2FA7-469D-BDF7-99654A6E1C67}" presName="hierChild5" presStyleCnt="0"/>
      <dgm:spPr/>
    </dgm:pt>
    <dgm:pt modelId="{D3283CA8-AE43-4E89-9CB1-502DB8030B35}" type="pres">
      <dgm:prSet presAssocID="{5C2EE9BF-3019-42BF-96A5-EA1B6B544C8E}" presName="Name37" presStyleLbl="parChTrans1D4" presStyleIdx="6" presStyleCnt="34"/>
      <dgm:spPr/>
      <dgm:t>
        <a:bodyPr/>
        <a:lstStyle/>
        <a:p>
          <a:pPr latinLnBrk="1"/>
          <a:endParaRPr lang="ko-KR" altLang="en-US"/>
        </a:p>
      </dgm:t>
    </dgm:pt>
    <dgm:pt modelId="{61387E35-12D9-434C-8ED6-637BE400AC96}" type="pres">
      <dgm:prSet presAssocID="{2E69715D-B8DB-4783-8484-D00E0DDF8DF2}" presName="hierRoot2" presStyleCnt="0">
        <dgm:presLayoutVars>
          <dgm:hierBranch val="init"/>
        </dgm:presLayoutVars>
      </dgm:prSet>
      <dgm:spPr/>
    </dgm:pt>
    <dgm:pt modelId="{710D1538-6584-4CAC-B238-07D52522BFE2}" type="pres">
      <dgm:prSet presAssocID="{2E69715D-B8DB-4783-8484-D00E0DDF8DF2}" presName="rootComposite" presStyleCnt="0"/>
      <dgm:spPr/>
    </dgm:pt>
    <dgm:pt modelId="{A43C97CE-529D-4F8E-A2D5-7BF3A8B2C0D3}" type="pres">
      <dgm:prSet presAssocID="{2E69715D-B8DB-4783-8484-D00E0DDF8DF2}" presName="rootText" presStyleLbl="node4" presStyleIdx="6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907BFB-6D82-4863-B04D-F817E6F8935A}" type="pres">
      <dgm:prSet presAssocID="{2E69715D-B8DB-4783-8484-D00E0DDF8DF2}" presName="rootConnector" presStyleLbl="node4" presStyleIdx="6" presStyleCnt="34"/>
      <dgm:spPr/>
      <dgm:t>
        <a:bodyPr/>
        <a:lstStyle/>
        <a:p>
          <a:pPr latinLnBrk="1"/>
          <a:endParaRPr lang="ko-KR" altLang="en-US"/>
        </a:p>
      </dgm:t>
    </dgm:pt>
    <dgm:pt modelId="{75A01D16-CF53-4DD5-8BE5-A3766AD44D9C}" type="pres">
      <dgm:prSet presAssocID="{2E69715D-B8DB-4783-8484-D00E0DDF8DF2}" presName="hierChild4" presStyleCnt="0"/>
      <dgm:spPr/>
    </dgm:pt>
    <dgm:pt modelId="{1D06FAB1-5A7D-4939-A0BE-D5E6284AD7D6}" type="pres">
      <dgm:prSet presAssocID="{2E69715D-B8DB-4783-8484-D00E0DDF8DF2}" presName="hierChild5" presStyleCnt="0"/>
      <dgm:spPr/>
    </dgm:pt>
    <dgm:pt modelId="{3DD5F3F4-F665-4907-9032-1706EEC36502}" type="pres">
      <dgm:prSet presAssocID="{5B022655-B2D5-4D2A-B5E8-78DD16BCC857}" presName="hierChild5" presStyleCnt="0"/>
      <dgm:spPr/>
    </dgm:pt>
    <dgm:pt modelId="{056B5246-769E-49F9-9067-9D9949CDD98D}" type="pres">
      <dgm:prSet presAssocID="{C9813C62-9B0E-4952-A9A8-E55821DF7498}" presName="Name37" presStyleLbl="parChTrans1D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45E347DE-0D3A-4150-AAC0-4975905B9A63}" type="pres">
      <dgm:prSet presAssocID="{E3BD16D0-2AF9-4F2E-9EAD-F86A2EEF8D22}" presName="hierRoot2" presStyleCnt="0">
        <dgm:presLayoutVars>
          <dgm:hierBranch val="init"/>
        </dgm:presLayoutVars>
      </dgm:prSet>
      <dgm:spPr/>
    </dgm:pt>
    <dgm:pt modelId="{22C00644-7C33-4225-8111-9DCA89391CDE}" type="pres">
      <dgm:prSet presAssocID="{E3BD16D0-2AF9-4F2E-9EAD-F86A2EEF8D22}" presName="rootComposite" presStyleCnt="0"/>
      <dgm:spPr/>
    </dgm:pt>
    <dgm:pt modelId="{40997621-B001-4A6F-8FED-64BBD0B49A69}" type="pres">
      <dgm:prSet presAssocID="{E3BD16D0-2AF9-4F2E-9EAD-F86A2EEF8D22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B5CA54-08FF-42A7-A3E6-14AE3A3FE7B2}" type="pres">
      <dgm:prSet presAssocID="{E3BD16D0-2AF9-4F2E-9EAD-F86A2EEF8D22}" presName="rootConnector" presStyleLbl="node3" presStyleIdx="2" presStyleCnt="12"/>
      <dgm:spPr/>
      <dgm:t>
        <a:bodyPr/>
        <a:lstStyle/>
        <a:p>
          <a:pPr latinLnBrk="1"/>
          <a:endParaRPr lang="ko-KR" altLang="en-US"/>
        </a:p>
      </dgm:t>
    </dgm:pt>
    <dgm:pt modelId="{AEAC6712-4031-496D-BAC2-3219E650DB37}" type="pres">
      <dgm:prSet presAssocID="{E3BD16D0-2AF9-4F2E-9EAD-F86A2EEF8D22}" presName="hierChild4" presStyleCnt="0"/>
      <dgm:spPr/>
    </dgm:pt>
    <dgm:pt modelId="{0C3A31E9-FA0B-48D4-A74A-F95B74BF5D5C}" type="pres">
      <dgm:prSet presAssocID="{7FD530F0-5AD1-4AFE-8448-842952BED635}" presName="Name37" presStyleLbl="parChTrans1D4" presStyleIdx="7" presStyleCnt="34"/>
      <dgm:spPr/>
      <dgm:t>
        <a:bodyPr/>
        <a:lstStyle/>
        <a:p>
          <a:pPr latinLnBrk="1"/>
          <a:endParaRPr lang="ko-KR" altLang="en-US"/>
        </a:p>
      </dgm:t>
    </dgm:pt>
    <dgm:pt modelId="{70BEC37B-81F0-4CA9-9FB9-5BE5072A67BD}" type="pres">
      <dgm:prSet presAssocID="{D2123C76-5AD7-45F7-8C1D-4023B53E91DF}" presName="hierRoot2" presStyleCnt="0">
        <dgm:presLayoutVars>
          <dgm:hierBranch val="init"/>
        </dgm:presLayoutVars>
      </dgm:prSet>
      <dgm:spPr/>
    </dgm:pt>
    <dgm:pt modelId="{C50E2F93-942A-40EC-AE67-F34BD7AE83B6}" type="pres">
      <dgm:prSet presAssocID="{D2123C76-5AD7-45F7-8C1D-4023B53E91DF}" presName="rootComposite" presStyleCnt="0"/>
      <dgm:spPr/>
    </dgm:pt>
    <dgm:pt modelId="{7A29EFF6-5CBA-4E14-8253-D7E94EAC7035}" type="pres">
      <dgm:prSet presAssocID="{D2123C76-5AD7-45F7-8C1D-4023B53E91DF}" presName="rootText" presStyleLbl="node4" presStyleIdx="7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5E5941-C019-43E4-855F-12DE5162123C}" type="pres">
      <dgm:prSet presAssocID="{D2123C76-5AD7-45F7-8C1D-4023B53E91DF}" presName="rootConnector" presStyleLbl="node4" presStyleIdx="7" presStyleCnt="34"/>
      <dgm:spPr/>
      <dgm:t>
        <a:bodyPr/>
        <a:lstStyle/>
        <a:p>
          <a:pPr latinLnBrk="1"/>
          <a:endParaRPr lang="ko-KR" altLang="en-US"/>
        </a:p>
      </dgm:t>
    </dgm:pt>
    <dgm:pt modelId="{7F0954BA-8C64-4F62-B6FB-0CBCED356452}" type="pres">
      <dgm:prSet presAssocID="{D2123C76-5AD7-45F7-8C1D-4023B53E91DF}" presName="hierChild4" presStyleCnt="0"/>
      <dgm:spPr/>
    </dgm:pt>
    <dgm:pt modelId="{4367025E-F7AD-40D7-9239-F4118EB3DE92}" type="pres">
      <dgm:prSet presAssocID="{D2123C76-5AD7-45F7-8C1D-4023B53E91DF}" presName="hierChild5" presStyleCnt="0"/>
      <dgm:spPr/>
    </dgm:pt>
    <dgm:pt modelId="{B83A6FD5-F025-4038-8A34-D3278BEFFC2E}" type="pres">
      <dgm:prSet presAssocID="{1EC36458-0542-4496-9B2E-3B029256EDA4}" presName="Name37" presStyleLbl="parChTrans1D4" presStyleIdx="8" presStyleCnt="34"/>
      <dgm:spPr/>
      <dgm:t>
        <a:bodyPr/>
        <a:lstStyle/>
        <a:p>
          <a:pPr latinLnBrk="1"/>
          <a:endParaRPr lang="ko-KR" altLang="en-US"/>
        </a:p>
      </dgm:t>
    </dgm:pt>
    <dgm:pt modelId="{5834818B-BD60-45D4-B7FF-6C1093AE6739}" type="pres">
      <dgm:prSet presAssocID="{4987FE5A-A8CA-4551-B814-A7206ED4AC67}" presName="hierRoot2" presStyleCnt="0">
        <dgm:presLayoutVars>
          <dgm:hierBranch val="init"/>
        </dgm:presLayoutVars>
      </dgm:prSet>
      <dgm:spPr/>
    </dgm:pt>
    <dgm:pt modelId="{C409A9C8-E2D3-4E31-BDFC-32578F90B933}" type="pres">
      <dgm:prSet presAssocID="{4987FE5A-A8CA-4551-B814-A7206ED4AC67}" presName="rootComposite" presStyleCnt="0"/>
      <dgm:spPr/>
    </dgm:pt>
    <dgm:pt modelId="{E345B03C-39A2-44FE-8143-43EA63E960DF}" type="pres">
      <dgm:prSet presAssocID="{4987FE5A-A8CA-4551-B814-A7206ED4AC67}" presName="rootText" presStyleLbl="node4" presStyleIdx="8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532F6A-E520-4397-A53B-7282C3A11C8D}" type="pres">
      <dgm:prSet presAssocID="{4987FE5A-A8CA-4551-B814-A7206ED4AC67}" presName="rootConnector" presStyleLbl="node4" presStyleIdx="8" presStyleCnt="34"/>
      <dgm:spPr/>
      <dgm:t>
        <a:bodyPr/>
        <a:lstStyle/>
        <a:p>
          <a:pPr latinLnBrk="1"/>
          <a:endParaRPr lang="ko-KR" altLang="en-US"/>
        </a:p>
      </dgm:t>
    </dgm:pt>
    <dgm:pt modelId="{A73794A9-FB35-4D4C-A6E2-7A864FB50062}" type="pres">
      <dgm:prSet presAssocID="{4987FE5A-A8CA-4551-B814-A7206ED4AC67}" presName="hierChild4" presStyleCnt="0"/>
      <dgm:spPr/>
    </dgm:pt>
    <dgm:pt modelId="{D42D22F8-3430-4A72-9F30-8E937A6921B6}" type="pres">
      <dgm:prSet presAssocID="{4987FE5A-A8CA-4551-B814-A7206ED4AC67}" presName="hierChild5" presStyleCnt="0"/>
      <dgm:spPr/>
    </dgm:pt>
    <dgm:pt modelId="{01FA949B-162A-4D1E-A30F-6191934147A5}" type="pres">
      <dgm:prSet presAssocID="{E3BD16D0-2AF9-4F2E-9EAD-F86A2EEF8D22}" presName="hierChild5" presStyleCnt="0"/>
      <dgm:spPr/>
    </dgm:pt>
    <dgm:pt modelId="{63FA4B27-85EC-4E5B-94B8-8E16F6A3EF90}" type="pres">
      <dgm:prSet presAssocID="{12EE6251-C2B2-4412-8D9E-CADB0AC73EED}" presName="Name37" presStyleLbl="parChTrans1D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885AA391-822B-4D10-BE69-D645020A5720}" type="pres">
      <dgm:prSet presAssocID="{B10566B5-8F8B-4C95-AC1C-DF15D3352436}" presName="hierRoot2" presStyleCnt="0">
        <dgm:presLayoutVars>
          <dgm:hierBranch val="init"/>
        </dgm:presLayoutVars>
      </dgm:prSet>
      <dgm:spPr/>
    </dgm:pt>
    <dgm:pt modelId="{E3651349-6BE8-4601-9819-5C0BF690EF41}" type="pres">
      <dgm:prSet presAssocID="{B10566B5-8F8B-4C95-AC1C-DF15D3352436}" presName="rootComposite" presStyleCnt="0"/>
      <dgm:spPr/>
    </dgm:pt>
    <dgm:pt modelId="{778899A0-D4A5-4597-87DD-4B46A396DD6C}" type="pres">
      <dgm:prSet presAssocID="{B10566B5-8F8B-4C95-AC1C-DF15D3352436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F38144-3698-4781-8BF0-46F20D7BC62F}" type="pres">
      <dgm:prSet presAssocID="{B10566B5-8F8B-4C95-AC1C-DF15D3352436}" presName="rootConnector" presStyleLbl="node3" presStyleIdx="3" presStyleCnt="12"/>
      <dgm:spPr/>
      <dgm:t>
        <a:bodyPr/>
        <a:lstStyle/>
        <a:p>
          <a:pPr latinLnBrk="1"/>
          <a:endParaRPr lang="ko-KR" altLang="en-US"/>
        </a:p>
      </dgm:t>
    </dgm:pt>
    <dgm:pt modelId="{78A2F91A-F8C7-4618-9AF9-01FD822FA7D1}" type="pres">
      <dgm:prSet presAssocID="{B10566B5-8F8B-4C95-AC1C-DF15D3352436}" presName="hierChild4" presStyleCnt="0"/>
      <dgm:spPr/>
    </dgm:pt>
    <dgm:pt modelId="{D402BCD9-F1B1-44CA-B290-A0E5C6DF84FF}" type="pres">
      <dgm:prSet presAssocID="{931888C0-21BC-465A-9540-579AD6893B66}" presName="Name37" presStyleLbl="parChTrans1D4" presStyleIdx="9" presStyleCnt="34"/>
      <dgm:spPr/>
      <dgm:t>
        <a:bodyPr/>
        <a:lstStyle/>
        <a:p>
          <a:pPr latinLnBrk="1"/>
          <a:endParaRPr lang="ko-KR" altLang="en-US"/>
        </a:p>
      </dgm:t>
    </dgm:pt>
    <dgm:pt modelId="{E281FAAB-ECA3-4142-80C5-A5C094F0662F}" type="pres">
      <dgm:prSet presAssocID="{FF9017EE-4D83-44EB-B8E5-AD9C3FD7EEF4}" presName="hierRoot2" presStyleCnt="0">
        <dgm:presLayoutVars>
          <dgm:hierBranch val="init"/>
        </dgm:presLayoutVars>
      </dgm:prSet>
      <dgm:spPr/>
    </dgm:pt>
    <dgm:pt modelId="{6D8989A8-38D3-4986-8238-780BE635A558}" type="pres">
      <dgm:prSet presAssocID="{FF9017EE-4D83-44EB-B8E5-AD9C3FD7EEF4}" presName="rootComposite" presStyleCnt="0"/>
      <dgm:spPr/>
    </dgm:pt>
    <dgm:pt modelId="{C1D87F46-CB7A-42EF-B4F2-21EF0E27C0A6}" type="pres">
      <dgm:prSet presAssocID="{FF9017EE-4D83-44EB-B8E5-AD9C3FD7EEF4}" presName="rootText" presStyleLbl="node4" presStyleIdx="9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CCD72E-707A-435D-8E31-EA2F5CB0317B}" type="pres">
      <dgm:prSet presAssocID="{FF9017EE-4D83-44EB-B8E5-AD9C3FD7EEF4}" presName="rootConnector" presStyleLbl="node4" presStyleIdx="9" presStyleCnt="34"/>
      <dgm:spPr/>
      <dgm:t>
        <a:bodyPr/>
        <a:lstStyle/>
        <a:p>
          <a:pPr latinLnBrk="1"/>
          <a:endParaRPr lang="ko-KR" altLang="en-US"/>
        </a:p>
      </dgm:t>
    </dgm:pt>
    <dgm:pt modelId="{45E9FAA4-B9B1-40D8-AC39-17FACA29ED50}" type="pres">
      <dgm:prSet presAssocID="{FF9017EE-4D83-44EB-B8E5-AD9C3FD7EEF4}" presName="hierChild4" presStyleCnt="0"/>
      <dgm:spPr/>
    </dgm:pt>
    <dgm:pt modelId="{BF0A23B0-A6DE-4CAC-9D80-054077684D1F}" type="pres">
      <dgm:prSet presAssocID="{FF9017EE-4D83-44EB-B8E5-AD9C3FD7EEF4}" presName="hierChild5" presStyleCnt="0"/>
      <dgm:spPr/>
    </dgm:pt>
    <dgm:pt modelId="{9DD7AB18-43BC-4B35-A71E-8A7D489E77BA}" type="pres">
      <dgm:prSet presAssocID="{831090C0-3411-47DE-B70F-7DBAC6755EF8}" presName="Name37" presStyleLbl="parChTrans1D4" presStyleIdx="10" presStyleCnt="34"/>
      <dgm:spPr/>
      <dgm:t>
        <a:bodyPr/>
        <a:lstStyle/>
        <a:p>
          <a:pPr latinLnBrk="1"/>
          <a:endParaRPr lang="ko-KR" altLang="en-US"/>
        </a:p>
      </dgm:t>
    </dgm:pt>
    <dgm:pt modelId="{B28BF903-E5D6-44B2-BA69-10F5420EC77E}" type="pres">
      <dgm:prSet presAssocID="{8C34D2B3-0221-4EDF-80A6-96834C91D72A}" presName="hierRoot2" presStyleCnt="0">
        <dgm:presLayoutVars>
          <dgm:hierBranch val="init"/>
        </dgm:presLayoutVars>
      </dgm:prSet>
      <dgm:spPr/>
    </dgm:pt>
    <dgm:pt modelId="{C2C8A1B0-E30F-43C9-8BDE-D5DB1A088C23}" type="pres">
      <dgm:prSet presAssocID="{8C34D2B3-0221-4EDF-80A6-96834C91D72A}" presName="rootComposite" presStyleCnt="0"/>
      <dgm:spPr/>
    </dgm:pt>
    <dgm:pt modelId="{2C1D6CA4-E390-494D-B7AF-77C6FC1EFA3C}" type="pres">
      <dgm:prSet presAssocID="{8C34D2B3-0221-4EDF-80A6-96834C91D72A}" presName="rootText" presStyleLbl="node4" presStyleIdx="10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32259F-EE3B-4450-94F9-D46123E636E9}" type="pres">
      <dgm:prSet presAssocID="{8C34D2B3-0221-4EDF-80A6-96834C91D72A}" presName="rootConnector" presStyleLbl="node4" presStyleIdx="10" presStyleCnt="34"/>
      <dgm:spPr/>
      <dgm:t>
        <a:bodyPr/>
        <a:lstStyle/>
        <a:p>
          <a:pPr latinLnBrk="1"/>
          <a:endParaRPr lang="ko-KR" altLang="en-US"/>
        </a:p>
      </dgm:t>
    </dgm:pt>
    <dgm:pt modelId="{CBB6EE7A-5CAC-40AA-A227-6B01741F865C}" type="pres">
      <dgm:prSet presAssocID="{8C34D2B3-0221-4EDF-80A6-96834C91D72A}" presName="hierChild4" presStyleCnt="0"/>
      <dgm:spPr/>
    </dgm:pt>
    <dgm:pt modelId="{DA455C79-EEFA-4A80-B471-C92787793D29}" type="pres">
      <dgm:prSet presAssocID="{8C34D2B3-0221-4EDF-80A6-96834C91D72A}" presName="hierChild5" presStyleCnt="0"/>
      <dgm:spPr/>
    </dgm:pt>
    <dgm:pt modelId="{92D0B040-213D-4CD1-8201-772553B74198}" type="pres">
      <dgm:prSet presAssocID="{801AF57D-48B0-4983-830A-FF2665C85BAA}" presName="Name37" presStyleLbl="parChTrans1D4" presStyleIdx="11" presStyleCnt="34"/>
      <dgm:spPr/>
      <dgm:t>
        <a:bodyPr/>
        <a:lstStyle/>
        <a:p>
          <a:pPr latinLnBrk="1"/>
          <a:endParaRPr lang="ko-KR" altLang="en-US"/>
        </a:p>
      </dgm:t>
    </dgm:pt>
    <dgm:pt modelId="{E17EB505-2655-480F-9B7E-F9730818B02A}" type="pres">
      <dgm:prSet presAssocID="{8B0B9C37-213A-4E9C-921F-08FC3E1654CA}" presName="hierRoot2" presStyleCnt="0">
        <dgm:presLayoutVars>
          <dgm:hierBranch val="init"/>
        </dgm:presLayoutVars>
      </dgm:prSet>
      <dgm:spPr/>
    </dgm:pt>
    <dgm:pt modelId="{67A47D3D-F068-4A2D-AC00-49E32E82718E}" type="pres">
      <dgm:prSet presAssocID="{8B0B9C37-213A-4E9C-921F-08FC3E1654CA}" presName="rootComposite" presStyleCnt="0"/>
      <dgm:spPr/>
    </dgm:pt>
    <dgm:pt modelId="{6ACD2B44-23E4-4D3C-93D6-98FFC91A922A}" type="pres">
      <dgm:prSet presAssocID="{8B0B9C37-213A-4E9C-921F-08FC3E1654CA}" presName="rootText" presStyleLbl="node4" presStyleIdx="11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CEEE65-3176-4F81-914F-9B80737AED18}" type="pres">
      <dgm:prSet presAssocID="{8B0B9C37-213A-4E9C-921F-08FC3E1654CA}" presName="rootConnector" presStyleLbl="node4" presStyleIdx="11" presStyleCnt="34"/>
      <dgm:spPr/>
      <dgm:t>
        <a:bodyPr/>
        <a:lstStyle/>
        <a:p>
          <a:pPr latinLnBrk="1"/>
          <a:endParaRPr lang="ko-KR" altLang="en-US"/>
        </a:p>
      </dgm:t>
    </dgm:pt>
    <dgm:pt modelId="{8AC0B6AC-F795-4A14-90AC-CD7A5E709815}" type="pres">
      <dgm:prSet presAssocID="{8B0B9C37-213A-4E9C-921F-08FC3E1654CA}" presName="hierChild4" presStyleCnt="0"/>
      <dgm:spPr/>
    </dgm:pt>
    <dgm:pt modelId="{54902407-B206-4038-ADF2-096213D3F41A}" type="pres">
      <dgm:prSet presAssocID="{8B0B9C37-213A-4E9C-921F-08FC3E1654CA}" presName="hierChild5" presStyleCnt="0"/>
      <dgm:spPr/>
    </dgm:pt>
    <dgm:pt modelId="{71BBE766-792E-429F-8D7B-FB6B2EEA9CEF}" type="pres">
      <dgm:prSet presAssocID="{B10566B5-8F8B-4C95-AC1C-DF15D3352436}" presName="hierChild5" presStyleCnt="0"/>
      <dgm:spPr/>
    </dgm:pt>
    <dgm:pt modelId="{003A7B06-1503-4FD3-A4DE-F11376329A83}" type="pres">
      <dgm:prSet presAssocID="{DBFE18F1-9C7B-49EF-9C16-0256A2F2E66B}" presName="Name37" presStyleLbl="parChTrans1D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9A068C3F-466F-4D22-B335-9E779736F764}" type="pres">
      <dgm:prSet presAssocID="{682ED4D9-E981-4830-9903-34747417056E}" presName="hierRoot2" presStyleCnt="0">
        <dgm:presLayoutVars>
          <dgm:hierBranch val="init"/>
        </dgm:presLayoutVars>
      </dgm:prSet>
      <dgm:spPr/>
    </dgm:pt>
    <dgm:pt modelId="{E7B288FC-F554-42A8-9AF4-B1E88BA441B3}" type="pres">
      <dgm:prSet presAssocID="{682ED4D9-E981-4830-9903-34747417056E}" presName="rootComposite" presStyleCnt="0"/>
      <dgm:spPr/>
    </dgm:pt>
    <dgm:pt modelId="{5653110D-4491-44F3-8B22-4FB25F56601C}" type="pres">
      <dgm:prSet presAssocID="{682ED4D9-E981-4830-9903-34747417056E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A1E636-4E26-47AB-BA98-5BEADE11AF63}" type="pres">
      <dgm:prSet presAssocID="{682ED4D9-E981-4830-9903-34747417056E}" presName="rootConnector" presStyleLbl="node3" presStyleIdx="4" presStyleCnt="12"/>
      <dgm:spPr/>
      <dgm:t>
        <a:bodyPr/>
        <a:lstStyle/>
        <a:p>
          <a:pPr latinLnBrk="1"/>
          <a:endParaRPr lang="ko-KR" altLang="en-US"/>
        </a:p>
      </dgm:t>
    </dgm:pt>
    <dgm:pt modelId="{AB295BBA-4B78-4D9E-9073-DBDA07210A7A}" type="pres">
      <dgm:prSet presAssocID="{682ED4D9-E981-4830-9903-34747417056E}" presName="hierChild4" presStyleCnt="0"/>
      <dgm:spPr/>
    </dgm:pt>
    <dgm:pt modelId="{9DC12F30-D8AF-4DD9-B03C-7B3EEA0ABA64}" type="pres">
      <dgm:prSet presAssocID="{0F77F19D-6B3D-4911-8C5E-2243C7DE5CA7}" presName="Name37" presStyleLbl="parChTrans1D4" presStyleIdx="12" presStyleCnt="34"/>
      <dgm:spPr/>
      <dgm:t>
        <a:bodyPr/>
        <a:lstStyle/>
        <a:p>
          <a:pPr latinLnBrk="1"/>
          <a:endParaRPr lang="ko-KR" altLang="en-US"/>
        </a:p>
      </dgm:t>
    </dgm:pt>
    <dgm:pt modelId="{91DFF6AB-B622-48D3-926D-EE4018079426}" type="pres">
      <dgm:prSet presAssocID="{BCBF00D9-5780-4AAC-AF2E-62C6866EFBFA}" presName="hierRoot2" presStyleCnt="0">
        <dgm:presLayoutVars>
          <dgm:hierBranch val="init"/>
        </dgm:presLayoutVars>
      </dgm:prSet>
      <dgm:spPr/>
    </dgm:pt>
    <dgm:pt modelId="{E9A5D430-AD6C-4F42-9465-0B47A5D130C6}" type="pres">
      <dgm:prSet presAssocID="{BCBF00D9-5780-4AAC-AF2E-62C6866EFBFA}" presName="rootComposite" presStyleCnt="0"/>
      <dgm:spPr/>
    </dgm:pt>
    <dgm:pt modelId="{455FDFB2-C11A-4C10-A0EE-EAF68C0E47AE}" type="pres">
      <dgm:prSet presAssocID="{BCBF00D9-5780-4AAC-AF2E-62C6866EFBFA}" presName="rootText" presStyleLbl="node4" presStyleIdx="12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5B5D78-F913-46EB-AEB3-94C3314E1E8B}" type="pres">
      <dgm:prSet presAssocID="{BCBF00D9-5780-4AAC-AF2E-62C6866EFBFA}" presName="rootConnector" presStyleLbl="node4" presStyleIdx="12" presStyleCnt="34"/>
      <dgm:spPr/>
      <dgm:t>
        <a:bodyPr/>
        <a:lstStyle/>
        <a:p>
          <a:pPr latinLnBrk="1"/>
          <a:endParaRPr lang="ko-KR" altLang="en-US"/>
        </a:p>
      </dgm:t>
    </dgm:pt>
    <dgm:pt modelId="{BC3F9CAC-3210-4F4A-A78C-116D742FDDC0}" type="pres">
      <dgm:prSet presAssocID="{BCBF00D9-5780-4AAC-AF2E-62C6866EFBFA}" presName="hierChild4" presStyleCnt="0"/>
      <dgm:spPr/>
    </dgm:pt>
    <dgm:pt modelId="{1155E299-AE91-4584-A8EB-581302756181}" type="pres">
      <dgm:prSet presAssocID="{BCBF00D9-5780-4AAC-AF2E-62C6866EFBFA}" presName="hierChild5" presStyleCnt="0"/>
      <dgm:spPr/>
    </dgm:pt>
    <dgm:pt modelId="{129E7D76-CF9E-44C0-A327-9E3674AF0A03}" type="pres">
      <dgm:prSet presAssocID="{FC8978B2-8659-4BD0-9F82-4401C20CF648}" presName="Name37" presStyleLbl="parChTrans1D4" presStyleIdx="13" presStyleCnt="34"/>
      <dgm:spPr/>
      <dgm:t>
        <a:bodyPr/>
        <a:lstStyle/>
        <a:p>
          <a:pPr latinLnBrk="1"/>
          <a:endParaRPr lang="ko-KR" altLang="en-US"/>
        </a:p>
      </dgm:t>
    </dgm:pt>
    <dgm:pt modelId="{123A8050-2B72-43E3-A98A-D9D02E4FB2D1}" type="pres">
      <dgm:prSet presAssocID="{86144D11-C5ED-4772-9EAE-CDEA3B9F6582}" presName="hierRoot2" presStyleCnt="0">
        <dgm:presLayoutVars>
          <dgm:hierBranch val="init"/>
        </dgm:presLayoutVars>
      </dgm:prSet>
      <dgm:spPr/>
    </dgm:pt>
    <dgm:pt modelId="{E0825480-6670-410F-9AB1-B7575866CF9B}" type="pres">
      <dgm:prSet presAssocID="{86144D11-C5ED-4772-9EAE-CDEA3B9F6582}" presName="rootComposite" presStyleCnt="0"/>
      <dgm:spPr/>
    </dgm:pt>
    <dgm:pt modelId="{696329F7-1F4C-4152-B871-66E66FBCFA02}" type="pres">
      <dgm:prSet presAssocID="{86144D11-C5ED-4772-9EAE-CDEA3B9F6582}" presName="rootText" presStyleLbl="node4" presStyleIdx="13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3A3EC1-E02D-4667-9657-FADC1F79704B}" type="pres">
      <dgm:prSet presAssocID="{86144D11-C5ED-4772-9EAE-CDEA3B9F6582}" presName="rootConnector" presStyleLbl="node4" presStyleIdx="13" presStyleCnt="34"/>
      <dgm:spPr/>
      <dgm:t>
        <a:bodyPr/>
        <a:lstStyle/>
        <a:p>
          <a:pPr latinLnBrk="1"/>
          <a:endParaRPr lang="ko-KR" altLang="en-US"/>
        </a:p>
      </dgm:t>
    </dgm:pt>
    <dgm:pt modelId="{C4B793AE-BB0A-43C0-B4A8-85037FE9C99E}" type="pres">
      <dgm:prSet presAssocID="{86144D11-C5ED-4772-9EAE-CDEA3B9F6582}" presName="hierChild4" presStyleCnt="0"/>
      <dgm:spPr/>
    </dgm:pt>
    <dgm:pt modelId="{94C2445E-9F95-4BB3-ABAD-8229C2DCE853}" type="pres">
      <dgm:prSet presAssocID="{86144D11-C5ED-4772-9EAE-CDEA3B9F6582}" presName="hierChild5" presStyleCnt="0"/>
      <dgm:spPr/>
    </dgm:pt>
    <dgm:pt modelId="{D92704F7-A989-4261-A2D6-450DD683F3FF}" type="pres">
      <dgm:prSet presAssocID="{590AE8A0-5554-4A18-AF88-8373ABB234E4}" presName="Name37" presStyleLbl="parChTrans1D4" presStyleIdx="14" presStyleCnt="34"/>
      <dgm:spPr/>
      <dgm:t>
        <a:bodyPr/>
        <a:lstStyle/>
        <a:p>
          <a:pPr latinLnBrk="1"/>
          <a:endParaRPr lang="ko-KR" altLang="en-US"/>
        </a:p>
      </dgm:t>
    </dgm:pt>
    <dgm:pt modelId="{C1177BF9-1EBD-4417-A4D3-901271982854}" type="pres">
      <dgm:prSet presAssocID="{CA432E3B-12D1-4C23-9DB0-E5DD6909B961}" presName="hierRoot2" presStyleCnt="0">
        <dgm:presLayoutVars>
          <dgm:hierBranch val="init"/>
        </dgm:presLayoutVars>
      </dgm:prSet>
      <dgm:spPr/>
    </dgm:pt>
    <dgm:pt modelId="{949BB321-FC9D-4444-8634-F334D03AF122}" type="pres">
      <dgm:prSet presAssocID="{CA432E3B-12D1-4C23-9DB0-E5DD6909B961}" presName="rootComposite" presStyleCnt="0"/>
      <dgm:spPr/>
    </dgm:pt>
    <dgm:pt modelId="{3F10A634-5AA1-4AFD-8D41-D3483FE10FA6}" type="pres">
      <dgm:prSet presAssocID="{CA432E3B-12D1-4C23-9DB0-E5DD6909B961}" presName="rootText" presStyleLbl="node4" presStyleIdx="14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A69DDB-AC99-4724-B1C8-ECAB81D5E667}" type="pres">
      <dgm:prSet presAssocID="{CA432E3B-12D1-4C23-9DB0-E5DD6909B961}" presName="rootConnector" presStyleLbl="node4" presStyleIdx="14" presStyleCnt="34"/>
      <dgm:spPr/>
      <dgm:t>
        <a:bodyPr/>
        <a:lstStyle/>
        <a:p>
          <a:pPr latinLnBrk="1"/>
          <a:endParaRPr lang="ko-KR" altLang="en-US"/>
        </a:p>
      </dgm:t>
    </dgm:pt>
    <dgm:pt modelId="{D784795B-690B-4EF0-9191-D4E48045DD08}" type="pres">
      <dgm:prSet presAssocID="{CA432E3B-12D1-4C23-9DB0-E5DD6909B961}" presName="hierChild4" presStyleCnt="0"/>
      <dgm:spPr/>
    </dgm:pt>
    <dgm:pt modelId="{E778E37C-D11A-480F-90C4-80144E219F89}" type="pres">
      <dgm:prSet presAssocID="{CA432E3B-12D1-4C23-9DB0-E5DD6909B961}" presName="hierChild5" presStyleCnt="0"/>
      <dgm:spPr/>
    </dgm:pt>
    <dgm:pt modelId="{3FFDB731-DD8F-4D2B-9640-D38FBBC6327E}" type="pres">
      <dgm:prSet presAssocID="{682ED4D9-E981-4830-9903-34747417056E}" presName="hierChild5" presStyleCnt="0"/>
      <dgm:spPr/>
    </dgm:pt>
    <dgm:pt modelId="{5EB99428-49F8-4C4C-ADFD-C53F99255EC6}" type="pres">
      <dgm:prSet presAssocID="{AC7BB034-80DF-4E0C-9D92-E60D5D8455DC}" presName="hierChild5" presStyleCnt="0"/>
      <dgm:spPr/>
    </dgm:pt>
    <dgm:pt modelId="{9E2B4A7E-AC13-42F0-AD01-634F84007A19}" type="pres">
      <dgm:prSet presAssocID="{2718206D-2E16-427F-9A40-54DB28EABBB7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FE77D4A-F9E1-4C8A-9DE0-21F73AB0BD5E}" type="pres">
      <dgm:prSet presAssocID="{BBC1F09A-2BE3-445F-A018-C30A5AFA2530}" presName="hierRoot2" presStyleCnt="0">
        <dgm:presLayoutVars>
          <dgm:hierBranch val="init"/>
        </dgm:presLayoutVars>
      </dgm:prSet>
      <dgm:spPr/>
    </dgm:pt>
    <dgm:pt modelId="{2AFCCBAB-D08A-4B81-9276-BD208A195102}" type="pres">
      <dgm:prSet presAssocID="{BBC1F09A-2BE3-445F-A018-C30A5AFA2530}" presName="rootComposite" presStyleCnt="0"/>
      <dgm:spPr/>
    </dgm:pt>
    <dgm:pt modelId="{E61C4B3D-6E39-448A-BCCB-3F1613E827E2}" type="pres">
      <dgm:prSet presAssocID="{BBC1F09A-2BE3-445F-A018-C30A5AFA2530}" presName="rootText" presStyleLbl="node2" presStyleIdx="1" presStyleCnt="3" custLinFactNeighborY="36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28A2A2-F531-4AD8-83A0-EB8935C2BF1D}" type="pres">
      <dgm:prSet presAssocID="{BBC1F09A-2BE3-445F-A018-C30A5AFA2530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ED25228-FEBC-4B14-8C22-5CCA336D2953}" type="pres">
      <dgm:prSet presAssocID="{BBC1F09A-2BE3-445F-A018-C30A5AFA2530}" presName="hierChild4" presStyleCnt="0"/>
      <dgm:spPr/>
    </dgm:pt>
    <dgm:pt modelId="{48B4B366-D7D9-4F46-BCD4-DECB6AFBE1B6}" type="pres">
      <dgm:prSet presAssocID="{699C9187-20AF-4D8F-8615-8F9E0A996EEE}" presName="Name37" presStyleLbl="parChTrans1D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B68A44D5-3EA9-41B8-BA5B-C082DAEC76BA}" type="pres">
      <dgm:prSet presAssocID="{C9E91882-3504-46C3-A295-DFF936B0C0EF}" presName="hierRoot2" presStyleCnt="0">
        <dgm:presLayoutVars>
          <dgm:hierBranch val="init"/>
        </dgm:presLayoutVars>
      </dgm:prSet>
      <dgm:spPr/>
    </dgm:pt>
    <dgm:pt modelId="{4D983776-92BB-4E74-87D0-F9F4A02F1D4D}" type="pres">
      <dgm:prSet presAssocID="{C9E91882-3504-46C3-A295-DFF936B0C0EF}" presName="rootComposite" presStyleCnt="0"/>
      <dgm:spPr/>
    </dgm:pt>
    <dgm:pt modelId="{CEC48E8B-2EA1-42CE-9640-FB201E9444D8}" type="pres">
      <dgm:prSet presAssocID="{C9E91882-3504-46C3-A295-DFF936B0C0EF}" presName="rootText" presStyleLbl="node3" presStyleIdx="5" presStyleCnt="12" custLinFactNeighborY="36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997CC8-565E-4CA3-85EB-79BC3FC5CE7E}" type="pres">
      <dgm:prSet presAssocID="{C9E91882-3504-46C3-A295-DFF936B0C0EF}" presName="rootConnector" presStyleLbl="node3" presStyleIdx="5" presStyleCnt="12"/>
      <dgm:spPr/>
      <dgm:t>
        <a:bodyPr/>
        <a:lstStyle/>
        <a:p>
          <a:pPr latinLnBrk="1"/>
          <a:endParaRPr lang="ko-KR" altLang="en-US"/>
        </a:p>
      </dgm:t>
    </dgm:pt>
    <dgm:pt modelId="{933E19A4-FE1A-40E7-A88C-53C5D9409B11}" type="pres">
      <dgm:prSet presAssocID="{C9E91882-3504-46C3-A295-DFF936B0C0EF}" presName="hierChild4" presStyleCnt="0"/>
      <dgm:spPr/>
    </dgm:pt>
    <dgm:pt modelId="{D416E823-DAA3-43F5-8421-57F47E1D75E7}" type="pres">
      <dgm:prSet presAssocID="{A743A04A-9E64-4C1F-B6EE-52A83585D011}" presName="Name37" presStyleLbl="parChTrans1D4" presStyleIdx="15" presStyleCnt="34"/>
      <dgm:spPr/>
      <dgm:t>
        <a:bodyPr/>
        <a:lstStyle/>
        <a:p>
          <a:pPr latinLnBrk="1"/>
          <a:endParaRPr lang="ko-KR" altLang="en-US"/>
        </a:p>
      </dgm:t>
    </dgm:pt>
    <dgm:pt modelId="{B3078870-44A4-4F77-AA9F-B9B5173DCA9E}" type="pres">
      <dgm:prSet presAssocID="{213040F9-AAF4-4791-A940-94AA1E1134CC}" presName="hierRoot2" presStyleCnt="0">
        <dgm:presLayoutVars>
          <dgm:hierBranch val="init"/>
        </dgm:presLayoutVars>
      </dgm:prSet>
      <dgm:spPr/>
    </dgm:pt>
    <dgm:pt modelId="{120087FC-A0E4-4AA5-B8AC-56D9838423C8}" type="pres">
      <dgm:prSet presAssocID="{213040F9-AAF4-4791-A940-94AA1E1134CC}" presName="rootComposite" presStyleCnt="0"/>
      <dgm:spPr/>
    </dgm:pt>
    <dgm:pt modelId="{DA18B0A9-D0C7-400F-9D4B-FDDE548C9C1C}" type="pres">
      <dgm:prSet presAssocID="{213040F9-AAF4-4791-A940-94AA1E1134CC}" presName="rootText" presStyleLbl="node4" presStyleIdx="15" presStyleCnt="34" custLinFactNeighborY="36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DE7D54-951F-426C-AF3B-2EB2B19EC4F6}" type="pres">
      <dgm:prSet presAssocID="{213040F9-AAF4-4791-A940-94AA1E1134CC}" presName="rootConnector" presStyleLbl="node4" presStyleIdx="15" presStyleCnt="34"/>
      <dgm:spPr/>
      <dgm:t>
        <a:bodyPr/>
        <a:lstStyle/>
        <a:p>
          <a:pPr latinLnBrk="1"/>
          <a:endParaRPr lang="ko-KR" altLang="en-US"/>
        </a:p>
      </dgm:t>
    </dgm:pt>
    <dgm:pt modelId="{CC9B2295-4795-4A2B-9B20-1A24D98FB67E}" type="pres">
      <dgm:prSet presAssocID="{213040F9-AAF4-4791-A940-94AA1E1134CC}" presName="hierChild4" presStyleCnt="0"/>
      <dgm:spPr/>
    </dgm:pt>
    <dgm:pt modelId="{52CDB1C4-090F-4F76-BF21-013CCBEAB21F}" type="pres">
      <dgm:prSet presAssocID="{213040F9-AAF4-4791-A940-94AA1E1134CC}" presName="hierChild5" presStyleCnt="0"/>
      <dgm:spPr/>
    </dgm:pt>
    <dgm:pt modelId="{D503262A-E355-4568-B92E-EA7066265179}" type="pres">
      <dgm:prSet presAssocID="{20FD4630-EDCB-46CA-BED2-634FCDD439B7}" presName="Name37" presStyleLbl="parChTrans1D4" presStyleIdx="16" presStyleCnt="34"/>
      <dgm:spPr/>
      <dgm:t>
        <a:bodyPr/>
        <a:lstStyle/>
        <a:p>
          <a:pPr latinLnBrk="1"/>
          <a:endParaRPr lang="ko-KR" altLang="en-US"/>
        </a:p>
      </dgm:t>
    </dgm:pt>
    <dgm:pt modelId="{34E8FB8F-7F3B-43B9-987F-CD1CC3369E29}" type="pres">
      <dgm:prSet presAssocID="{367C36E1-DEA7-4401-82B3-2DD1F14D6E89}" presName="hierRoot2" presStyleCnt="0">
        <dgm:presLayoutVars>
          <dgm:hierBranch val="init"/>
        </dgm:presLayoutVars>
      </dgm:prSet>
      <dgm:spPr/>
    </dgm:pt>
    <dgm:pt modelId="{056A2071-4121-40A8-B66D-EFA0D7BB9FB8}" type="pres">
      <dgm:prSet presAssocID="{367C36E1-DEA7-4401-82B3-2DD1F14D6E89}" presName="rootComposite" presStyleCnt="0"/>
      <dgm:spPr/>
    </dgm:pt>
    <dgm:pt modelId="{319B4794-8617-45C0-B549-1F22817FA20C}" type="pres">
      <dgm:prSet presAssocID="{367C36E1-DEA7-4401-82B3-2DD1F14D6E89}" presName="rootText" presStyleLbl="node4" presStyleIdx="16" presStyleCnt="34" custLinFactNeighborY="36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2FCE23-8D88-4C9B-8F0D-4C8035AF6162}" type="pres">
      <dgm:prSet presAssocID="{367C36E1-DEA7-4401-82B3-2DD1F14D6E89}" presName="rootConnector" presStyleLbl="node4" presStyleIdx="16" presStyleCnt="34"/>
      <dgm:spPr/>
      <dgm:t>
        <a:bodyPr/>
        <a:lstStyle/>
        <a:p>
          <a:pPr latinLnBrk="1"/>
          <a:endParaRPr lang="ko-KR" altLang="en-US"/>
        </a:p>
      </dgm:t>
    </dgm:pt>
    <dgm:pt modelId="{A6F94442-123C-40F3-9268-679A63C5184F}" type="pres">
      <dgm:prSet presAssocID="{367C36E1-DEA7-4401-82B3-2DD1F14D6E89}" presName="hierChild4" presStyleCnt="0"/>
      <dgm:spPr/>
    </dgm:pt>
    <dgm:pt modelId="{ACF47013-1312-48DA-8807-1E7758C5970F}" type="pres">
      <dgm:prSet presAssocID="{367C36E1-DEA7-4401-82B3-2DD1F14D6E89}" presName="hierChild5" presStyleCnt="0"/>
      <dgm:spPr/>
    </dgm:pt>
    <dgm:pt modelId="{9618CD71-F025-41E9-B415-E4137E00D5B2}" type="pres">
      <dgm:prSet presAssocID="{69480EED-ADC2-49FD-AA20-546C477B400C}" presName="Name37" presStyleLbl="parChTrans1D4" presStyleIdx="17" presStyleCnt="34"/>
      <dgm:spPr/>
      <dgm:t>
        <a:bodyPr/>
        <a:lstStyle/>
        <a:p>
          <a:pPr latinLnBrk="1"/>
          <a:endParaRPr lang="ko-KR" altLang="en-US"/>
        </a:p>
      </dgm:t>
    </dgm:pt>
    <dgm:pt modelId="{2571492E-1A58-4BC5-93AA-B2CC1C1D6EA4}" type="pres">
      <dgm:prSet presAssocID="{8F071698-4B82-429B-AABE-966F838250A5}" presName="hierRoot2" presStyleCnt="0">
        <dgm:presLayoutVars>
          <dgm:hierBranch val="init"/>
        </dgm:presLayoutVars>
      </dgm:prSet>
      <dgm:spPr/>
    </dgm:pt>
    <dgm:pt modelId="{859E3414-356F-499E-958D-ABE48FBBBC90}" type="pres">
      <dgm:prSet presAssocID="{8F071698-4B82-429B-AABE-966F838250A5}" presName="rootComposite" presStyleCnt="0"/>
      <dgm:spPr/>
    </dgm:pt>
    <dgm:pt modelId="{1DB69DB3-AD83-49B6-BCD4-F25CB9B876DF}" type="pres">
      <dgm:prSet presAssocID="{8F071698-4B82-429B-AABE-966F838250A5}" presName="rootText" presStyleLbl="node4" presStyleIdx="17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7CE69C-5293-459D-B980-62F54C19A6EE}" type="pres">
      <dgm:prSet presAssocID="{8F071698-4B82-429B-AABE-966F838250A5}" presName="rootConnector" presStyleLbl="node4" presStyleIdx="17" presStyleCnt="34"/>
      <dgm:spPr/>
      <dgm:t>
        <a:bodyPr/>
        <a:lstStyle/>
        <a:p>
          <a:pPr latinLnBrk="1"/>
          <a:endParaRPr lang="ko-KR" altLang="en-US"/>
        </a:p>
      </dgm:t>
    </dgm:pt>
    <dgm:pt modelId="{E4A7A2EE-F972-4AC6-88CC-223A442B97E3}" type="pres">
      <dgm:prSet presAssocID="{8F071698-4B82-429B-AABE-966F838250A5}" presName="hierChild4" presStyleCnt="0"/>
      <dgm:spPr/>
    </dgm:pt>
    <dgm:pt modelId="{7333A249-FF7F-41A3-8168-F99711605DEC}" type="pres">
      <dgm:prSet presAssocID="{8F071698-4B82-429B-AABE-966F838250A5}" presName="hierChild5" presStyleCnt="0"/>
      <dgm:spPr/>
    </dgm:pt>
    <dgm:pt modelId="{3D3EF79C-8F5C-494D-B947-A38BBC833D5B}" type="pres">
      <dgm:prSet presAssocID="{C9E91882-3504-46C3-A295-DFF936B0C0EF}" presName="hierChild5" presStyleCnt="0"/>
      <dgm:spPr/>
    </dgm:pt>
    <dgm:pt modelId="{D02F97D2-2EAF-412F-A232-50FF1C2FAAF2}" type="pres">
      <dgm:prSet presAssocID="{8C74075D-63F9-45B9-B97A-1A9E32B6E63B}" presName="Name37" presStyleLbl="parChTrans1D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06FDC879-7D80-461D-A019-AEE9258155F2}" type="pres">
      <dgm:prSet presAssocID="{71752732-B3DE-49CD-B0B8-1913BF436509}" presName="hierRoot2" presStyleCnt="0">
        <dgm:presLayoutVars>
          <dgm:hierBranch val="init"/>
        </dgm:presLayoutVars>
      </dgm:prSet>
      <dgm:spPr/>
    </dgm:pt>
    <dgm:pt modelId="{A6355D10-F962-44B2-9CAA-C9A9C93CE3F1}" type="pres">
      <dgm:prSet presAssocID="{71752732-B3DE-49CD-B0B8-1913BF436509}" presName="rootComposite" presStyleCnt="0"/>
      <dgm:spPr/>
    </dgm:pt>
    <dgm:pt modelId="{6B5F8C1B-09C4-4FBC-B5FC-D514B45A7731}" type="pres">
      <dgm:prSet presAssocID="{71752732-B3DE-49CD-B0B8-1913BF436509}" presName="rootText" presStyleLbl="node3" presStyleIdx="6" presStyleCnt="12" custLinFactNeighborY="36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1F6A17-5851-4A85-9D04-8B81C5CB1DC1}" type="pres">
      <dgm:prSet presAssocID="{71752732-B3DE-49CD-B0B8-1913BF436509}" presName="rootConnector" presStyleLbl="node3" presStyleIdx="6" presStyleCnt="12"/>
      <dgm:spPr/>
      <dgm:t>
        <a:bodyPr/>
        <a:lstStyle/>
        <a:p>
          <a:pPr latinLnBrk="1"/>
          <a:endParaRPr lang="ko-KR" altLang="en-US"/>
        </a:p>
      </dgm:t>
    </dgm:pt>
    <dgm:pt modelId="{BCDC34A6-577A-45AB-8EE9-B12C3B975BBF}" type="pres">
      <dgm:prSet presAssocID="{71752732-B3DE-49CD-B0B8-1913BF436509}" presName="hierChild4" presStyleCnt="0"/>
      <dgm:spPr/>
    </dgm:pt>
    <dgm:pt modelId="{3DE14F17-A282-4113-AA2E-E9AB9DA9DF8A}" type="pres">
      <dgm:prSet presAssocID="{C4B3F46D-6598-4E51-932C-06A5F165BFB4}" presName="Name37" presStyleLbl="parChTrans1D4" presStyleIdx="18" presStyleCnt="34"/>
      <dgm:spPr/>
      <dgm:t>
        <a:bodyPr/>
        <a:lstStyle/>
        <a:p>
          <a:pPr latinLnBrk="1"/>
          <a:endParaRPr lang="ko-KR" altLang="en-US"/>
        </a:p>
      </dgm:t>
    </dgm:pt>
    <dgm:pt modelId="{3435CD49-6AD1-46BA-829B-946E90AB269A}" type="pres">
      <dgm:prSet presAssocID="{A337E72B-3A54-4D5C-9C0A-D8559D8DCDBE}" presName="hierRoot2" presStyleCnt="0">
        <dgm:presLayoutVars>
          <dgm:hierBranch val="init"/>
        </dgm:presLayoutVars>
      </dgm:prSet>
      <dgm:spPr/>
    </dgm:pt>
    <dgm:pt modelId="{93187500-2F07-4698-80C2-81456747B864}" type="pres">
      <dgm:prSet presAssocID="{A337E72B-3A54-4D5C-9C0A-D8559D8DCDBE}" presName="rootComposite" presStyleCnt="0"/>
      <dgm:spPr/>
    </dgm:pt>
    <dgm:pt modelId="{DCFB60F7-ECFD-4655-A2B8-79B50182B87E}" type="pres">
      <dgm:prSet presAssocID="{A337E72B-3A54-4D5C-9C0A-D8559D8DCDBE}" presName="rootText" presStyleLbl="node4" presStyleIdx="18" presStyleCnt="34" custLinFactNeighborY="36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72829C-F878-4A1E-9048-60AB2A7E1DAA}" type="pres">
      <dgm:prSet presAssocID="{A337E72B-3A54-4D5C-9C0A-D8559D8DCDBE}" presName="rootConnector" presStyleLbl="node4" presStyleIdx="18" presStyleCnt="34"/>
      <dgm:spPr/>
      <dgm:t>
        <a:bodyPr/>
        <a:lstStyle/>
        <a:p>
          <a:pPr latinLnBrk="1"/>
          <a:endParaRPr lang="ko-KR" altLang="en-US"/>
        </a:p>
      </dgm:t>
    </dgm:pt>
    <dgm:pt modelId="{74950F99-4E12-4AE6-93B9-6F8A99B918B3}" type="pres">
      <dgm:prSet presAssocID="{A337E72B-3A54-4D5C-9C0A-D8559D8DCDBE}" presName="hierChild4" presStyleCnt="0"/>
      <dgm:spPr/>
    </dgm:pt>
    <dgm:pt modelId="{2C1C4C94-6166-42A3-84CB-12FC6E84F64E}" type="pres">
      <dgm:prSet presAssocID="{A337E72B-3A54-4D5C-9C0A-D8559D8DCDBE}" presName="hierChild5" presStyleCnt="0"/>
      <dgm:spPr/>
    </dgm:pt>
    <dgm:pt modelId="{DF61B941-C685-46A4-99F8-63082DFAADD8}" type="pres">
      <dgm:prSet presAssocID="{4A9DD386-8F58-41FB-BE66-03C7A8A8F003}" presName="Name37" presStyleLbl="parChTrans1D4" presStyleIdx="19" presStyleCnt="34"/>
      <dgm:spPr/>
      <dgm:t>
        <a:bodyPr/>
        <a:lstStyle/>
        <a:p>
          <a:pPr latinLnBrk="1"/>
          <a:endParaRPr lang="ko-KR" altLang="en-US"/>
        </a:p>
      </dgm:t>
    </dgm:pt>
    <dgm:pt modelId="{F3236713-2823-472A-8524-0AB128C8EFA2}" type="pres">
      <dgm:prSet presAssocID="{57FE78D8-8A66-41E1-8D81-40E8B22A4041}" presName="hierRoot2" presStyleCnt="0">
        <dgm:presLayoutVars>
          <dgm:hierBranch val="init"/>
        </dgm:presLayoutVars>
      </dgm:prSet>
      <dgm:spPr/>
    </dgm:pt>
    <dgm:pt modelId="{7A64516C-B93B-4C00-BAD1-B7CA022CE462}" type="pres">
      <dgm:prSet presAssocID="{57FE78D8-8A66-41E1-8D81-40E8B22A4041}" presName="rootComposite" presStyleCnt="0"/>
      <dgm:spPr/>
    </dgm:pt>
    <dgm:pt modelId="{2896C42A-1B05-41A3-B4E4-905602787A72}" type="pres">
      <dgm:prSet presAssocID="{57FE78D8-8A66-41E1-8D81-40E8B22A4041}" presName="rootText" presStyleLbl="node4" presStyleIdx="19" presStyleCnt="34" custLinFactNeighborY="36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3BD58F-F895-4145-83F3-9B88A2A03AF5}" type="pres">
      <dgm:prSet presAssocID="{57FE78D8-8A66-41E1-8D81-40E8B22A4041}" presName="rootConnector" presStyleLbl="node4" presStyleIdx="19" presStyleCnt="34"/>
      <dgm:spPr/>
      <dgm:t>
        <a:bodyPr/>
        <a:lstStyle/>
        <a:p>
          <a:pPr latinLnBrk="1"/>
          <a:endParaRPr lang="ko-KR" altLang="en-US"/>
        </a:p>
      </dgm:t>
    </dgm:pt>
    <dgm:pt modelId="{914B047C-9235-4DC5-843D-4B5D39F93306}" type="pres">
      <dgm:prSet presAssocID="{57FE78D8-8A66-41E1-8D81-40E8B22A4041}" presName="hierChild4" presStyleCnt="0"/>
      <dgm:spPr/>
    </dgm:pt>
    <dgm:pt modelId="{4F36B18E-02C0-4ABB-B1ED-F1745C10C6D6}" type="pres">
      <dgm:prSet presAssocID="{57FE78D8-8A66-41E1-8D81-40E8B22A4041}" presName="hierChild5" presStyleCnt="0"/>
      <dgm:spPr/>
    </dgm:pt>
    <dgm:pt modelId="{ACD3DDC4-AA27-4925-8A3D-193C36CE38F2}" type="pres">
      <dgm:prSet presAssocID="{8BD305BD-C853-4ECC-95C0-AC7395557D8A}" presName="Name37" presStyleLbl="parChTrans1D4" presStyleIdx="20" presStyleCnt="34"/>
      <dgm:spPr/>
      <dgm:t>
        <a:bodyPr/>
        <a:lstStyle/>
        <a:p>
          <a:pPr latinLnBrk="1"/>
          <a:endParaRPr lang="ko-KR" altLang="en-US"/>
        </a:p>
      </dgm:t>
    </dgm:pt>
    <dgm:pt modelId="{7C3C4027-D63A-47F4-BAB9-4D55D7077AA3}" type="pres">
      <dgm:prSet presAssocID="{ACB7D1BA-042F-444F-9965-DC07C3425DE0}" presName="hierRoot2" presStyleCnt="0">
        <dgm:presLayoutVars>
          <dgm:hierBranch val="init"/>
        </dgm:presLayoutVars>
      </dgm:prSet>
      <dgm:spPr/>
    </dgm:pt>
    <dgm:pt modelId="{D54BC282-8891-4BAB-B5AA-479C66CED95C}" type="pres">
      <dgm:prSet presAssocID="{ACB7D1BA-042F-444F-9965-DC07C3425DE0}" presName="rootComposite" presStyleCnt="0"/>
      <dgm:spPr/>
    </dgm:pt>
    <dgm:pt modelId="{8D95703A-57F4-4EAF-A1FB-34C4D577201C}" type="pres">
      <dgm:prSet presAssocID="{ACB7D1BA-042F-444F-9965-DC07C3425DE0}" presName="rootText" presStyleLbl="node4" presStyleIdx="20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F3B7CA-EE9B-43E7-8318-344C992856D4}" type="pres">
      <dgm:prSet presAssocID="{ACB7D1BA-042F-444F-9965-DC07C3425DE0}" presName="rootConnector" presStyleLbl="node4" presStyleIdx="20" presStyleCnt="34"/>
      <dgm:spPr/>
      <dgm:t>
        <a:bodyPr/>
        <a:lstStyle/>
        <a:p>
          <a:pPr latinLnBrk="1"/>
          <a:endParaRPr lang="ko-KR" altLang="en-US"/>
        </a:p>
      </dgm:t>
    </dgm:pt>
    <dgm:pt modelId="{B287C31D-F4A8-4CB7-9C01-DB9F3F8BCA27}" type="pres">
      <dgm:prSet presAssocID="{ACB7D1BA-042F-444F-9965-DC07C3425DE0}" presName="hierChild4" presStyleCnt="0"/>
      <dgm:spPr/>
    </dgm:pt>
    <dgm:pt modelId="{D2150B4E-314D-449F-BED5-BDABCA7DD541}" type="pres">
      <dgm:prSet presAssocID="{ACB7D1BA-042F-444F-9965-DC07C3425DE0}" presName="hierChild5" presStyleCnt="0"/>
      <dgm:spPr/>
    </dgm:pt>
    <dgm:pt modelId="{3245CA86-27F3-4AAF-8441-17663F11AB8C}" type="pres">
      <dgm:prSet presAssocID="{706E0541-53C0-472F-91D2-3D2B68B3A82B}" presName="Name37" presStyleLbl="parChTrans1D4" presStyleIdx="21" presStyleCnt="34"/>
      <dgm:spPr/>
      <dgm:t>
        <a:bodyPr/>
        <a:lstStyle/>
        <a:p>
          <a:pPr latinLnBrk="1"/>
          <a:endParaRPr lang="ko-KR" altLang="en-US"/>
        </a:p>
      </dgm:t>
    </dgm:pt>
    <dgm:pt modelId="{E4A9B377-BAF0-4AD4-87C6-B9901E3DE90A}" type="pres">
      <dgm:prSet presAssocID="{1ED0E147-81EB-406F-AB7A-F5BE7F47A9BD}" presName="hierRoot2" presStyleCnt="0">
        <dgm:presLayoutVars>
          <dgm:hierBranch val="init"/>
        </dgm:presLayoutVars>
      </dgm:prSet>
      <dgm:spPr/>
    </dgm:pt>
    <dgm:pt modelId="{BB091D95-FDE7-4792-A469-7A5D09E8DAD2}" type="pres">
      <dgm:prSet presAssocID="{1ED0E147-81EB-406F-AB7A-F5BE7F47A9BD}" presName="rootComposite" presStyleCnt="0"/>
      <dgm:spPr/>
    </dgm:pt>
    <dgm:pt modelId="{51E9D7F4-68A9-469A-A03F-87D2549A7117}" type="pres">
      <dgm:prSet presAssocID="{1ED0E147-81EB-406F-AB7A-F5BE7F47A9BD}" presName="rootText" presStyleLbl="node4" presStyleIdx="21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D24A92-7E5D-4695-9289-C9125AEE5150}" type="pres">
      <dgm:prSet presAssocID="{1ED0E147-81EB-406F-AB7A-F5BE7F47A9BD}" presName="rootConnector" presStyleLbl="node4" presStyleIdx="21" presStyleCnt="34"/>
      <dgm:spPr/>
      <dgm:t>
        <a:bodyPr/>
        <a:lstStyle/>
        <a:p>
          <a:pPr latinLnBrk="1"/>
          <a:endParaRPr lang="ko-KR" altLang="en-US"/>
        </a:p>
      </dgm:t>
    </dgm:pt>
    <dgm:pt modelId="{D385C379-4C62-45A5-AEB6-6ADE0609C9A2}" type="pres">
      <dgm:prSet presAssocID="{1ED0E147-81EB-406F-AB7A-F5BE7F47A9BD}" presName="hierChild4" presStyleCnt="0"/>
      <dgm:spPr/>
    </dgm:pt>
    <dgm:pt modelId="{D92BF67C-41A3-4E15-A16A-B77D193A39E8}" type="pres">
      <dgm:prSet presAssocID="{1ED0E147-81EB-406F-AB7A-F5BE7F47A9BD}" presName="hierChild5" presStyleCnt="0"/>
      <dgm:spPr/>
    </dgm:pt>
    <dgm:pt modelId="{54672921-BBC7-4BF8-9A83-B1A16778292F}" type="pres">
      <dgm:prSet presAssocID="{71752732-B3DE-49CD-B0B8-1913BF436509}" presName="hierChild5" presStyleCnt="0"/>
      <dgm:spPr/>
    </dgm:pt>
    <dgm:pt modelId="{28604454-2942-49D7-AF1D-8A5890995A32}" type="pres">
      <dgm:prSet presAssocID="{764B1A77-4BF2-429F-92A2-47A9CF8D6090}" presName="Name37" presStyleLbl="parChTrans1D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5ED9CE4E-C761-4361-862F-4A4530814070}" type="pres">
      <dgm:prSet presAssocID="{C495B7DC-3C2E-4B6C-ADB4-78481143835C}" presName="hierRoot2" presStyleCnt="0">
        <dgm:presLayoutVars>
          <dgm:hierBranch val="init"/>
        </dgm:presLayoutVars>
      </dgm:prSet>
      <dgm:spPr/>
    </dgm:pt>
    <dgm:pt modelId="{55F3DA61-3DFB-4352-9239-4B6727DE0683}" type="pres">
      <dgm:prSet presAssocID="{C495B7DC-3C2E-4B6C-ADB4-78481143835C}" presName="rootComposite" presStyleCnt="0"/>
      <dgm:spPr/>
    </dgm:pt>
    <dgm:pt modelId="{82CE4683-1F1B-4E8D-8653-1AC1DC9EAFAD}" type="pres">
      <dgm:prSet presAssocID="{C495B7DC-3C2E-4B6C-ADB4-78481143835C}" presName="rootText" presStyleLbl="node3" presStyleIdx="7" presStyleCnt="12" custLinFactNeighborY="36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753175-FCA8-440C-9647-E320FE2F5695}" type="pres">
      <dgm:prSet presAssocID="{C495B7DC-3C2E-4B6C-ADB4-78481143835C}" presName="rootConnector" presStyleLbl="node3" presStyleIdx="7" presStyleCnt="12"/>
      <dgm:spPr/>
      <dgm:t>
        <a:bodyPr/>
        <a:lstStyle/>
        <a:p>
          <a:pPr latinLnBrk="1"/>
          <a:endParaRPr lang="ko-KR" altLang="en-US"/>
        </a:p>
      </dgm:t>
    </dgm:pt>
    <dgm:pt modelId="{0648856F-3E7D-4169-9E7A-CA21DCD6E38D}" type="pres">
      <dgm:prSet presAssocID="{C495B7DC-3C2E-4B6C-ADB4-78481143835C}" presName="hierChild4" presStyleCnt="0"/>
      <dgm:spPr/>
    </dgm:pt>
    <dgm:pt modelId="{1B858EE2-3FE1-46C6-9127-8205DEC27F72}" type="pres">
      <dgm:prSet presAssocID="{94D3BDA6-F3D8-4B17-A0A4-ED91B5C4A30C}" presName="Name37" presStyleLbl="parChTrans1D4" presStyleIdx="22" presStyleCnt="34"/>
      <dgm:spPr/>
      <dgm:t>
        <a:bodyPr/>
        <a:lstStyle/>
        <a:p>
          <a:pPr latinLnBrk="1"/>
          <a:endParaRPr lang="ko-KR" altLang="en-US"/>
        </a:p>
      </dgm:t>
    </dgm:pt>
    <dgm:pt modelId="{723A66DA-BB9A-4968-B78E-94B5EABD4571}" type="pres">
      <dgm:prSet presAssocID="{0C98F693-6603-4A50-952D-D85DCF1151E7}" presName="hierRoot2" presStyleCnt="0">
        <dgm:presLayoutVars>
          <dgm:hierBranch val="init"/>
        </dgm:presLayoutVars>
      </dgm:prSet>
      <dgm:spPr/>
    </dgm:pt>
    <dgm:pt modelId="{AD25C001-215A-4B46-9BA0-AA0DDDC7E750}" type="pres">
      <dgm:prSet presAssocID="{0C98F693-6603-4A50-952D-D85DCF1151E7}" presName="rootComposite" presStyleCnt="0"/>
      <dgm:spPr/>
    </dgm:pt>
    <dgm:pt modelId="{D3B8C4D7-343F-41D4-87D1-5185CE6E1785}" type="pres">
      <dgm:prSet presAssocID="{0C98F693-6603-4A50-952D-D85DCF1151E7}" presName="rootText" presStyleLbl="node4" presStyleIdx="22" presStyleCnt="34" custLinFactNeighborY="36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2D222E-06A0-4C3B-AEFA-E4A4BC47FF72}" type="pres">
      <dgm:prSet presAssocID="{0C98F693-6603-4A50-952D-D85DCF1151E7}" presName="rootConnector" presStyleLbl="node4" presStyleIdx="22" presStyleCnt="34"/>
      <dgm:spPr/>
      <dgm:t>
        <a:bodyPr/>
        <a:lstStyle/>
        <a:p>
          <a:pPr latinLnBrk="1"/>
          <a:endParaRPr lang="ko-KR" altLang="en-US"/>
        </a:p>
      </dgm:t>
    </dgm:pt>
    <dgm:pt modelId="{B6FC25C1-598F-4FAA-AF9C-F1F0FD5BA745}" type="pres">
      <dgm:prSet presAssocID="{0C98F693-6603-4A50-952D-D85DCF1151E7}" presName="hierChild4" presStyleCnt="0"/>
      <dgm:spPr/>
    </dgm:pt>
    <dgm:pt modelId="{9475943B-725F-450D-BD94-7294E6A089A4}" type="pres">
      <dgm:prSet presAssocID="{0C98F693-6603-4A50-952D-D85DCF1151E7}" presName="hierChild5" presStyleCnt="0"/>
      <dgm:spPr/>
    </dgm:pt>
    <dgm:pt modelId="{398363EF-1C2C-4B25-9442-A20FEE69CAA3}" type="pres">
      <dgm:prSet presAssocID="{9F5215CF-19F6-4470-97E0-0AB4E73CBB38}" presName="Name37" presStyleLbl="parChTrans1D4" presStyleIdx="23" presStyleCnt="34"/>
      <dgm:spPr/>
      <dgm:t>
        <a:bodyPr/>
        <a:lstStyle/>
        <a:p>
          <a:pPr latinLnBrk="1"/>
          <a:endParaRPr lang="ko-KR" altLang="en-US"/>
        </a:p>
      </dgm:t>
    </dgm:pt>
    <dgm:pt modelId="{628C2BF6-557D-46D5-A642-6BD9B9ED5BE8}" type="pres">
      <dgm:prSet presAssocID="{A5A1C00E-D9FB-409E-A35F-459F8221537A}" presName="hierRoot2" presStyleCnt="0">
        <dgm:presLayoutVars>
          <dgm:hierBranch val="init"/>
        </dgm:presLayoutVars>
      </dgm:prSet>
      <dgm:spPr/>
    </dgm:pt>
    <dgm:pt modelId="{2D0EA6C2-F184-4DC4-9545-B5360D87E14E}" type="pres">
      <dgm:prSet presAssocID="{A5A1C00E-D9FB-409E-A35F-459F8221537A}" presName="rootComposite" presStyleCnt="0"/>
      <dgm:spPr/>
    </dgm:pt>
    <dgm:pt modelId="{8AF9CBD9-5E0C-4DB1-A7C0-B72B7CFF09C8}" type="pres">
      <dgm:prSet presAssocID="{A5A1C00E-D9FB-409E-A35F-459F8221537A}" presName="rootText" presStyleLbl="node4" presStyleIdx="23" presStyleCnt="34" custLinFactNeighborY="366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82612F-0439-4AD9-B566-066D6B5928E5}" type="pres">
      <dgm:prSet presAssocID="{A5A1C00E-D9FB-409E-A35F-459F8221537A}" presName="rootConnector" presStyleLbl="node4" presStyleIdx="23" presStyleCnt="34"/>
      <dgm:spPr/>
      <dgm:t>
        <a:bodyPr/>
        <a:lstStyle/>
        <a:p>
          <a:pPr latinLnBrk="1"/>
          <a:endParaRPr lang="ko-KR" altLang="en-US"/>
        </a:p>
      </dgm:t>
    </dgm:pt>
    <dgm:pt modelId="{12E51C4D-85D8-411C-A465-8C03598DDE45}" type="pres">
      <dgm:prSet presAssocID="{A5A1C00E-D9FB-409E-A35F-459F8221537A}" presName="hierChild4" presStyleCnt="0"/>
      <dgm:spPr/>
    </dgm:pt>
    <dgm:pt modelId="{F0890601-6A05-44D1-B897-2E81B9D8E096}" type="pres">
      <dgm:prSet presAssocID="{A5A1C00E-D9FB-409E-A35F-459F8221537A}" presName="hierChild5" presStyleCnt="0"/>
      <dgm:spPr/>
    </dgm:pt>
    <dgm:pt modelId="{4E714B13-8532-4C8B-AC85-B5077CA70B03}" type="pres">
      <dgm:prSet presAssocID="{C495B7DC-3C2E-4B6C-ADB4-78481143835C}" presName="hierChild5" presStyleCnt="0"/>
      <dgm:spPr/>
    </dgm:pt>
    <dgm:pt modelId="{FEA34A9A-D2D1-43F0-A43D-6CBADA8225D9}" type="pres">
      <dgm:prSet presAssocID="{BBC1F09A-2BE3-445F-A018-C30A5AFA2530}" presName="hierChild5" presStyleCnt="0"/>
      <dgm:spPr/>
    </dgm:pt>
    <dgm:pt modelId="{72B11180-387B-406C-8C9A-DF9B578BC63E}" type="pres">
      <dgm:prSet presAssocID="{78172028-4A74-4AED-905E-31235D045E45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2B857B8-9CB6-4C9E-A98F-A23F8C74F794}" type="pres">
      <dgm:prSet presAssocID="{2E46142F-3FF5-46EE-9053-B0F4569F9261}" presName="hierRoot2" presStyleCnt="0">
        <dgm:presLayoutVars>
          <dgm:hierBranch val="init"/>
        </dgm:presLayoutVars>
      </dgm:prSet>
      <dgm:spPr/>
    </dgm:pt>
    <dgm:pt modelId="{C9F97715-DABA-4ADB-AA03-07A671A76EA9}" type="pres">
      <dgm:prSet presAssocID="{2E46142F-3FF5-46EE-9053-B0F4569F9261}" presName="rootComposite" presStyleCnt="0"/>
      <dgm:spPr/>
    </dgm:pt>
    <dgm:pt modelId="{8574D708-9CC6-4AF5-A45E-6E65BC6FEE6A}" type="pres">
      <dgm:prSet presAssocID="{2E46142F-3FF5-46EE-9053-B0F4569F926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71D78C-293E-4B21-8895-7F365C810200}" type="pres">
      <dgm:prSet presAssocID="{2E46142F-3FF5-46EE-9053-B0F4569F9261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87B9E2F1-A463-49C7-B98C-A7338B2B49B1}" type="pres">
      <dgm:prSet presAssocID="{2E46142F-3FF5-46EE-9053-B0F4569F9261}" presName="hierChild4" presStyleCnt="0"/>
      <dgm:spPr/>
    </dgm:pt>
    <dgm:pt modelId="{EE295201-C308-41B0-AE04-E1B91B05DE9E}" type="pres">
      <dgm:prSet presAssocID="{FF708258-B094-4DDC-B1F9-115B0E636AFF}" presName="Name37" presStyleLbl="parChTrans1D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1768056D-270F-4D78-9A3A-B803918B00E8}" type="pres">
      <dgm:prSet presAssocID="{186DE87B-6DD1-4092-A2B1-91E1B10F4FCE}" presName="hierRoot2" presStyleCnt="0">
        <dgm:presLayoutVars>
          <dgm:hierBranch val="init"/>
        </dgm:presLayoutVars>
      </dgm:prSet>
      <dgm:spPr/>
    </dgm:pt>
    <dgm:pt modelId="{928EEE46-BFF5-4AA4-94C5-268A5B87948B}" type="pres">
      <dgm:prSet presAssocID="{186DE87B-6DD1-4092-A2B1-91E1B10F4FCE}" presName="rootComposite" presStyleCnt="0"/>
      <dgm:spPr/>
    </dgm:pt>
    <dgm:pt modelId="{7623AD33-5F43-4121-BDC1-EE26AC6250F1}" type="pres">
      <dgm:prSet presAssocID="{186DE87B-6DD1-4092-A2B1-91E1B10F4FCE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6C995B-E829-47E9-9D0F-E57B46570D76}" type="pres">
      <dgm:prSet presAssocID="{186DE87B-6DD1-4092-A2B1-91E1B10F4FCE}" presName="rootConnector" presStyleLbl="node3" presStyleIdx="8" presStyleCnt="12"/>
      <dgm:spPr/>
      <dgm:t>
        <a:bodyPr/>
        <a:lstStyle/>
        <a:p>
          <a:pPr latinLnBrk="1"/>
          <a:endParaRPr lang="ko-KR" altLang="en-US"/>
        </a:p>
      </dgm:t>
    </dgm:pt>
    <dgm:pt modelId="{FA0BC8A9-D3AE-4548-A1DF-C1D118ED3B06}" type="pres">
      <dgm:prSet presAssocID="{186DE87B-6DD1-4092-A2B1-91E1B10F4FCE}" presName="hierChild4" presStyleCnt="0"/>
      <dgm:spPr/>
    </dgm:pt>
    <dgm:pt modelId="{9BF7ED32-CE9D-45F8-8E79-6AD27536C15F}" type="pres">
      <dgm:prSet presAssocID="{4E1DF74A-F29D-4A7D-B197-41640534CE9D}" presName="Name37" presStyleLbl="parChTrans1D4" presStyleIdx="24" presStyleCnt="34"/>
      <dgm:spPr/>
      <dgm:t>
        <a:bodyPr/>
        <a:lstStyle/>
        <a:p>
          <a:pPr latinLnBrk="1"/>
          <a:endParaRPr lang="ko-KR" altLang="en-US"/>
        </a:p>
      </dgm:t>
    </dgm:pt>
    <dgm:pt modelId="{32F38CEA-AE3E-4BB3-9B11-37A0D28314F7}" type="pres">
      <dgm:prSet presAssocID="{811BEC0E-8012-417E-9A41-1EA0F3059C5F}" presName="hierRoot2" presStyleCnt="0">
        <dgm:presLayoutVars>
          <dgm:hierBranch val="init"/>
        </dgm:presLayoutVars>
      </dgm:prSet>
      <dgm:spPr/>
    </dgm:pt>
    <dgm:pt modelId="{82AF7E0F-56E1-4AA7-855F-D4868B36E1F4}" type="pres">
      <dgm:prSet presAssocID="{811BEC0E-8012-417E-9A41-1EA0F3059C5F}" presName="rootComposite" presStyleCnt="0"/>
      <dgm:spPr/>
    </dgm:pt>
    <dgm:pt modelId="{38EE8A3A-6189-4CFD-90E0-462BC7F65A0F}" type="pres">
      <dgm:prSet presAssocID="{811BEC0E-8012-417E-9A41-1EA0F3059C5F}" presName="rootText" presStyleLbl="node4" presStyleIdx="24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7B7954-8161-40E6-BC02-4A00D5C708CB}" type="pres">
      <dgm:prSet presAssocID="{811BEC0E-8012-417E-9A41-1EA0F3059C5F}" presName="rootConnector" presStyleLbl="node4" presStyleIdx="24" presStyleCnt="34"/>
      <dgm:spPr/>
      <dgm:t>
        <a:bodyPr/>
        <a:lstStyle/>
        <a:p>
          <a:pPr latinLnBrk="1"/>
          <a:endParaRPr lang="ko-KR" altLang="en-US"/>
        </a:p>
      </dgm:t>
    </dgm:pt>
    <dgm:pt modelId="{409DCF5B-206B-4E76-8A80-18FF5BD65CB2}" type="pres">
      <dgm:prSet presAssocID="{811BEC0E-8012-417E-9A41-1EA0F3059C5F}" presName="hierChild4" presStyleCnt="0"/>
      <dgm:spPr/>
    </dgm:pt>
    <dgm:pt modelId="{3CB49F4C-2CB5-4373-8C8E-9BCC2F859630}" type="pres">
      <dgm:prSet presAssocID="{811BEC0E-8012-417E-9A41-1EA0F3059C5F}" presName="hierChild5" presStyleCnt="0"/>
      <dgm:spPr/>
    </dgm:pt>
    <dgm:pt modelId="{E6AD4BA6-6C9D-4939-BF56-984219C0C0CE}" type="pres">
      <dgm:prSet presAssocID="{30AE129C-B71D-4115-A8E8-66D7F5012C9D}" presName="Name37" presStyleLbl="parChTrans1D4" presStyleIdx="25" presStyleCnt="34"/>
      <dgm:spPr/>
      <dgm:t>
        <a:bodyPr/>
        <a:lstStyle/>
        <a:p>
          <a:pPr latinLnBrk="1"/>
          <a:endParaRPr lang="ko-KR" altLang="en-US"/>
        </a:p>
      </dgm:t>
    </dgm:pt>
    <dgm:pt modelId="{2984B33A-A6D7-418B-9E21-C7270029941C}" type="pres">
      <dgm:prSet presAssocID="{5FC9B8C2-B288-4C57-A306-843B9324B368}" presName="hierRoot2" presStyleCnt="0">
        <dgm:presLayoutVars>
          <dgm:hierBranch val="init"/>
        </dgm:presLayoutVars>
      </dgm:prSet>
      <dgm:spPr/>
    </dgm:pt>
    <dgm:pt modelId="{D5A36A6E-227B-42A3-96A9-D72269E68D37}" type="pres">
      <dgm:prSet presAssocID="{5FC9B8C2-B288-4C57-A306-843B9324B368}" presName="rootComposite" presStyleCnt="0"/>
      <dgm:spPr/>
    </dgm:pt>
    <dgm:pt modelId="{19BA1BA3-E412-4647-89DF-C9E00943B56C}" type="pres">
      <dgm:prSet presAssocID="{5FC9B8C2-B288-4C57-A306-843B9324B368}" presName="rootText" presStyleLbl="node4" presStyleIdx="25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59F677-E9D3-41DB-B9BD-9673B94E6135}" type="pres">
      <dgm:prSet presAssocID="{5FC9B8C2-B288-4C57-A306-843B9324B368}" presName="rootConnector" presStyleLbl="node4" presStyleIdx="25" presStyleCnt="34"/>
      <dgm:spPr/>
      <dgm:t>
        <a:bodyPr/>
        <a:lstStyle/>
        <a:p>
          <a:pPr latinLnBrk="1"/>
          <a:endParaRPr lang="ko-KR" altLang="en-US"/>
        </a:p>
      </dgm:t>
    </dgm:pt>
    <dgm:pt modelId="{FED64EEC-FE0D-40A3-BEF3-0657F35429BB}" type="pres">
      <dgm:prSet presAssocID="{5FC9B8C2-B288-4C57-A306-843B9324B368}" presName="hierChild4" presStyleCnt="0"/>
      <dgm:spPr/>
    </dgm:pt>
    <dgm:pt modelId="{0D91532C-C721-4938-9C09-8FC8EDF98709}" type="pres">
      <dgm:prSet presAssocID="{5FC9B8C2-B288-4C57-A306-843B9324B368}" presName="hierChild5" presStyleCnt="0"/>
      <dgm:spPr/>
    </dgm:pt>
    <dgm:pt modelId="{E452EF70-ACBC-4EB5-9EEF-A32A924D1CE9}" type="pres">
      <dgm:prSet presAssocID="{EBB597C5-3A1D-4EFF-A9FB-6BCD11ADEAA9}" presName="Name37" presStyleLbl="parChTrans1D4" presStyleIdx="26" presStyleCnt="34"/>
      <dgm:spPr/>
      <dgm:t>
        <a:bodyPr/>
        <a:lstStyle/>
        <a:p>
          <a:pPr latinLnBrk="1"/>
          <a:endParaRPr lang="ko-KR" altLang="en-US"/>
        </a:p>
      </dgm:t>
    </dgm:pt>
    <dgm:pt modelId="{33B5C5A4-FCE4-4B7D-9C00-06FE48BCCF4A}" type="pres">
      <dgm:prSet presAssocID="{F66A716B-3AAE-41CB-B61E-6770F5E631AC}" presName="hierRoot2" presStyleCnt="0">
        <dgm:presLayoutVars>
          <dgm:hierBranch val="init"/>
        </dgm:presLayoutVars>
      </dgm:prSet>
      <dgm:spPr/>
    </dgm:pt>
    <dgm:pt modelId="{69EF37B3-C964-45AC-A3B1-113CCB7314D4}" type="pres">
      <dgm:prSet presAssocID="{F66A716B-3AAE-41CB-B61E-6770F5E631AC}" presName="rootComposite" presStyleCnt="0"/>
      <dgm:spPr/>
    </dgm:pt>
    <dgm:pt modelId="{2BD06F43-2741-42CB-9CD2-7921C2A3F220}" type="pres">
      <dgm:prSet presAssocID="{F66A716B-3AAE-41CB-B61E-6770F5E631AC}" presName="rootText" presStyleLbl="node4" presStyleIdx="26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F432711-1514-4DC1-9E2D-FC67D4A33C4A}" type="pres">
      <dgm:prSet presAssocID="{F66A716B-3AAE-41CB-B61E-6770F5E631AC}" presName="rootConnector" presStyleLbl="node4" presStyleIdx="26" presStyleCnt="34"/>
      <dgm:spPr/>
      <dgm:t>
        <a:bodyPr/>
        <a:lstStyle/>
        <a:p>
          <a:pPr latinLnBrk="1"/>
          <a:endParaRPr lang="ko-KR" altLang="en-US"/>
        </a:p>
      </dgm:t>
    </dgm:pt>
    <dgm:pt modelId="{1851A06C-8C08-4913-998C-C552D45DE33F}" type="pres">
      <dgm:prSet presAssocID="{F66A716B-3AAE-41CB-B61E-6770F5E631AC}" presName="hierChild4" presStyleCnt="0"/>
      <dgm:spPr/>
    </dgm:pt>
    <dgm:pt modelId="{0F4A3C95-B3D3-47B9-A00E-4FDC3CAE94A1}" type="pres">
      <dgm:prSet presAssocID="{F66A716B-3AAE-41CB-B61E-6770F5E631AC}" presName="hierChild5" presStyleCnt="0"/>
      <dgm:spPr/>
    </dgm:pt>
    <dgm:pt modelId="{0A57212C-E3AB-4146-B1AB-C3AFE6166F70}" type="pres">
      <dgm:prSet presAssocID="{186DE87B-6DD1-4092-A2B1-91E1B10F4FCE}" presName="hierChild5" presStyleCnt="0"/>
      <dgm:spPr/>
    </dgm:pt>
    <dgm:pt modelId="{19543F98-7A9C-41ED-A1E4-34E82C395550}" type="pres">
      <dgm:prSet presAssocID="{9FFA98CC-FC0A-419F-AF8F-14B7D7F5CE7C}" presName="Name37" presStyleLbl="parChTrans1D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6D2BC8A0-FE4B-4FB8-8C4B-55D493B99C6B}" type="pres">
      <dgm:prSet presAssocID="{024004FC-74B5-430E-87F5-9EAC23A940ED}" presName="hierRoot2" presStyleCnt="0">
        <dgm:presLayoutVars>
          <dgm:hierBranch val="init"/>
        </dgm:presLayoutVars>
      </dgm:prSet>
      <dgm:spPr/>
    </dgm:pt>
    <dgm:pt modelId="{B7532F5A-E2FC-4B87-89FB-43749245F647}" type="pres">
      <dgm:prSet presAssocID="{024004FC-74B5-430E-87F5-9EAC23A940ED}" presName="rootComposite" presStyleCnt="0"/>
      <dgm:spPr/>
    </dgm:pt>
    <dgm:pt modelId="{EF589BCA-13C8-40F6-9BD1-96D9C05D8A0E}" type="pres">
      <dgm:prSet presAssocID="{024004FC-74B5-430E-87F5-9EAC23A940ED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34400B-E9DB-498E-AFBE-B96E2E223F1C}" type="pres">
      <dgm:prSet presAssocID="{024004FC-74B5-430E-87F5-9EAC23A940ED}" presName="rootConnector" presStyleLbl="node3" presStyleIdx="9" presStyleCnt="12"/>
      <dgm:spPr/>
      <dgm:t>
        <a:bodyPr/>
        <a:lstStyle/>
        <a:p>
          <a:pPr latinLnBrk="1"/>
          <a:endParaRPr lang="ko-KR" altLang="en-US"/>
        </a:p>
      </dgm:t>
    </dgm:pt>
    <dgm:pt modelId="{5ADC7F0C-EEAD-47F5-8693-634C05701F67}" type="pres">
      <dgm:prSet presAssocID="{024004FC-74B5-430E-87F5-9EAC23A940ED}" presName="hierChild4" presStyleCnt="0"/>
      <dgm:spPr/>
    </dgm:pt>
    <dgm:pt modelId="{12AF30E0-DECB-46AF-A5A9-2987AF669588}" type="pres">
      <dgm:prSet presAssocID="{E9D960B7-BDC3-4A66-880A-D5649D65C9A6}" presName="Name37" presStyleLbl="parChTrans1D4" presStyleIdx="27" presStyleCnt="34"/>
      <dgm:spPr/>
      <dgm:t>
        <a:bodyPr/>
        <a:lstStyle/>
        <a:p>
          <a:pPr latinLnBrk="1"/>
          <a:endParaRPr lang="ko-KR" altLang="en-US"/>
        </a:p>
      </dgm:t>
    </dgm:pt>
    <dgm:pt modelId="{5A8F3688-5179-452E-9F78-934D6DC3CC71}" type="pres">
      <dgm:prSet presAssocID="{6D641A38-EFBB-4F74-9C06-2A5CB1559F89}" presName="hierRoot2" presStyleCnt="0">
        <dgm:presLayoutVars>
          <dgm:hierBranch val="init"/>
        </dgm:presLayoutVars>
      </dgm:prSet>
      <dgm:spPr/>
    </dgm:pt>
    <dgm:pt modelId="{C4EE2871-57B4-474E-8D0D-7B7908561DB5}" type="pres">
      <dgm:prSet presAssocID="{6D641A38-EFBB-4F74-9C06-2A5CB1559F89}" presName="rootComposite" presStyleCnt="0"/>
      <dgm:spPr/>
    </dgm:pt>
    <dgm:pt modelId="{1BC09A6C-FB80-488D-BCCC-E044C3EED94B}" type="pres">
      <dgm:prSet presAssocID="{6D641A38-EFBB-4F74-9C06-2A5CB1559F89}" presName="rootText" presStyleLbl="node4" presStyleIdx="27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72E3A1-E05E-4492-A759-959F882B51A6}" type="pres">
      <dgm:prSet presAssocID="{6D641A38-EFBB-4F74-9C06-2A5CB1559F89}" presName="rootConnector" presStyleLbl="node4" presStyleIdx="27" presStyleCnt="34"/>
      <dgm:spPr/>
      <dgm:t>
        <a:bodyPr/>
        <a:lstStyle/>
        <a:p>
          <a:pPr latinLnBrk="1"/>
          <a:endParaRPr lang="ko-KR" altLang="en-US"/>
        </a:p>
      </dgm:t>
    </dgm:pt>
    <dgm:pt modelId="{D15867FD-EF2E-4E72-B873-B585DBE297C7}" type="pres">
      <dgm:prSet presAssocID="{6D641A38-EFBB-4F74-9C06-2A5CB1559F89}" presName="hierChild4" presStyleCnt="0"/>
      <dgm:spPr/>
    </dgm:pt>
    <dgm:pt modelId="{55D8E198-A711-4051-9BD7-3119C1BED80B}" type="pres">
      <dgm:prSet presAssocID="{6D641A38-EFBB-4F74-9C06-2A5CB1559F89}" presName="hierChild5" presStyleCnt="0"/>
      <dgm:spPr/>
    </dgm:pt>
    <dgm:pt modelId="{043A5BDB-1C52-4331-93AD-2C798F365209}" type="pres">
      <dgm:prSet presAssocID="{B77874F9-52DD-4333-B17E-0382BCD8B0EA}" presName="Name37" presStyleLbl="parChTrans1D4" presStyleIdx="28" presStyleCnt="34"/>
      <dgm:spPr/>
      <dgm:t>
        <a:bodyPr/>
        <a:lstStyle/>
        <a:p>
          <a:pPr latinLnBrk="1"/>
          <a:endParaRPr lang="ko-KR" altLang="en-US"/>
        </a:p>
      </dgm:t>
    </dgm:pt>
    <dgm:pt modelId="{A12815F2-F9B2-44E4-B144-BF635A9EDB72}" type="pres">
      <dgm:prSet presAssocID="{267091ED-35A9-4E1E-95F0-FFEF13477F1E}" presName="hierRoot2" presStyleCnt="0">
        <dgm:presLayoutVars>
          <dgm:hierBranch val="init"/>
        </dgm:presLayoutVars>
      </dgm:prSet>
      <dgm:spPr/>
    </dgm:pt>
    <dgm:pt modelId="{1E6A2B9B-0114-461F-9209-A7564F5B4E71}" type="pres">
      <dgm:prSet presAssocID="{267091ED-35A9-4E1E-95F0-FFEF13477F1E}" presName="rootComposite" presStyleCnt="0"/>
      <dgm:spPr/>
    </dgm:pt>
    <dgm:pt modelId="{D59E6D58-CA81-4AAC-8F19-0403C880242D}" type="pres">
      <dgm:prSet presAssocID="{267091ED-35A9-4E1E-95F0-FFEF13477F1E}" presName="rootText" presStyleLbl="node4" presStyleIdx="28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B0BBDC-E9C8-44AF-BB10-EE8ADE7376DB}" type="pres">
      <dgm:prSet presAssocID="{267091ED-35A9-4E1E-95F0-FFEF13477F1E}" presName="rootConnector" presStyleLbl="node4" presStyleIdx="28" presStyleCnt="34"/>
      <dgm:spPr/>
      <dgm:t>
        <a:bodyPr/>
        <a:lstStyle/>
        <a:p>
          <a:pPr latinLnBrk="1"/>
          <a:endParaRPr lang="ko-KR" altLang="en-US"/>
        </a:p>
      </dgm:t>
    </dgm:pt>
    <dgm:pt modelId="{99EB5BC6-696B-47E2-B3AD-1D65950F19BB}" type="pres">
      <dgm:prSet presAssocID="{267091ED-35A9-4E1E-95F0-FFEF13477F1E}" presName="hierChild4" presStyleCnt="0"/>
      <dgm:spPr/>
    </dgm:pt>
    <dgm:pt modelId="{0E796D8C-7E70-468A-BD7D-ED426470CF8A}" type="pres">
      <dgm:prSet presAssocID="{267091ED-35A9-4E1E-95F0-FFEF13477F1E}" presName="hierChild5" presStyleCnt="0"/>
      <dgm:spPr/>
    </dgm:pt>
    <dgm:pt modelId="{6BEA84B3-DEB9-4FDE-A317-6CFB392E83B8}" type="pres">
      <dgm:prSet presAssocID="{024004FC-74B5-430E-87F5-9EAC23A940ED}" presName="hierChild5" presStyleCnt="0"/>
      <dgm:spPr/>
    </dgm:pt>
    <dgm:pt modelId="{6B523F5A-94DD-4F5D-B446-61587FD9D3A4}" type="pres">
      <dgm:prSet presAssocID="{B5196276-9219-491D-B637-F598940536C9}" presName="Name37" presStyleLbl="parChTrans1D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B3E62F00-91F4-4A43-8F00-0A324FC3FA08}" type="pres">
      <dgm:prSet presAssocID="{8BADAF91-1CD8-4923-95D1-AF4C1AF475AA}" presName="hierRoot2" presStyleCnt="0">
        <dgm:presLayoutVars>
          <dgm:hierBranch val="init"/>
        </dgm:presLayoutVars>
      </dgm:prSet>
      <dgm:spPr/>
    </dgm:pt>
    <dgm:pt modelId="{F64B132C-9B4B-40EE-B566-5A9B7C81B949}" type="pres">
      <dgm:prSet presAssocID="{8BADAF91-1CD8-4923-95D1-AF4C1AF475AA}" presName="rootComposite" presStyleCnt="0"/>
      <dgm:spPr/>
    </dgm:pt>
    <dgm:pt modelId="{E627A69D-BC24-43AD-9B85-1337DBEB6546}" type="pres">
      <dgm:prSet presAssocID="{8BADAF91-1CD8-4923-95D1-AF4C1AF475AA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D22B8D-B160-430F-90C3-6B3AF9CBBF80}" type="pres">
      <dgm:prSet presAssocID="{8BADAF91-1CD8-4923-95D1-AF4C1AF475AA}" presName="rootConnector" presStyleLbl="node3" presStyleIdx="10" presStyleCnt="12"/>
      <dgm:spPr/>
      <dgm:t>
        <a:bodyPr/>
        <a:lstStyle/>
        <a:p>
          <a:pPr latinLnBrk="1"/>
          <a:endParaRPr lang="ko-KR" altLang="en-US"/>
        </a:p>
      </dgm:t>
    </dgm:pt>
    <dgm:pt modelId="{1A2690C3-ED2B-4571-A466-97188A6B0B7F}" type="pres">
      <dgm:prSet presAssocID="{8BADAF91-1CD8-4923-95D1-AF4C1AF475AA}" presName="hierChild4" presStyleCnt="0"/>
      <dgm:spPr/>
    </dgm:pt>
    <dgm:pt modelId="{FD779485-5B24-4E19-88AB-07B63FDD2950}" type="pres">
      <dgm:prSet presAssocID="{A6FB3620-F0E4-47A5-A403-9CDFA0C7C8AB}" presName="Name37" presStyleLbl="parChTrans1D4" presStyleIdx="29" presStyleCnt="34"/>
      <dgm:spPr/>
      <dgm:t>
        <a:bodyPr/>
        <a:lstStyle/>
        <a:p>
          <a:pPr latinLnBrk="1"/>
          <a:endParaRPr lang="ko-KR" altLang="en-US"/>
        </a:p>
      </dgm:t>
    </dgm:pt>
    <dgm:pt modelId="{EF062B92-2B37-4813-92A8-C4F6E93912ED}" type="pres">
      <dgm:prSet presAssocID="{F5FEFD6C-D464-4A6A-8F16-0664BD5D0E4D}" presName="hierRoot2" presStyleCnt="0">
        <dgm:presLayoutVars>
          <dgm:hierBranch val="init"/>
        </dgm:presLayoutVars>
      </dgm:prSet>
      <dgm:spPr/>
    </dgm:pt>
    <dgm:pt modelId="{185A6F6B-5028-4A58-B2CD-EB32912BEEF5}" type="pres">
      <dgm:prSet presAssocID="{F5FEFD6C-D464-4A6A-8F16-0664BD5D0E4D}" presName="rootComposite" presStyleCnt="0"/>
      <dgm:spPr/>
    </dgm:pt>
    <dgm:pt modelId="{0B181282-2B36-4666-AD87-485026C7C05D}" type="pres">
      <dgm:prSet presAssocID="{F5FEFD6C-D464-4A6A-8F16-0664BD5D0E4D}" presName="rootText" presStyleLbl="node4" presStyleIdx="29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B9EAE4-CF36-445A-8922-43E51D816E5C}" type="pres">
      <dgm:prSet presAssocID="{F5FEFD6C-D464-4A6A-8F16-0664BD5D0E4D}" presName="rootConnector" presStyleLbl="node4" presStyleIdx="29" presStyleCnt="34"/>
      <dgm:spPr/>
      <dgm:t>
        <a:bodyPr/>
        <a:lstStyle/>
        <a:p>
          <a:pPr latinLnBrk="1"/>
          <a:endParaRPr lang="ko-KR" altLang="en-US"/>
        </a:p>
      </dgm:t>
    </dgm:pt>
    <dgm:pt modelId="{1F3980AB-A1CD-4255-B506-28A56AF299D0}" type="pres">
      <dgm:prSet presAssocID="{F5FEFD6C-D464-4A6A-8F16-0664BD5D0E4D}" presName="hierChild4" presStyleCnt="0"/>
      <dgm:spPr/>
    </dgm:pt>
    <dgm:pt modelId="{B952371B-8351-4A34-992B-CF20C20AC702}" type="pres">
      <dgm:prSet presAssocID="{F5FEFD6C-D464-4A6A-8F16-0664BD5D0E4D}" presName="hierChild5" presStyleCnt="0"/>
      <dgm:spPr/>
    </dgm:pt>
    <dgm:pt modelId="{8313AA3B-858B-4A16-BB53-767836FE40FF}" type="pres">
      <dgm:prSet presAssocID="{1F500D89-4A3F-4251-80DF-F2D3E66B3DE1}" presName="Name37" presStyleLbl="parChTrans1D4" presStyleIdx="30" presStyleCnt="34"/>
      <dgm:spPr/>
      <dgm:t>
        <a:bodyPr/>
        <a:lstStyle/>
        <a:p>
          <a:pPr latinLnBrk="1"/>
          <a:endParaRPr lang="ko-KR" altLang="en-US"/>
        </a:p>
      </dgm:t>
    </dgm:pt>
    <dgm:pt modelId="{1B4C8BDD-3867-4F56-A1CE-1AB1E254F21B}" type="pres">
      <dgm:prSet presAssocID="{7ACFA156-D14A-4C6E-AAC1-E020EE6363B4}" presName="hierRoot2" presStyleCnt="0">
        <dgm:presLayoutVars>
          <dgm:hierBranch val="init"/>
        </dgm:presLayoutVars>
      </dgm:prSet>
      <dgm:spPr/>
    </dgm:pt>
    <dgm:pt modelId="{4521C1F0-46BA-4162-8650-D04ADE4D26A5}" type="pres">
      <dgm:prSet presAssocID="{7ACFA156-D14A-4C6E-AAC1-E020EE6363B4}" presName="rootComposite" presStyleCnt="0"/>
      <dgm:spPr/>
    </dgm:pt>
    <dgm:pt modelId="{F28BFDA6-8B64-49E5-BBBC-EB5F7DF79162}" type="pres">
      <dgm:prSet presAssocID="{7ACFA156-D14A-4C6E-AAC1-E020EE6363B4}" presName="rootText" presStyleLbl="node4" presStyleIdx="30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5F3466-8037-4BF0-BF3D-306AABB2D99E}" type="pres">
      <dgm:prSet presAssocID="{7ACFA156-D14A-4C6E-AAC1-E020EE6363B4}" presName="rootConnector" presStyleLbl="node4" presStyleIdx="30" presStyleCnt="34"/>
      <dgm:spPr/>
      <dgm:t>
        <a:bodyPr/>
        <a:lstStyle/>
        <a:p>
          <a:pPr latinLnBrk="1"/>
          <a:endParaRPr lang="ko-KR" altLang="en-US"/>
        </a:p>
      </dgm:t>
    </dgm:pt>
    <dgm:pt modelId="{1E569B9A-92CC-4F2D-A9A6-25E5144553D3}" type="pres">
      <dgm:prSet presAssocID="{7ACFA156-D14A-4C6E-AAC1-E020EE6363B4}" presName="hierChild4" presStyleCnt="0"/>
      <dgm:spPr/>
    </dgm:pt>
    <dgm:pt modelId="{6DA6FB4B-17E6-4052-B2B0-E9405EA0C58A}" type="pres">
      <dgm:prSet presAssocID="{7ACFA156-D14A-4C6E-AAC1-E020EE6363B4}" presName="hierChild5" presStyleCnt="0"/>
      <dgm:spPr/>
    </dgm:pt>
    <dgm:pt modelId="{8CA0FF89-0F50-4107-95C1-194FE3635D46}" type="pres">
      <dgm:prSet presAssocID="{8BADAF91-1CD8-4923-95D1-AF4C1AF475AA}" presName="hierChild5" presStyleCnt="0"/>
      <dgm:spPr/>
    </dgm:pt>
    <dgm:pt modelId="{6291159D-0AD0-4B15-9D1C-3B23F34241B6}" type="pres">
      <dgm:prSet presAssocID="{F960FB3B-6A7D-4023-A6B8-65D851147DF4}" presName="Name37" presStyleLbl="parChTrans1D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95FA9148-FB51-4CAC-B634-45A9848C0954}" type="pres">
      <dgm:prSet presAssocID="{7CD48436-3A64-4A16-9BAF-703B211C2489}" presName="hierRoot2" presStyleCnt="0">
        <dgm:presLayoutVars>
          <dgm:hierBranch val="init"/>
        </dgm:presLayoutVars>
      </dgm:prSet>
      <dgm:spPr/>
    </dgm:pt>
    <dgm:pt modelId="{17D387FA-95EF-4678-B637-647013D89152}" type="pres">
      <dgm:prSet presAssocID="{7CD48436-3A64-4A16-9BAF-703B211C2489}" presName="rootComposite" presStyleCnt="0"/>
      <dgm:spPr/>
    </dgm:pt>
    <dgm:pt modelId="{CC21A8A5-9247-4954-AC38-F4B2977B628D}" type="pres">
      <dgm:prSet presAssocID="{7CD48436-3A64-4A16-9BAF-703B211C2489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24D368-9B9B-4504-80F2-3E7DB684454B}" type="pres">
      <dgm:prSet presAssocID="{7CD48436-3A64-4A16-9BAF-703B211C2489}" presName="rootConnector" presStyleLbl="node3" presStyleIdx="11" presStyleCnt="12"/>
      <dgm:spPr/>
      <dgm:t>
        <a:bodyPr/>
        <a:lstStyle/>
        <a:p>
          <a:pPr latinLnBrk="1"/>
          <a:endParaRPr lang="ko-KR" altLang="en-US"/>
        </a:p>
      </dgm:t>
    </dgm:pt>
    <dgm:pt modelId="{3A6B5B51-254F-424E-8307-7CC4762CF830}" type="pres">
      <dgm:prSet presAssocID="{7CD48436-3A64-4A16-9BAF-703B211C2489}" presName="hierChild4" presStyleCnt="0"/>
      <dgm:spPr/>
    </dgm:pt>
    <dgm:pt modelId="{F3855DDA-6F56-46A7-82CC-F7A9E18FBF62}" type="pres">
      <dgm:prSet presAssocID="{076B3C0E-FE99-48CE-B86F-42A04AD8CDF8}" presName="Name37" presStyleLbl="parChTrans1D4" presStyleIdx="31" presStyleCnt="34"/>
      <dgm:spPr/>
      <dgm:t>
        <a:bodyPr/>
        <a:lstStyle/>
        <a:p>
          <a:pPr latinLnBrk="1"/>
          <a:endParaRPr lang="ko-KR" altLang="en-US"/>
        </a:p>
      </dgm:t>
    </dgm:pt>
    <dgm:pt modelId="{6E868404-1303-4A4F-8605-0D686FBE5011}" type="pres">
      <dgm:prSet presAssocID="{F3C527E8-5278-44B2-87FD-6693EA124BB6}" presName="hierRoot2" presStyleCnt="0">
        <dgm:presLayoutVars>
          <dgm:hierBranch val="init"/>
        </dgm:presLayoutVars>
      </dgm:prSet>
      <dgm:spPr/>
    </dgm:pt>
    <dgm:pt modelId="{A4172A7D-4336-479E-895D-6F4D3B1DFB2D}" type="pres">
      <dgm:prSet presAssocID="{F3C527E8-5278-44B2-87FD-6693EA124BB6}" presName="rootComposite" presStyleCnt="0"/>
      <dgm:spPr/>
    </dgm:pt>
    <dgm:pt modelId="{DE49CE34-1AB4-485D-8450-3DBE35791D4F}" type="pres">
      <dgm:prSet presAssocID="{F3C527E8-5278-44B2-87FD-6693EA124BB6}" presName="rootText" presStyleLbl="node4" presStyleIdx="31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5CB280-44A3-48EB-85DC-44D6D87139F9}" type="pres">
      <dgm:prSet presAssocID="{F3C527E8-5278-44B2-87FD-6693EA124BB6}" presName="rootConnector" presStyleLbl="node4" presStyleIdx="31" presStyleCnt="34"/>
      <dgm:spPr/>
      <dgm:t>
        <a:bodyPr/>
        <a:lstStyle/>
        <a:p>
          <a:pPr latinLnBrk="1"/>
          <a:endParaRPr lang="ko-KR" altLang="en-US"/>
        </a:p>
      </dgm:t>
    </dgm:pt>
    <dgm:pt modelId="{C29038B5-F920-4411-8A3F-91F802436216}" type="pres">
      <dgm:prSet presAssocID="{F3C527E8-5278-44B2-87FD-6693EA124BB6}" presName="hierChild4" presStyleCnt="0"/>
      <dgm:spPr/>
    </dgm:pt>
    <dgm:pt modelId="{D537D461-73D9-41C2-BEE5-650E9E5853A8}" type="pres">
      <dgm:prSet presAssocID="{F3C527E8-5278-44B2-87FD-6693EA124BB6}" presName="hierChild5" presStyleCnt="0"/>
      <dgm:spPr/>
    </dgm:pt>
    <dgm:pt modelId="{65ACD2FF-0130-47BE-8FA7-454FA1F5736B}" type="pres">
      <dgm:prSet presAssocID="{CE39C7CC-5DBE-4EC9-B9BB-015829CD4275}" presName="Name37" presStyleLbl="parChTrans1D4" presStyleIdx="32" presStyleCnt="34"/>
      <dgm:spPr/>
      <dgm:t>
        <a:bodyPr/>
        <a:lstStyle/>
        <a:p>
          <a:pPr latinLnBrk="1"/>
          <a:endParaRPr lang="ko-KR" altLang="en-US"/>
        </a:p>
      </dgm:t>
    </dgm:pt>
    <dgm:pt modelId="{29127952-C137-4695-89AF-4573D67D00CA}" type="pres">
      <dgm:prSet presAssocID="{5544A317-3FDE-43A8-A625-1FF037B1604F}" presName="hierRoot2" presStyleCnt="0">
        <dgm:presLayoutVars>
          <dgm:hierBranch val="init"/>
        </dgm:presLayoutVars>
      </dgm:prSet>
      <dgm:spPr/>
    </dgm:pt>
    <dgm:pt modelId="{C602CE3C-BE92-4E6A-80A9-56E2B33DA08D}" type="pres">
      <dgm:prSet presAssocID="{5544A317-3FDE-43A8-A625-1FF037B1604F}" presName="rootComposite" presStyleCnt="0"/>
      <dgm:spPr/>
    </dgm:pt>
    <dgm:pt modelId="{0EA617F8-5FF4-4C40-90D1-79DD96263076}" type="pres">
      <dgm:prSet presAssocID="{5544A317-3FDE-43A8-A625-1FF037B1604F}" presName="rootText" presStyleLbl="node4" presStyleIdx="32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9EDFBB-92F8-477B-8B91-F401B35FA49E}" type="pres">
      <dgm:prSet presAssocID="{5544A317-3FDE-43A8-A625-1FF037B1604F}" presName="rootConnector" presStyleLbl="node4" presStyleIdx="32" presStyleCnt="34"/>
      <dgm:spPr/>
      <dgm:t>
        <a:bodyPr/>
        <a:lstStyle/>
        <a:p>
          <a:pPr latinLnBrk="1"/>
          <a:endParaRPr lang="ko-KR" altLang="en-US"/>
        </a:p>
      </dgm:t>
    </dgm:pt>
    <dgm:pt modelId="{4762776F-2FB4-434D-8046-8BA732E94D75}" type="pres">
      <dgm:prSet presAssocID="{5544A317-3FDE-43A8-A625-1FF037B1604F}" presName="hierChild4" presStyleCnt="0"/>
      <dgm:spPr/>
    </dgm:pt>
    <dgm:pt modelId="{21E3CAA8-C666-4161-8070-EBF8FD610335}" type="pres">
      <dgm:prSet presAssocID="{5544A317-3FDE-43A8-A625-1FF037B1604F}" presName="hierChild5" presStyleCnt="0"/>
      <dgm:spPr/>
    </dgm:pt>
    <dgm:pt modelId="{EC6DE999-3C7B-41CF-9345-65D9E59234E1}" type="pres">
      <dgm:prSet presAssocID="{2877A364-863B-48A8-80DE-FD816EDE7A6E}" presName="Name37" presStyleLbl="parChTrans1D4" presStyleIdx="33" presStyleCnt="34"/>
      <dgm:spPr/>
      <dgm:t>
        <a:bodyPr/>
        <a:lstStyle/>
        <a:p>
          <a:pPr latinLnBrk="1"/>
          <a:endParaRPr lang="ko-KR" altLang="en-US"/>
        </a:p>
      </dgm:t>
    </dgm:pt>
    <dgm:pt modelId="{BB13516E-D4EA-41C1-8F72-082590541EE3}" type="pres">
      <dgm:prSet presAssocID="{2BCB7B4C-5F37-4100-8B96-DE6A3B24D282}" presName="hierRoot2" presStyleCnt="0">
        <dgm:presLayoutVars>
          <dgm:hierBranch val="init"/>
        </dgm:presLayoutVars>
      </dgm:prSet>
      <dgm:spPr/>
    </dgm:pt>
    <dgm:pt modelId="{FED55D7E-0FB0-4AD6-A000-34129059ED00}" type="pres">
      <dgm:prSet presAssocID="{2BCB7B4C-5F37-4100-8B96-DE6A3B24D282}" presName="rootComposite" presStyleCnt="0"/>
      <dgm:spPr/>
    </dgm:pt>
    <dgm:pt modelId="{3ED99E34-6697-4463-9D17-73F5FDAB99EA}" type="pres">
      <dgm:prSet presAssocID="{2BCB7B4C-5F37-4100-8B96-DE6A3B24D282}" presName="rootText" presStyleLbl="node4" presStyleIdx="33" presStyleCnt="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5470D8-0AC1-4E9B-B007-5C9C12D4B986}" type="pres">
      <dgm:prSet presAssocID="{2BCB7B4C-5F37-4100-8B96-DE6A3B24D282}" presName="rootConnector" presStyleLbl="node4" presStyleIdx="33" presStyleCnt="34"/>
      <dgm:spPr/>
      <dgm:t>
        <a:bodyPr/>
        <a:lstStyle/>
        <a:p>
          <a:pPr latinLnBrk="1"/>
          <a:endParaRPr lang="ko-KR" altLang="en-US"/>
        </a:p>
      </dgm:t>
    </dgm:pt>
    <dgm:pt modelId="{E30E8A37-50FC-405C-A97B-954FD4513D28}" type="pres">
      <dgm:prSet presAssocID="{2BCB7B4C-5F37-4100-8B96-DE6A3B24D282}" presName="hierChild4" presStyleCnt="0"/>
      <dgm:spPr/>
    </dgm:pt>
    <dgm:pt modelId="{888FD03D-5249-45FC-A143-69093F1F4F92}" type="pres">
      <dgm:prSet presAssocID="{2BCB7B4C-5F37-4100-8B96-DE6A3B24D282}" presName="hierChild5" presStyleCnt="0"/>
      <dgm:spPr/>
    </dgm:pt>
    <dgm:pt modelId="{FC5A03ED-1850-492C-9A38-C0BBF30F7CE6}" type="pres">
      <dgm:prSet presAssocID="{7CD48436-3A64-4A16-9BAF-703B211C2489}" presName="hierChild5" presStyleCnt="0"/>
      <dgm:spPr/>
    </dgm:pt>
    <dgm:pt modelId="{2F0D4C44-4537-4348-8AFA-5D07E8BC9B9B}" type="pres">
      <dgm:prSet presAssocID="{2E46142F-3FF5-46EE-9053-B0F4569F9261}" presName="hierChild5" presStyleCnt="0"/>
      <dgm:spPr/>
    </dgm:pt>
    <dgm:pt modelId="{212565B0-10DE-4DE5-B600-1435DD9DF2BA}" type="pres">
      <dgm:prSet presAssocID="{2FA483CF-3A6B-4D07-BA55-F66F17BFECAA}" presName="hierChild3" presStyleCnt="0"/>
      <dgm:spPr/>
    </dgm:pt>
  </dgm:ptLst>
  <dgm:cxnLst>
    <dgm:cxn modelId="{428BFFFB-D82B-4B1A-95B3-9F765584C729}" srcId="{C495B7DC-3C2E-4B6C-ADB4-78481143835C}" destId="{0C98F693-6603-4A50-952D-D85DCF1151E7}" srcOrd="0" destOrd="0" parTransId="{94D3BDA6-F3D8-4B17-A0A4-ED91B5C4A30C}" sibTransId="{633941CA-62DD-4193-83C7-235C64E93B75}"/>
    <dgm:cxn modelId="{CA513BE9-FD48-4E32-A3D2-FFC53C21FF2A}" type="presOf" srcId="{2E46142F-3FF5-46EE-9053-B0F4569F9261}" destId="{8574D708-9CC6-4AF5-A45E-6E65BC6FEE6A}" srcOrd="0" destOrd="0" presId="urn:microsoft.com/office/officeart/2005/8/layout/orgChart1"/>
    <dgm:cxn modelId="{B93FCB03-1EEB-4290-A31A-EDFA666193E7}" type="presOf" srcId="{F5FEFD6C-D464-4A6A-8F16-0664BD5D0E4D}" destId="{72B9EAE4-CF36-445A-8922-43E51D816E5C}" srcOrd="1" destOrd="0" presId="urn:microsoft.com/office/officeart/2005/8/layout/orgChart1"/>
    <dgm:cxn modelId="{3B7EBE75-8EB6-443D-B713-CD621EEBC16E}" type="presOf" srcId="{811BEC0E-8012-417E-9A41-1EA0F3059C5F}" destId="{197B7954-8161-40E6-BC02-4A00D5C708CB}" srcOrd="1" destOrd="0" presId="urn:microsoft.com/office/officeart/2005/8/layout/orgChart1"/>
    <dgm:cxn modelId="{205EDC56-9015-4053-BA25-31B130EB914A}" type="presOf" srcId="{A5A1C00E-D9FB-409E-A35F-459F8221537A}" destId="{8AF9CBD9-5E0C-4DB1-A7C0-B72B7CFF09C8}" srcOrd="0" destOrd="0" presId="urn:microsoft.com/office/officeart/2005/8/layout/orgChart1"/>
    <dgm:cxn modelId="{4BB0B8A4-4501-4114-BA8B-2E97AF289A2E}" type="presOf" srcId="{699C9187-20AF-4D8F-8615-8F9E0A996EEE}" destId="{48B4B366-D7D9-4F46-BCD4-DECB6AFBE1B6}" srcOrd="0" destOrd="0" presId="urn:microsoft.com/office/officeart/2005/8/layout/orgChart1"/>
    <dgm:cxn modelId="{43438E30-57AF-481B-907F-80B42CE1712F}" type="presOf" srcId="{766D2B18-AD03-4C33-9010-AD67A3D3DFC8}" destId="{4CE4EB61-29CA-431D-9A89-88C3B269E399}" srcOrd="0" destOrd="0" presId="urn:microsoft.com/office/officeart/2005/8/layout/orgChart1"/>
    <dgm:cxn modelId="{7D78A007-0182-43B1-9A6F-31720386EBB6}" type="presOf" srcId="{F3C527E8-5278-44B2-87FD-6693EA124BB6}" destId="{DE49CE34-1AB4-485D-8450-3DBE35791D4F}" srcOrd="0" destOrd="0" presId="urn:microsoft.com/office/officeart/2005/8/layout/orgChart1"/>
    <dgm:cxn modelId="{28748752-936C-471E-B2E5-32F179A4E137}" type="presOf" srcId="{2E69715D-B8DB-4783-8484-D00E0DDF8DF2}" destId="{22907BFB-6D82-4863-B04D-F817E6F8935A}" srcOrd="1" destOrd="0" presId="urn:microsoft.com/office/officeart/2005/8/layout/orgChart1"/>
    <dgm:cxn modelId="{4BB09B1D-E075-4C8D-8724-65E804BFBF9F}" type="presOf" srcId="{7ACFA156-D14A-4C6E-AAC1-E020EE6363B4}" destId="{A25F3466-8037-4BF0-BF3D-306AABB2D99E}" srcOrd="1" destOrd="0" presId="urn:microsoft.com/office/officeart/2005/8/layout/orgChart1"/>
    <dgm:cxn modelId="{5D7C21D6-EA26-49FC-8CC8-1258742DFD73}" type="presOf" srcId="{A66C632A-1547-4097-8996-E2E75A3851EE}" destId="{00483F9C-C5BB-46C7-8394-2F0098C326D0}" srcOrd="0" destOrd="0" presId="urn:microsoft.com/office/officeart/2005/8/layout/orgChart1"/>
    <dgm:cxn modelId="{C3402AA7-A063-41F2-BC1F-A37AD9449BEE}" type="presOf" srcId="{9F5215CF-19F6-4470-97E0-0AB4E73CBB38}" destId="{398363EF-1C2C-4B25-9442-A20FEE69CAA3}" srcOrd="0" destOrd="0" presId="urn:microsoft.com/office/officeart/2005/8/layout/orgChart1"/>
    <dgm:cxn modelId="{8B10793E-3E74-4486-AE77-F8CADB2DA309}" type="presOf" srcId="{8BADAF91-1CD8-4923-95D1-AF4C1AF475AA}" destId="{E627A69D-BC24-43AD-9B85-1337DBEB6546}" srcOrd="0" destOrd="0" presId="urn:microsoft.com/office/officeart/2005/8/layout/orgChart1"/>
    <dgm:cxn modelId="{6181544D-EB40-4B80-A3E8-0462A07CE7DF}" type="presOf" srcId="{B10566B5-8F8B-4C95-AC1C-DF15D3352436}" destId="{778899A0-D4A5-4597-87DD-4B46A396DD6C}" srcOrd="0" destOrd="0" presId="urn:microsoft.com/office/officeart/2005/8/layout/orgChart1"/>
    <dgm:cxn modelId="{C9B560D1-4F89-4F4A-AE22-F86E8310E645}" type="presOf" srcId="{8C34D2B3-0221-4EDF-80A6-96834C91D72A}" destId="{2C1D6CA4-E390-494D-B7AF-77C6FC1EFA3C}" srcOrd="0" destOrd="0" presId="urn:microsoft.com/office/officeart/2005/8/layout/orgChart1"/>
    <dgm:cxn modelId="{149E64CA-BA47-48A4-8893-C0EA9A2D8EC2}" srcId="{71752732-B3DE-49CD-B0B8-1913BF436509}" destId="{A337E72B-3A54-4D5C-9C0A-D8559D8DCDBE}" srcOrd="0" destOrd="0" parTransId="{C4B3F46D-6598-4E51-932C-06A5F165BFB4}" sibTransId="{E029431D-CC21-4BB6-9564-F1AA36C50F82}"/>
    <dgm:cxn modelId="{49F0D8D4-E5BE-4E00-AEAB-80D985E4D3BC}" srcId="{5B022655-B2D5-4D2A-B5E8-78DD16BCC857}" destId="{2E69715D-B8DB-4783-8484-D00E0DDF8DF2}" srcOrd="2" destOrd="0" parTransId="{5C2EE9BF-3019-42BF-96A5-EA1B6B544C8E}" sibTransId="{E393DB35-3541-4E60-A00F-B93AEB91987B}"/>
    <dgm:cxn modelId="{E9C9430C-03E3-4FC4-AA03-3C213DABDC3B}" type="presOf" srcId="{2FA483CF-3A6B-4D07-BA55-F66F17BFECAA}" destId="{86AA6932-D2FB-416A-B5BB-314219E4C49B}" srcOrd="1" destOrd="0" presId="urn:microsoft.com/office/officeart/2005/8/layout/orgChart1"/>
    <dgm:cxn modelId="{3DB05093-FBE9-4AD5-B5BF-B86681FEA987}" type="presOf" srcId="{766D2B18-AD03-4C33-9010-AD67A3D3DFC8}" destId="{BD58DE86-288F-40F8-B08D-64BCB882330D}" srcOrd="1" destOrd="0" presId="urn:microsoft.com/office/officeart/2005/8/layout/orgChart1"/>
    <dgm:cxn modelId="{93CF50EC-0411-48B8-9161-1F0EA776DE20}" srcId="{E3BD16D0-2AF9-4F2E-9EAD-F86A2EEF8D22}" destId="{D2123C76-5AD7-45F7-8C1D-4023B53E91DF}" srcOrd="0" destOrd="0" parTransId="{7FD530F0-5AD1-4AFE-8448-842952BED635}" sibTransId="{5230DCC0-0430-4A32-8407-E87A769758CB}"/>
    <dgm:cxn modelId="{2390AA59-4F45-4921-B4D0-6AA27008C544}" srcId="{FEA9A3AD-13DB-458F-9EA9-F9F9DD0C904F}" destId="{73453B10-1B01-4FA8-A8E4-07564A575826}" srcOrd="2" destOrd="0" parTransId="{052E1017-9663-4D97-B10D-2991A6030F47}" sibTransId="{5EFA71A3-E470-42AE-BA00-AD5624AF1A85}"/>
    <dgm:cxn modelId="{C78EAA88-CBEF-4EAC-8517-1109AF64A5BD}" type="presOf" srcId="{12EE6251-C2B2-4412-8D9E-CADB0AC73EED}" destId="{63FA4B27-85EC-4E5B-94B8-8E16F6A3EF90}" srcOrd="0" destOrd="0" presId="urn:microsoft.com/office/officeart/2005/8/layout/orgChart1"/>
    <dgm:cxn modelId="{40FD28E9-8CC0-4D66-95BD-3713626870E5}" srcId="{2FA483CF-3A6B-4D07-BA55-F66F17BFECAA}" destId="{AC7BB034-80DF-4E0C-9D92-E60D5D8455DC}" srcOrd="0" destOrd="0" parTransId="{24DA0A58-2D84-4433-93CD-3AF840E3F390}" sibTransId="{16D474A6-19BC-4C1D-B27E-F4699CC49105}"/>
    <dgm:cxn modelId="{C52273BE-0136-42ED-B059-8E06A224869D}" type="presOf" srcId="{A6FB3620-F0E4-47A5-A403-9CDFA0C7C8AB}" destId="{FD779485-5B24-4E19-88AB-07B63FDD2950}" srcOrd="0" destOrd="0" presId="urn:microsoft.com/office/officeart/2005/8/layout/orgChart1"/>
    <dgm:cxn modelId="{EE6315C9-7094-4CD5-A433-ADFF68C5B3B5}" type="presOf" srcId="{F3C527E8-5278-44B2-87FD-6693EA124BB6}" destId="{945CB280-44A3-48EB-85DC-44D6D87139F9}" srcOrd="1" destOrd="0" presId="urn:microsoft.com/office/officeart/2005/8/layout/orgChart1"/>
    <dgm:cxn modelId="{1AF0B005-9DD0-4571-A583-F745BE11B437}" type="presOf" srcId="{71752732-B3DE-49CD-B0B8-1913BF436509}" destId="{6B5F8C1B-09C4-4FBC-B5FC-D514B45A7731}" srcOrd="0" destOrd="0" presId="urn:microsoft.com/office/officeart/2005/8/layout/orgChart1"/>
    <dgm:cxn modelId="{C9A32FB1-1E1D-40AC-AD04-B3C096EBBB06}" type="presOf" srcId="{267091ED-35A9-4E1E-95F0-FFEF13477F1E}" destId="{1FB0BBDC-E9C8-44AF-BB10-EE8ADE7376DB}" srcOrd="1" destOrd="0" presId="urn:microsoft.com/office/officeart/2005/8/layout/orgChart1"/>
    <dgm:cxn modelId="{2BC4BF52-79ED-4ECC-8BF5-BB79A2D6D029}" type="presOf" srcId="{8B0B9C37-213A-4E9C-921F-08FC3E1654CA}" destId="{00CEEE65-3176-4F81-914F-9B80737AED18}" srcOrd="1" destOrd="0" presId="urn:microsoft.com/office/officeart/2005/8/layout/orgChart1"/>
    <dgm:cxn modelId="{0616BFF6-0EC4-4A41-A856-F3346EB5232C}" type="presOf" srcId="{4987FE5A-A8CA-4551-B814-A7206ED4AC67}" destId="{F6532F6A-E520-4397-A53B-7282C3A11C8D}" srcOrd="1" destOrd="0" presId="urn:microsoft.com/office/officeart/2005/8/layout/orgChart1"/>
    <dgm:cxn modelId="{6B0C3B24-4BF3-477D-99ED-2D6CAD2061F0}" type="presOf" srcId="{E9D960B7-BDC3-4A66-880A-D5649D65C9A6}" destId="{12AF30E0-DECB-46AF-A5A9-2987AF669588}" srcOrd="0" destOrd="0" presId="urn:microsoft.com/office/officeart/2005/8/layout/orgChart1"/>
    <dgm:cxn modelId="{9CACB339-6479-4802-9FF7-656F47F04F40}" srcId="{AC7BB034-80DF-4E0C-9D92-E60D5D8455DC}" destId="{FEA9A3AD-13DB-458F-9EA9-F9F9DD0C904F}" srcOrd="0" destOrd="0" parTransId="{C3AFE4B7-4E03-42B1-8CF1-1BB73DAC4C98}" sibTransId="{9FC1676C-22AC-4ACC-BE95-A1E13A28C0D3}"/>
    <dgm:cxn modelId="{9EE07710-8049-4656-9B52-DAEBA54C1E80}" srcId="{682ED4D9-E981-4830-9903-34747417056E}" destId="{BCBF00D9-5780-4AAC-AF2E-62C6866EFBFA}" srcOrd="0" destOrd="0" parTransId="{0F77F19D-6B3D-4911-8C5E-2243C7DE5CA7}" sibTransId="{A3F2656D-70B3-40FB-9BDE-2B82EB8A80D8}"/>
    <dgm:cxn modelId="{D2E6F7F5-A715-4590-A0CA-23B837B352AA}" type="presOf" srcId="{C9813C62-9B0E-4952-A9A8-E55821DF7498}" destId="{056B5246-769E-49F9-9067-9D9949CDD98D}" srcOrd="0" destOrd="0" presId="urn:microsoft.com/office/officeart/2005/8/layout/orgChart1"/>
    <dgm:cxn modelId="{77827F98-47BA-4AD8-B538-9200F5441662}" srcId="{186DE87B-6DD1-4092-A2B1-91E1B10F4FCE}" destId="{F66A716B-3AAE-41CB-B61E-6770F5E631AC}" srcOrd="2" destOrd="0" parTransId="{EBB597C5-3A1D-4EFF-A9FB-6BCD11ADEAA9}" sibTransId="{3EA39B0F-C85B-4468-A00B-48FCB6E19C23}"/>
    <dgm:cxn modelId="{06333041-184E-48AE-8500-130D8EB10F9B}" type="presOf" srcId="{5B022655-B2D5-4D2A-B5E8-78DD16BCC857}" destId="{864F5E67-8D59-4FA2-8917-60018E2B0761}" srcOrd="0" destOrd="0" presId="urn:microsoft.com/office/officeart/2005/8/layout/orgChart1"/>
    <dgm:cxn modelId="{D02483EF-E021-41F8-942B-832C9D8268BA}" type="presOf" srcId="{213040F9-AAF4-4791-A940-94AA1E1134CC}" destId="{DA18B0A9-D0C7-400F-9D4B-FDDE548C9C1C}" srcOrd="0" destOrd="0" presId="urn:microsoft.com/office/officeart/2005/8/layout/orgChart1"/>
    <dgm:cxn modelId="{379EDEAD-7088-4470-B378-A14B246DA1EA}" type="presOf" srcId="{2877A364-863B-48A8-80DE-FD816EDE7A6E}" destId="{EC6DE999-3C7B-41CF-9345-65D9E59234E1}" srcOrd="0" destOrd="0" presId="urn:microsoft.com/office/officeart/2005/8/layout/orgChart1"/>
    <dgm:cxn modelId="{65B57E6C-D28B-4979-9E5C-6231AEE7F5DA}" type="presOf" srcId="{2E69715D-B8DB-4783-8484-D00E0DDF8DF2}" destId="{A43C97CE-529D-4F8E-A2D5-7BF3A8B2C0D3}" srcOrd="0" destOrd="0" presId="urn:microsoft.com/office/officeart/2005/8/layout/orgChart1"/>
    <dgm:cxn modelId="{FE50DDE2-37E9-4A1D-9ABA-A0EF483FCF84}" type="presOf" srcId="{5544A317-3FDE-43A8-A625-1FF037B1604F}" destId="{8E9EDFBB-92F8-477B-8B91-F401B35FA49E}" srcOrd="1" destOrd="0" presId="urn:microsoft.com/office/officeart/2005/8/layout/orgChart1"/>
    <dgm:cxn modelId="{3F21085F-B159-4B2E-93CC-F87994D78634}" srcId="{682ED4D9-E981-4830-9903-34747417056E}" destId="{86144D11-C5ED-4772-9EAE-CDEA3B9F6582}" srcOrd="1" destOrd="0" parTransId="{FC8978B2-8659-4BD0-9F82-4401C20CF648}" sibTransId="{9C205BCF-B7A1-4E77-B758-CAB4A65661F2}"/>
    <dgm:cxn modelId="{A0DB9B9D-A0F5-4FD0-AA7E-BE8E435995AC}" type="presOf" srcId="{7CD48436-3A64-4A16-9BAF-703B211C2489}" destId="{CC21A8A5-9247-4954-AC38-F4B2977B628D}" srcOrd="0" destOrd="0" presId="urn:microsoft.com/office/officeart/2005/8/layout/orgChart1"/>
    <dgm:cxn modelId="{BDAC1E68-25A3-4C14-9E4F-2CC81AAD95C6}" srcId="{C495B7DC-3C2E-4B6C-ADB4-78481143835C}" destId="{A5A1C00E-D9FB-409E-A35F-459F8221537A}" srcOrd="1" destOrd="0" parTransId="{9F5215CF-19F6-4470-97E0-0AB4E73CBB38}" sibTransId="{83A2B19A-C7B3-4639-86C4-CCC31963DB8A}"/>
    <dgm:cxn modelId="{929B4156-517D-4102-86FD-E3FC5C8E0709}" type="presOf" srcId="{C495B7DC-3C2E-4B6C-ADB4-78481143835C}" destId="{71753175-FCA8-440C-9647-E320FE2F5695}" srcOrd="1" destOrd="0" presId="urn:microsoft.com/office/officeart/2005/8/layout/orgChart1"/>
    <dgm:cxn modelId="{EA05F9B6-71E4-43BD-A94E-AD8C4A1D64D6}" type="presOf" srcId="{5544A317-3FDE-43A8-A625-1FF037B1604F}" destId="{0EA617F8-5FF4-4C40-90D1-79DD96263076}" srcOrd="0" destOrd="0" presId="urn:microsoft.com/office/officeart/2005/8/layout/orgChart1"/>
    <dgm:cxn modelId="{E6C8462C-CBD0-4D6F-AD17-B538186A478E}" srcId="{AC7BB034-80DF-4E0C-9D92-E60D5D8455DC}" destId="{682ED4D9-E981-4830-9903-34747417056E}" srcOrd="4" destOrd="0" parTransId="{DBFE18F1-9C7B-49EF-9C16-0256A2F2E66B}" sibTransId="{75D03566-E2C3-46A9-8949-ED39F4C20C46}"/>
    <dgm:cxn modelId="{AFE25C03-8D7A-40D3-8D01-90E6724E4722}" srcId="{B10566B5-8F8B-4C95-AC1C-DF15D3352436}" destId="{FF9017EE-4D83-44EB-B8E5-AD9C3FD7EEF4}" srcOrd="0" destOrd="0" parTransId="{931888C0-21BC-465A-9540-579AD6893B66}" sibTransId="{89C64334-7010-4B1E-A4EA-B678F1B4574F}"/>
    <dgm:cxn modelId="{4372A3B9-260C-4529-AE8E-A67FDF4E5EAA}" type="presOf" srcId="{73453B10-1B01-4FA8-A8E4-07564A575826}" destId="{F981BA38-30E2-4414-9E50-1CD93C5F9004}" srcOrd="1" destOrd="0" presId="urn:microsoft.com/office/officeart/2005/8/layout/orgChart1"/>
    <dgm:cxn modelId="{5B9F9A22-8B77-4F56-8A5F-F0CB9AC78D63}" type="presOf" srcId="{764B1A77-4BF2-429F-92A2-47A9CF8D6090}" destId="{28604454-2942-49D7-AF1D-8A5890995A32}" srcOrd="0" destOrd="0" presId="urn:microsoft.com/office/officeart/2005/8/layout/orgChart1"/>
    <dgm:cxn modelId="{1CF955A4-F15F-464F-9BAB-DF0F7296D495}" type="presOf" srcId="{A337E72B-3A54-4D5C-9C0A-D8559D8DCDBE}" destId="{DCFB60F7-ECFD-4655-A2B8-79B50182B87E}" srcOrd="0" destOrd="0" presId="urn:microsoft.com/office/officeart/2005/8/layout/orgChart1"/>
    <dgm:cxn modelId="{4E32549C-CE4E-4608-9C0F-0FD85B2ACA31}" type="presOf" srcId="{E3BD16D0-2AF9-4F2E-9EAD-F86A2EEF8D22}" destId="{8FB5CA54-08FF-42A7-A3E6-14AE3A3FE7B2}" srcOrd="1" destOrd="0" presId="urn:microsoft.com/office/officeart/2005/8/layout/orgChart1"/>
    <dgm:cxn modelId="{62881778-1C88-4145-9077-6DFEEF8C770F}" type="presOf" srcId="{AC7BB034-80DF-4E0C-9D92-E60D5D8455DC}" destId="{29923DFA-3D03-4870-A279-03A502A14631}" srcOrd="1" destOrd="0" presId="urn:microsoft.com/office/officeart/2005/8/layout/orgChart1"/>
    <dgm:cxn modelId="{19A8EBBC-D830-4CBC-BA15-3FA91A5E7C5F}" type="presOf" srcId="{DBFE18F1-9C7B-49EF-9C16-0256A2F2E66B}" destId="{003A7B06-1503-4FD3-A4DE-F11376329A83}" srcOrd="0" destOrd="0" presId="urn:microsoft.com/office/officeart/2005/8/layout/orgChart1"/>
    <dgm:cxn modelId="{3F2479CD-AEBB-48AB-820D-8388B594A540}" type="presOf" srcId="{186DE87B-6DD1-4092-A2B1-91E1B10F4FCE}" destId="{7623AD33-5F43-4121-BDC1-EE26AC6250F1}" srcOrd="0" destOrd="0" presId="urn:microsoft.com/office/officeart/2005/8/layout/orgChart1"/>
    <dgm:cxn modelId="{2423D08A-8BAA-4AD0-8FDB-08EBCDDF5BA3}" srcId="{E3BD16D0-2AF9-4F2E-9EAD-F86A2EEF8D22}" destId="{4987FE5A-A8CA-4551-B814-A7206ED4AC67}" srcOrd="1" destOrd="0" parTransId="{1EC36458-0542-4496-9B2E-3B029256EDA4}" sibTransId="{71354265-1EAE-4D99-B3FC-8B5FC02CBD39}"/>
    <dgm:cxn modelId="{3B97392E-48CB-4A23-8E56-635928AAFEC9}" type="presOf" srcId="{FF708258-B094-4DDC-B1F9-115B0E636AFF}" destId="{EE295201-C308-41B0-AE04-E1B91B05DE9E}" srcOrd="0" destOrd="0" presId="urn:microsoft.com/office/officeart/2005/8/layout/orgChart1"/>
    <dgm:cxn modelId="{1E4215CA-D281-4F59-992D-C1E18AC1FE94}" srcId="{682ED4D9-E981-4830-9903-34747417056E}" destId="{CA432E3B-12D1-4C23-9DB0-E5DD6909B961}" srcOrd="2" destOrd="0" parTransId="{590AE8A0-5554-4A18-AF88-8373ABB234E4}" sibTransId="{14748E13-6CFE-4A5D-8039-97FBB42F0999}"/>
    <dgm:cxn modelId="{640E53E0-6577-4B3A-B90C-8A463F6311B6}" type="presOf" srcId="{590AE8A0-5554-4A18-AF88-8373ABB234E4}" destId="{D92704F7-A989-4261-A2D6-450DD683F3FF}" srcOrd="0" destOrd="0" presId="urn:microsoft.com/office/officeart/2005/8/layout/orgChart1"/>
    <dgm:cxn modelId="{C045BD94-28BF-4E7E-9753-4CFC2F63EABD}" srcId="{B10566B5-8F8B-4C95-AC1C-DF15D3352436}" destId="{8B0B9C37-213A-4E9C-921F-08FC3E1654CA}" srcOrd="2" destOrd="0" parTransId="{801AF57D-48B0-4983-830A-FF2665C85BAA}" sibTransId="{B23139B0-978E-406F-ABE9-836C8A2FA91C}"/>
    <dgm:cxn modelId="{0EAC5B68-970D-4B26-A09F-91ACADE03DA2}" srcId="{BBC1F09A-2BE3-445F-A018-C30A5AFA2530}" destId="{C9E91882-3504-46C3-A295-DFF936B0C0EF}" srcOrd="0" destOrd="0" parTransId="{699C9187-20AF-4D8F-8615-8F9E0A996EEE}" sibTransId="{6B5275EF-0731-4748-849D-44C67163243A}"/>
    <dgm:cxn modelId="{6790FCF4-2F95-4D78-B442-8EAD323C063B}" type="presOf" srcId="{AC7BB034-80DF-4E0C-9D92-E60D5D8455DC}" destId="{E72B97F5-8011-4387-8DEA-AA4C272A98A0}" srcOrd="0" destOrd="0" presId="urn:microsoft.com/office/officeart/2005/8/layout/orgChart1"/>
    <dgm:cxn modelId="{72B75ADD-40D2-4F61-8734-204EEBE79C00}" type="presOf" srcId="{F66A716B-3AAE-41CB-B61E-6770F5E631AC}" destId="{2BD06F43-2741-42CB-9CD2-7921C2A3F220}" srcOrd="0" destOrd="0" presId="urn:microsoft.com/office/officeart/2005/8/layout/orgChart1"/>
    <dgm:cxn modelId="{125CF786-1A56-439B-BA2A-5F494747D306}" type="presOf" srcId="{AB0A8818-2FA7-469D-BDF7-99654A6E1C67}" destId="{F61166F3-EE98-4727-B0EC-5BE64C785E5B}" srcOrd="1" destOrd="0" presId="urn:microsoft.com/office/officeart/2005/8/layout/orgChart1"/>
    <dgm:cxn modelId="{45556319-3456-4467-A4A3-0331F09C689B}" srcId="{B10566B5-8F8B-4C95-AC1C-DF15D3352436}" destId="{8C34D2B3-0221-4EDF-80A6-96834C91D72A}" srcOrd="1" destOrd="0" parTransId="{831090C0-3411-47DE-B70F-7DBAC6755EF8}" sibTransId="{F22DE18A-7563-439E-822E-256671EAA59C}"/>
    <dgm:cxn modelId="{826747DC-D8EF-45D9-B92D-71BAF4D3B480}" srcId="{FEA9A3AD-13DB-458F-9EA9-F9F9DD0C904F}" destId="{C0AC3BA3-7031-411B-8057-E17A294FDC9C}" srcOrd="1" destOrd="0" parTransId="{708188FB-7A76-47BC-9F4A-9A5BC5E0D3D5}" sibTransId="{57192BCC-4B12-4FFF-8B94-C0738E0944AA}"/>
    <dgm:cxn modelId="{50268813-F963-4BD9-BF8A-35CE0958E574}" srcId="{7CD48436-3A64-4A16-9BAF-703B211C2489}" destId="{F3C527E8-5278-44B2-87FD-6693EA124BB6}" srcOrd="0" destOrd="0" parTransId="{076B3C0E-FE99-48CE-B86F-42A04AD8CDF8}" sibTransId="{71C7277E-6026-4810-B55C-7CF8927A2998}"/>
    <dgm:cxn modelId="{C8A74957-2479-4BAA-A5CB-D333E8560A20}" type="presOf" srcId="{186DE87B-6DD1-4092-A2B1-91E1B10F4FCE}" destId="{3C6C995B-E829-47E9-9D0F-E57B46570D76}" srcOrd="1" destOrd="0" presId="urn:microsoft.com/office/officeart/2005/8/layout/orgChart1"/>
    <dgm:cxn modelId="{E1FB9B07-30E2-4D80-9CF1-80838120A48B}" srcId="{7CD48436-3A64-4A16-9BAF-703B211C2489}" destId="{5544A317-3FDE-43A8-A625-1FF037B1604F}" srcOrd="1" destOrd="0" parTransId="{CE39C7CC-5DBE-4EC9-B9BB-015829CD4275}" sibTransId="{9E9D1944-612F-4A59-B43D-AE828142F295}"/>
    <dgm:cxn modelId="{74B08BAC-A845-4CF6-9F3B-CD762FF79073}" srcId="{186DE87B-6DD1-4092-A2B1-91E1B10F4FCE}" destId="{811BEC0E-8012-417E-9A41-1EA0F3059C5F}" srcOrd="0" destOrd="0" parTransId="{4E1DF74A-F29D-4A7D-B197-41640534CE9D}" sibTransId="{6305FF8E-E34A-40D3-B2EC-C734A2B21B83}"/>
    <dgm:cxn modelId="{E0EA2C36-16E4-4696-BB59-87DDCCB78FCB}" srcId="{BBC1F09A-2BE3-445F-A018-C30A5AFA2530}" destId="{C495B7DC-3C2E-4B6C-ADB4-78481143835C}" srcOrd="2" destOrd="0" parTransId="{764B1A77-4BF2-429F-92A2-47A9CF8D6090}" sibTransId="{F15C6862-BC9B-429F-9D6F-8243C3194DD8}"/>
    <dgm:cxn modelId="{716D08BF-AB73-41B2-BEBF-5F86390B2D11}" type="presOf" srcId="{73453B10-1B01-4FA8-A8E4-07564A575826}" destId="{2C207B2D-B75E-4B95-B26E-659A56562C7E}" srcOrd="0" destOrd="0" presId="urn:microsoft.com/office/officeart/2005/8/layout/orgChart1"/>
    <dgm:cxn modelId="{AD576BC4-46A7-44BF-8908-4C5CBA0085BE}" srcId="{2FA483CF-3A6B-4D07-BA55-F66F17BFECAA}" destId="{BBC1F09A-2BE3-445F-A018-C30A5AFA2530}" srcOrd="1" destOrd="0" parTransId="{2718206D-2E16-427F-9A40-54DB28EABBB7}" sibTransId="{B56286DA-9DDB-414D-80F9-BF69F2F86900}"/>
    <dgm:cxn modelId="{6A24FBEF-D58F-407F-8DA0-41324B2649B6}" type="presOf" srcId="{8C34D2B3-0221-4EDF-80A6-96834C91D72A}" destId="{4032259F-EE3B-4450-94F9-D46123E636E9}" srcOrd="1" destOrd="0" presId="urn:microsoft.com/office/officeart/2005/8/layout/orgChart1"/>
    <dgm:cxn modelId="{4786BD06-6207-4150-A291-EFD8EC5E8B59}" type="presOf" srcId="{747E7559-CC3D-4CD6-ABE0-9B68A577EC47}" destId="{5054D4DB-5B2E-4F05-B1A0-E98AC1DD48B1}" srcOrd="0" destOrd="0" presId="urn:microsoft.com/office/officeart/2005/8/layout/orgChart1"/>
    <dgm:cxn modelId="{E5057780-B12E-4297-935A-8DF01ED00CEB}" type="presOf" srcId="{5B022655-B2D5-4D2A-B5E8-78DD16BCC857}" destId="{75F738B1-CEB4-489A-B572-D713F92B2016}" srcOrd="1" destOrd="0" presId="urn:microsoft.com/office/officeart/2005/8/layout/orgChart1"/>
    <dgm:cxn modelId="{4F3B5224-E674-4E88-969A-98DD6810C83C}" srcId="{2E46142F-3FF5-46EE-9053-B0F4569F9261}" destId="{7CD48436-3A64-4A16-9BAF-703B211C2489}" srcOrd="3" destOrd="0" parTransId="{F960FB3B-6A7D-4023-A6B8-65D851147DF4}" sibTransId="{18ED83D5-3CDE-491F-B3A9-019D1B7748A3}"/>
    <dgm:cxn modelId="{4C076A2B-FDE9-4D28-B325-1D74C4236450}" srcId="{A609F377-B3DB-44A0-B3FD-2F2E13665CB5}" destId="{2FA483CF-3A6B-4D07-BA55-F66F17BFECAA}" srcOrd="0" destOrd="0" parTransId="{4BFEF6C3-5A94-4CF5-84F0-B807167E7B74}" sibTransId="{FF50BD4F-64BE-407B-AE26-3D160EB07272}"/>
    <dgm:cxn modelId="{F81146C6-E909-4A6D-B177-E8E974153AC8}" type="presOf" srcId="{076B3C0E-FE99-48CE-B86F-42A04AD8CDF8}" destId="{F3855DDA-6F56-46A7-82CC-F7A9E18FBF62}" srcOrd="0" destOrd="0" presId="urn:microsoft.com/office/officeart/2005/8/layout/orgChart1"/>
    <dgm:cxn modelId="{2CF6983E-9276-4779-86CB-7D64D57F8DB1}" type="presOf" srcId="{706E0541-53C0-472F-91D2-3D2B68B3A82B}" destId="{3245CA86-27F3-4AAF-8441-17663F11AB8C}" srcOrd="0" destOrd="0" presId="urn:microsoft.com/office/officeart/2005/8/layout/orgChart1"/>
    <dgm:cxn modelId="{12CDE699-903A-4EA2-A94B-41ACE9A40DA0}" srcId="{5B022655-B2D5-4D2A-B5E8-78DD16BCC857}" destId="{B375D119-CBD0-4476-9794-2F0A2E819FA4}" srcOrd="0" destOrd="0" parTransId="{D04855FE-1259-4334-B7CC-04B309E36C59}" sibTransId="{B3651575-32CB-4F2D-A114-388CE1C28FF6}"/>
    <dgm:cxn modelId="{8A40F424-4FCA-4CFB-A20A-91B2CA74B646}" type="presOf" srcId="{BBC1F09A-2BE3-445F-A018-C30A5AFA2530}" destId="{7528A2A2-F531-4AD8-83A0-EB8935C2BF1D}" srcOrd="1" destOrd="0" presId="urn:microsoft.com/office/officeart/2005/8/layout/orgChart1"/>
    <dgm:cxn modelId="{3EFE4437-720B-4D18-AF30-B367C67B15B1}" srcId="{C9E91882-3504-46C3-A295-DFF936B0C0EF}" destId="{213040F9-AAF4-4791-A940-94AA1E1134CC}" srcOrd="0" destOrd="0" parTransId="{A743A04A-9E64-4C1F-B6EE-52A83585D011}" sibTransId="{633EFFB5-5F4F-44A3-AC78-804E2DA6D5D3}"/>
    <dgm:cxn modelId="{B13E3766-8E32-4931-80CA-5FBFD0CA7B59}" type="presOf" srcId="{BDC28ED3-7026-4282-BEA8-C54726D417EA}" destId="{1FCA59EE-3970-4C8D-8D48-751458641312}" srcOrd="0" destOrd="0" presId="urn:microsoft.com/office/officeart/2005/8/layout/orgChart1"/>
    <dgm:cxn modelId="{15715CF8-C61C-412F-8DE2-250BB595FD94}" type="presOf" srcId="{3675BAB5-D976-449C-BC11-846395962567}" destId="{312C5C2F-AB69-4D72-BCB9-F8A31A8DED1E}" srcOrd="0" destOrd="0" presId="urn:microsoft.com/office/officeart/2005/8/layout/orgChart1"/>
    <dgm:cxn modelId="{35903E4C-B51A-4E03-92B4-7CF77D6D4E9C}" type="presOf" srcId="{ACB7D1BA-042F-444F-9965-DC07C3425DE0}" destId="{8D95703A-57F4-4EAF-A1FB-34C4D577201C}" srcOrd="0" destOrd="0" presId="urn:microsoft.com/office/officeart/2005/8/layout/orgChart1"/>
    <dgm:cxn modelId="{D445113C-FE88-42FB-8261-7E9E8D5270EF}" srcId="{71752732-B3DE-49CD-B0B8-1913BF436509}" destId="{ACB7D1BA-042F-444F-9965-DC07C3425DE0}" srcOrd="2" destOrd="0" parTransId="{8BD305BD-C853-4ECC-95C0-AC7395557D8A}" sibTransId="{B7EB3DA4-CE90-4A2E-A26B-196AD1B70D90}"/>
    <dgm:cxn modelId="{0B7BDEF9-5BB5-4F4D-88E3-3D390D6EA542}" type="presOf" srcId="{86144D11-C5ED-4772-9EAE-CDEA3B9F6582}" destId="{C03A3EC1-E02D-4667-9657-FADC1F79704B}" srcOrd="1" destOrd="0" presId="urn:microsoft.com/office/officeart/2005/8/layout/orgChart1"/>
    <dgm:cxn modelId="{D8D356CD-D20E-4456-A0C4-D32FF1EB612B}" type="presOf" srcId="{A337E72B-3A54-4D5C-9C0A-D8559D8DCDBE}" destId="{0872829C-F878-4A1E-9048-60AB2A7E1DAA}" srcOrd="1" destOrd="0" presId="urn:microsoft.com/office/officeart/2005/8/layout/orgChart1"/>
    <dgm:cxn modelId="{E7A683F6-F156-42D8-837A-B4FF08978DB1}" type="presOf" srcId="{682ED4D9-E981-4830-9903-34747417056E}" destId="{5653110D-4491-44F3-8B22-4FB25F56601C}" srcOrd="0" destOrd="0" presId="urn:microsoft.com/office/officeart/2005/8/layout/orgChart1"/>
    <dgm:cxn modelId="{BA00C165-2AA4-409F-9E38-F00828BAC4E0}" type="presOf" srcId="{C3AFE4B7-4E03-42B1-8CF1-1BB73DAC4C98}" destId="{5E1B4BF5-4DCB-4DAA-B7BD-A278F7562B7B}" srcOrd="0" destOrd="0" presId="urn:microsoft.com/office/officeart/2005/8/layout/orgChart1"/>
    <dgm:cxn modelId="{31216CDD-489F-4BC5-B9E4-A9B8359890EC}" type="presOf" srcId="{EBB597C5-3A1D-4EFF-A9FB-6BCD11ADEAA9}" destId="{E452EF70-ACBC-4EB5-9EEF-A32A924D1CE9}" srcOrd="0" destOrd="0" presId="urn:microsoft.com/office/officeart/2005/8/layout/orgChart1"/>
    <dgm:cxn modelId="{82D57164-4E41-4D23-81A9-E6293ED33B12}" type="presOf" srcId="{FC8978B2-8659-4BD0-9F82-4401C20CF648}" destId="{129E7D76-CF9E-44C0-A327-9E3674AF0A03}" srcOrd="0" destOrd="0" presId="urn:microsoft.com/office/officeart/2005/8/layout/orgChart1"/>
    <dgm:cxn modelId="{B3427F06-FE23-490D-9CE3-7CC8F81E9D19}" type="presOf" srcId="{0C98F693-6603-4A50-952D-D85DCF1151E7}" destId="{D3B8C4D7-343F-41D4-87D1-5185CE6E1785}" srcOrd="0" destOrd="0" presId="urn:microsoft.com/office/officeart/2005/8/layout/orgChart1"/>
    <dgm:cxn modelId="{130C9698-3036-4628-8E5F-5E3DB7C4D167}" type="presOf" srcId="{4E1DF74A-F29D-4A7D-B197-41640534CE9D}" destId="{9BF7ED32-CE9D-45F8-8E79-6AD27536C15F}" srcOrd="0" destOrd="0" presId="urn:microsoft.com/office/officeart/2005/8/layout/orgChart1"/>
    <dgm:cxn modelId="{FA0B6442-26E7-4F68-B2D5-001E94F2916F}" type="presOf" srcId="{8099CAA2-043C-4720-9EF1-90741330BC33}" destId="{64666256-44BF-4941-A30F-D6BC55DF1F3A}" srcOrd="0" destOrd="0" presId="urn:microsoft.com/office/officeart/2005/8/layout/orgChart1"/>
    <dgm:cxn modelId="{1AD3DF26-C420-47A6-867D-237AC1FE248E}" type="presOf" srcId="{D2123C76-5AD7-45F7-8C1D-4023B53E91DF}" destId="{D55E5941-C019-43E4-855F-12DE5162123C}" srcOrd="1" destOrd="0" presId="urn:microsoft.com/office/officeart/2005/8/layout/orgChart1"/>
    <dgm:cxn modelId="{BFC4C3CD-4DA2-46AD-91EB-FB5BC0ED8F35}" type="presOf" srcId="{1F500D89-4A3F-4251-80DF-F2D3E66B3DE1}" destId="{8313AA3B-858B-4A16-BB53-767836FE40FF}" srcOrd="0" destOrd="0" presId="urn:microsoft.com/office/officeart/2005/8/layout/orgChart1"/>
    <dgm:cxn modelId="{AE43567B-CC46-48DA-843B-A366727875FB}" srcId="{186DE87B-6DD1-4092-A2B1-91E1B10F4FCE}" destId="{5FC9B8C2-B288-4C57-A306-843B9324B368}" srcOrd="1" destOrd="0" parTransId="{30AE129C-B71D-4115-A8E8-66D7F5012C9D}" sibTransId="{DDB5724A-8559-4B27-B928-B582B6A635B6}"/>
    <dgm:cxn modelId="{DF80AA56-9E90-44C6-96BB-01FED2A69EE6}" type="presOf" srcId="{801AF57D-48B0-4983-830A-FF2665C85BAA}" destId="{92D0B040-213D-4CD1-8201-772553B74198}" srcOrd="0" destOrd="0" presId="urn:microsoft.com/office/officeart/2005/8/layout/orgChart1"/>
    <dgm:cxn modelId="{4A5748F0-83B9-4D07-9733-9D1A5683FCD8}" type="presOf" srcId="{D2123C76-5AD7-45F7-8C1D-4023B53E91DF}" destId="{7A29EFF6-5CBA-4E14-8253-D7E94EAC7035}" srcOrd="0" destOrd="0" presId="urn:microsoft.com/office/officeart/2005/8/layout/orgChart1"/>
    <dgm:cxn modelId="{C549C977-7BAF-4749-88E0-621975CAA7BF}" type="presOf" srcId="{F5FEFD6C-D464-4A6A-8F16-0664BD5D0E4D}" destId="{0B181282-2B36-4666-AD87-485026C7C05D}" srcOrd="0" destOrd="0" presId="urn:microsoft.com/office/officeart/2005/8/layout/orgChart1"/>
    <dgm:cxn modelId="{E8B2BD53-DEFB-425E-8DF4-028D85ACC789}" type="presOf" srcId="{FF9017EE-4D83-44EB-B8E5-AD9C3FD7EEF4}" destId="{DECCD72E-707A-435D-8E31-EA2F5CB0317B}" srcOrd="1" destOrd="0" presId="urn:microsoft.com/office/officeart/2005/8/layout/orgChart1"/>
    <dgm:cxn modelId="{1E7FBEF0-BF2C-437B-8FDE-51E07D7DB347}" srcId="{AC7BB034-80DF-4E0C-9D92-E60D5D8455DC}" destId="{5B022655-B2D5-4D2A-B5E8-78DD16BCC857}" srcOrd="1" destOrd="0" parTransId="{BDC28ED3-7026-4282-BEA8-C54726D417EA}" sibTransId="{C203B8CD-E0C9-489A-B47E-0AA55731ADEA}"/>
    <dgm:cxn modelId="{B0EAD1E3-42B5-467D-9077-539BAA8F5F08}" type="presOf" srcId="{7CD48436-3A64-4A16-9BAF-703B211C2489}" destId="{B724D368-9B9B-4504-80F2-3E7DB684454B}" srcOrd="1" destOrd="0" presId="urn:microsoft.com/office/officeart/2005/8/layout/orgChart1"/>
    <dgm:cxn modelId="{161D40D0-23AA-4587-BBE1-40A769D584BF}" srcId="{C9E91882-3504-46C3-A295-DFF936B0C0EF}" destId="{367C36E1-DEA7-4401-82B3-2DD1F14D6E89}" srcOrd="1" destOrd="0" parTransId="{20FD4630-EDCB-46CA-BED2-634FCDD439B7}" sibTransId="{828D1E42-09AA-40D9-9A04-6B1AE338F0F0}"/>
    <dgm:cxn modelId="{C6A08986-17F5-4D99-9F2D-CA6FB5CB993B}" srcId="{FEA9A3AD-13DB-458F-9EA9-F9F9DD0C904F}" destId="{747E7559-CC3D-4CD6-ABE0-9B68A577EC47}" srcOrd="0" destOrd="0" parTransId="{3675BAB5-D976-449C-BC11-846395962567}" sibTransId="{D0BA48E1-6427-41EF-869D-0FD9EDAC63FC}"/>
    <dgm:cxn modelId="{FD8D76A9-2EA3-400E-A3D6-7E238ACA8668}" type="presOf" srcId="{E3BD16D0-2AF9-4F2E-9EAD-F86A2EEF8D22}" destId="{40997621-B001-4A6F-8FED-64BBD0B49A69}" srcOrd="0" destOrd="0" presId="urn:microsoft.com/office/officeart/2005/8/layout/orgChart1"/>
    <dgm:cxn modelId="{E606C0D9-F193-4D65-B533-2F15C2250AFF}" srcId="{024004FC-74B5-430E-87F5-9EAC23A940ED}" destId="{6D641A38-EFBB-4F74-9C06-2A5CB1559F89}" srcOrd="0" destOrd="0" parTransId="{E9D960B7-BDC3-4A66-880A-D5649D65C9A6}" sibTransId="{031D193F-E644-4A50-A976-8DB66239223D}"/>
    <dgm:cxn modelId="{A15F596D-23F6-485B-90A4-91093A7BF95B}" srcId="{2E46142F-3FF5-46EE-9053-B0F4569F9261}" destId="{8BADAF91-1CD8-4923-95D1-AF4C1AF475AA}" srcOrd="2" destOrd="0" parTransId="{B5196276-9219-491D-B637-F598940536C9}" sibTransId="{2973EB28-8F2F-4334-9B88-7BAC391DBDAE}"/>
    <dgm:cxn modelId="{99795A27-EA41-40D6-B8B6-73C0C9448880}" type="presOf" srcId="{8F071698-4B82-429B-AABE-966F838250A5}" destId="{E77CE69C-5293-459D-B980-62F54C19A6EE}" srcOrd="1" destOrd="0" presId="urn:microsoft.com/office/officeart/2005/8/layout/orgChart1"/>
    <dgm:cxn modelId="{70F9DFA5-F975-49F0-AD37-F0954529A711}" type="presOf" srcId="{811BEC0E-8012-417E-9A41-1EA0F3059C5F}" destId="{38EE8A3A-6189-4CFD-90E0-462BC7F65A0F}" srcOrd="0" destOrd="0" presId="urn:microsoft.com/office/officeart/2005/8/layout/orgChart1"/>
    <dgm:cxn modelId="{090C431E-A670-46A6-B459-0C31DA635BA7}" type="presOf" srcId="{20FD4630-EDCB-46CA-BED2-634FCDD439B7}" destId="{D503262A-E355-4568-B92E-EA7066265179}" srcOrd="0" destOrd="0" presId="urn:microsoft.com/office/officeart/2005/8/layout/orgChart1"/>
    <dgm:cxn modelId="{2D242443-7818-4BF7-A850-C484A00ADD18}" type="presOf" srcId="{86144D11-C5ED-4772-9EAE-CDEA3B9F6582}" destId="{696329F7-1F4C-4152-B871-66E66FBCFA02}" srcOrd="0" destOrd="0" presId="urn:microsoft.com/office/officeart/2005/8/layout/orgChart1"/>
    <dgm:cxn modelId="{D54F4853-B303-4B23-8055-D6CF4286C264}" type="presOf" srcId="{2FA483CF-3A6B-4D07-BA55-F66F17BFECAA}" destId="{5C17D30D-5BEC-4862-B46A-C3777681D86F}" srcOrd="0" destOrd="0" presId="urn:microsoft.com/office/officeart/2005/8/layout/orgChart1"/>
    <dgm:cxn modelId="{E194C239-9E3C-4B26-BCFD-1236CCFE55E6}" srcId="{2E46142F-3FF5-46EE-9053-B0F4569F9261}" destId="{186DE87B-6DD1-4092-A2B1-91E1B10F4FCE}" srcOrd="0" destOrd="0" parTransId="{FF708258-B094-4DDC-B1F9-115B0E636AFF}" sibTransId="{79AD7201-5530-49CD-961E-20C910215AE3}"/>
    <dgm:cxn modelId="{9555CFB0-CBD1-4EB1-A5D5-E19C0C46E23A}" type="presOf" srcId="{FEA9A3AD-13DB-458F-9EA9-F9F9DD0C904F}" destId="{96F5AE28-7C5D-4B09-B8B4-DA55CC811758}" srcOrd="0" destOrd="0" presId="urn:microsoft.com/office/officeart/2005/8/layout/orgChart1"/>
    <dgm:cxn modelId="{04FF0F87-2AB9-4707-8055-09BA8B156F99}" type="presOf" srcId="{2E46142F-3FF5-46EE-9053-B0F4569F9261}" destId="{9A71D78C-293E-4B21-8895-7F365C810200}" srcOrd="1" destOrd="0" presId="urn:microsoft.com/office/officeart/2005/8/layout/orgChart1"/>
    <dgm:cxn modelId="{FAC383A8-CCC1-4619-AAB0-5F997E4FCF8B}" srcId="{FEA9A3AD-13DB-458F-9EA9-F9F9DD0C904F}" destId="{766D2B18-AD03-4C33-9010-AD67A3D3DFC8}" srcOrd="3" destOrd="0" parTransId="{8099CAA2-043C-4720-9EF1-90741330BC33}" sibTransId="{5C156D89-F122-4976-A45C-06A4E76CC8DF}"/>
    <dgm:cxn modelId="{4998A951-EA7B-4AF7-B27A-C8B082A80561}" type="presOf" srcId="{A5A1C00E-D9FB-409E-A35F-459F8221537A}" destId="{1482612F-0439-4AD9-B566-066D6B5928E5}" srcOrd="1" destOrd="0" presId="urn:microsoft.com/office/officeart/2005/8/layout/orgChart1"/>
    <dgm:cxn modelId="{A8CE88CD-37C4-4163-AADE-A9CE7571A159}" type="presOf" srcId="{0F77F19D-6B3D-4911-8C5E-2243C7DE5CA7}" destId="{9DC12F30-D8AF-4DD9-B03C-7B3EEA0ABA64}" srcOrd="0" destOrd="0" presId="urn:microsoft.com/office/officeart/2005/8/layout/orgChart1"/>
    <dgm:cxn modelId="{66959BCA-F8C7-419D-B3CF-A285A8716AAA}" type="presOf" srcId="{213040F9-AAF4-4791-A940-94AA1E1134CC}" destId="{98DE7D54-951F-426C-AF3B-2EB2B19EC4F6}" srcOrd="1" destOrd="0" presId="urn:microsoft.com/office/officeart/2005/8/layout/orgChart1"/>
    <dgm:cxn modelId="{F4BA06DC-A3B5-4A27-B8C6-5EE0CC189792}" type="presOf" srcId="{367C36E1-DEA7-4401-82B3-2DD1F14D6E89}" destId="{319B4794-8617-45C0-B549-1F22817FA20C}" srcOrd="0" destOrd="0" presId="urn:microsoft.com/office/officeart/2005/8/layout/orgChart1"/>
    <dgm:cxn modelId="{5C6AE6D5-C276-4ECC-AA56-52565D72AB57}" type="presOf" srcId="{B77874F9-52DD-4333-B17E-0382BCD8B0EA}" destId="{043A5BDB-1C52-4331-93AD-2C798F365209}" srcOrd="0" destOrd="0" presId="urn:microsoft.com/office/officeart/2005/8/layout/orgChart1"/>
    <dgm:cxn modelId="{CAC5DEBB-FF4C-4323-97F8-B5B23F18F7B1}" type="presOf" srcId="{C9E91882-3504-46C3-A295-DFF936B0C0EF}" destId="{CEC48E8B-2EA1-42CE-9640-FB201E9444D8}" srcOrd="0" destOrd="0" presId="urn:microsoft.com/office/officeart/2005/8/layout/orgChart1"/>
    <dgm:cxn modelId="{D70562CB-1232-4B00-BCF7-B552457CF9C3}" type="presOf" srcId="{367C36E1-DEA7-4401-82B3-2DD1F14D6E89}" destId="{172FCE23-8D88-4C9B-8F0D-4C8035AF6162}" srcOrd="1" destOrd="0" presId="urn:microsoft.com/office/officeart/2005/8/layout/orgChart1"/>
    <dgm:cxn modelId="{59655F5E-38F0-4742-8569-369A7B01A15E}" type="presOf" srcId="{8C74075D-63F9-45B9-B97A-1A9E32B6E63B}" destId="{D02F97D2-2EAF-412F-A232-50FF1C2FAAF2}" srcOrd="0" destOrd="0" presId="urn:microsoft.com/office/officeart/2005/8/layout/orgChart1"/>
    <dgm:cxn modelId="{B9ABF073-3F56-4633-919D-22843AD15BC3}" type="presOf" srcId="{F960FB3B-6A7D-4023-A6B8-65D851147DF4}" destId="{6291159D-0AD0-4B15-9D1C-3B23F34241B6}" srcOrd="0" destOrd="0" presId="urn:microsoft.com/office/officeart/2005/8/layout/orgChart1"/>
    <dgm:cxn modelId="{B5A74EE9-DFBB-44B2-AD58-FC954ECB9508}" type="presOf" srcId="{5FC9B8C2-B288-4C57-A306-843B9324B368}" destId="{19BA1BA3-E412-4647-89DF-C9E00943B56C}" srcOrd="0" destOrd="0" presId="urn:microsoft.com/office/officeart/2005/8/layout/orgChart1"/>
    <dgm:cxn modelId="{3ED4A0CC-C239-4873-B84C-1299E313BEF4}" type="presOf" srcId="{A743A04A-9E64-4C1F-B6EE-52A83585D011}" destId="{D416E823-DAA3-43F5-8421-57F47E1D75E7}" srcOrd="0" destOrd="0" presId="urn:microsoft.com/office/officeart/2005/8/layout/orgChart1"/>
    <dgm:cxn modelId="{40538D5E-EAA6-4F5E-BA95-8ABAC9348661}" type="presOf" srcId="{5FC9B8C2-B288-4C57-A306-843B9324B368}" destId="{5759F677-E9D3-41DB-B9BD-9673B94E6135}" srcOrd="1" destOrd="0" presId="urn:microsoft.com/office/officeart/2005/8/layout/orgChart1"/>
    <dgm:cxn modelId="{9D878C85-C56B-4FF2-8E20-2842FB927A89}" type="presOf" srcId="{ACB7D1BA-042F-444F-9965-DC07C3425DE0}" destId="{05F3B7CA-EE9B-43E7-8318-344C992856D4}" srcOrd="1" destOrd="0" presId="urn:microsoft.com/office/officeart/2005/8/layout/orgChart1"/>
    <dgm:cxn modelId="{962DF6FE-2979-44A4-8629-0217FAFF3D5B}" type="presOf" srcId="{024004FC-74B5-430E-87F5-9EAC23A940ED}" destId="{9E34400B-E9DB-498E-AFBE-B96E2E223F1C}" srcOrd="1" destOrd="0" presId="urn:microsoft.com/office/officeart/2005/8/layout/orgChart1"/>
    <dgm:cxn modelId="{4703E1C4-F1AD-4F45-9E9B-CE34FE480686}" srcId="{7CD48436-3A64-4A16-9BAF-703B211C2489}" destId="{2BCB7B4C-5F37-4100-8B96-DE6A3B24D282}" srcOrd="2" destOrd="0" parTransId="{2877A364-863B-48A8-80DE-FD816EDE7A6E}" sibTransId="{83FC98C6-5278-4789-82C2-50B2CB725B28}"/>
    <dgm:cxn modelId="{EAF8CDB7-FDCF-499D-B4AD-21C8F08864F1}" srcId="{BBC1F09A-2BE3-445F-A018-C30A5AFA2530}" destId="{71752732-B3DE-49CD-B0B8-1913BF436509}" srcOrd="1" destOrd="0" parTransId="{8C74075D-63F9-45B9-B97A-1A9E32B6E63B}" sibTransId="{7D2D053C-44EA-4588-8B8C-39D95B4D4EFE}"/>
    <dgm:cxn modelId="{6D8985FC-2DF8-4B45-BD85-667583E4BB20}" type="presOf" srcId="{931888C0-21BC-465A-9540-579AD6893B66}" destId="{D402BCD9-F1B1-44CA-B290-A0E5C6DF84FF}" srcOrd="0" destOrd="0" presId="urn:microsoft.com/office/officeart/2005/8/layout/orgChart1"/>
    <dgm:cxn modelId="{351B24C2-24A1-4112-9F07-3B0A341ABB9B}" srcId="{2FA483CF-3A6B-4D07-BA55-F66F17BFECAA}" destId="{2E46142F-3FF5-46EE-9053-B0F4569F9261}" srcOrd="2" destOrd="0" parTransId="{78172028-4A74-4AED-905E-31235D045E45}" sibTransId="{E9DC86DB-1D68-4397-9BA3-8E2664445A00}"/>
    <dgm:cxn modelId="{36D0B9F9-47D6-4612-93DC-DDFC28ADEAA4}" type="presOf" srcId="{4987FE5A-A8CA-4551-B814-A7206ED4AC67}" destId="{E345B03C-39A2-44FE-8143-43EA63E960DF}" srcOrd="0" destOrd="0" presId="urn:microsoft.com/office/officeart/2005/8/layout/orgChart1"/>
    <dgm:cxn modelId="{9AD8C761-64FE-4A54-9F69-648AA0D67084}" type="presOf" srcId="{831090C0-3411-47DE-B70F-7DBAC6755EF8}" destId="{9DD7AB18-43BC-4B35-A71E-8A7D489E77BA}" srcOrd="0" destOrd="0" presId="urn:microsoft.com/office/officeart/2005/8/layout/orgChart1"/>
    <dgm:cxn modelId="{412E6E5F-9131-460D-89B8-C315DACF5124}" type="presOf" srcId="{2BCB7B4C-5F37-4100-8B96-DE6A3B24D282}" destId="{3ED99E34-6697-4463-9D17-73F5FDAB99EA}" srcOrd="0" destOrd="0" presId="urn:microsoft.com/office/officeart/2005/8/layout/orgChart1"/>
    <dgm:cxn modelId="{7C4AF23C-03A4-494D-AB7B-C0EDDE0E6404}" srcId="{C9E91882-3504-46C3-A295-DFF936B0C0EF}" destId="{8F071698-4B82-429B-AABE-966F838250A5}" srcOrd="2" destOrd="0" parTransId="{69480EED-ADC2-49FD-AA20-546C477B400C}" sibTransId="{8401A6AA-E731-471E-9699-A6D3EF2FEFE5}"/>
    <dgm:cxn modelId="{0D643C37-A2F6-42C7-BAEF-47C7240AC22F}" type="presOf" srcId="{9FFA98CC-FC0A-419F-AF8F-14B7D7F5CE7C}" destId="{19543F98-7A9C-41ED-A1E4-34E82C395550}" srcOrd="0" destOrd="0" presId="urn:microsoft.com/office/officeart/2005/8/layout/orgChart1"/>
    <dgm:cxn modelId="{8CBC41DB-4CD4-4164-9E89-42EFEF1FB9ED}" type="presOf" srcId="{30AE129C-B71D-4115-A8E8-66D7F5012C9D}" destId="{E6AD4BA6-6C9D-4939-BF56-984219C0C0CE}" srcOrd="0" destOrd="0" presId="urn:microsoft.com/office/officeart/2005/8/layout/orgChart1"/>
    <dgm:cxn modelId="{4396A03B-372D-404B-8347-61B4823A7185}" srcId="{AC7BB034-80DF-4E0C-9D92-E60D5D8455DC}" destId="{B10566B5-8F8B-4C95-AC1C-DF15D3352436}" srcOrd="3" destOrd="0" parTransId="{12EE6251-C2B2-4412-8D9E-CADB0AC73EED}" sibTransId="{3035473B-19CF-4A6F-8508-6251EDD5D279}"/>
    <dgm:cxn modelId="{DE5B4F66-F3A8-457D-B778-127E1AE612F5}" type="presOf" srcId="{1ED0E147-81EB-406F-AB7A-F5BE7F47A9BD}" destId="{51E9D7F4-68A9-469A-A03F-87D2549A7117}" srcOrd="0" destOrd="0" presId="urn:microsoft.com/office/officeart/2005/8/layout/orgChart1"/>
    <dgm:cxn modelId="{1907A110-0F79-40BA-8692-7ABD0B8F0EE9}" type="presOf" srcId="{D04855FE-1259-4334-B7CC-04B309E36C59}" destId="{E80DA0CC-A28A-4DB4-9EBB-E6750455CD4D}" srcOrd="0" destOrd="0" presId="urn:microsoft.com/office/officeart/2005/8/layout/orgChart1"/>
    <dgm:cxn modelId="{51404F12-AB12-4A6D-8906-7B8F6D9211EF}" type="presOf" srcId="{0C98F693-6603-4A50-952D-D85DCF1151E7}" destId="{4D2D222E-06A0-4C3B-AEFA-E4A4BC47FF72}" srcOrd="1" destOrd="0" presId="urn:microsoft.com/office/officeart/2005/8/layout/orgChart1"/>
    <dgm:cxn modelId="{802CFB98-2A76-405F-A3F2-A13F67C3FDD6}" srcId="{71752732-B3DE-49CD-B0B8-1913BF436509}" destId="{57FE78D8-8A66-41E1-8D81-40E8B22A4041}" srcOrd="1" destOrd="0" parTransId="{4A9DD386-8F58-41FB-BE66-03C7A8A8F003}" sibTransId="{E10D4FD2-5877-4F89-980E-17E5E2168110}"/>
    <dgm:cxn modelId="{F0584054-8165-4D9B-B08A-7727549F0FD8}" srcId="{8BADAF91-1CD8-4923-95D1-AF4C1AF475AA}" destId="{7ACFA156-D14A-4C6E-AAC1-E020EE6363B4}" srcOrd="1" destOrd="0" parTransId="{1F500D89-4A3F-4251-80DF-F2D3E66B3DE1}" sibTransId="{AB6A057D-E717-4FB7-B6DA-F6C3D475C300}"/>
    <dgm:cxn modelId="{FE4BF6C1-742C-4BC6-B24F-7157A78C8835}" type="presOf" srcId="{AB0A8818-2FA7-469D-BDF7-99654A6E1C67}" destId="{58D6785C-0655-4B79-8341-41FCA355F3D6}" srcOrd="0" destOrd="0" presId="urn:microsoft.com/office/officeart/2005/8/layout/orgChart1"/>
    <dgm:cxn modelId="{67024237-8925-4FA4-8B42-A8B76E6AFCA9}" srcId="{5B022655-B2D5-4D2A-B5E8-78DD16BCC857}" destId="{AB0A8818-2FA7-469D-BDF7-99654A6E1C67}" srcOrd="1" destOrd="0" parTransId="{A66C632A-1547-4097-8996-E2E75A3851EE}" sibTransId="{4B127259-F6DA-43DE-B7F3-ECC4187932C5}"/>
    <dgm:cxn modelId="{0D49290C-BD77-4F41-AB38-FF6C7F4F0F91}" type="presOf" srcId="{708188FB-7A76-47BC-9F4A-9A5BC5E0D3D5}" destId="{E7A68843-E8D2-4205-851F-5DEF9A9453A5}" srcOrd="0" destOrd="0" presId="urn:microsoft.com/office/officeart/2005/8/layout/orgChart1"/>
    <dgm:cxn modelId="{10AE54C7-2301-45F3-8262-299F696A86DD}" srcId="{2E46142F-3FF5-46EE-9053-B0F4569F9261}" destId="{024004FC-74B5-430E-87F5-9EAC23A940ED}" srcOrd="1" destOrd="0" parTransId="{9FFA98CC-FC0A-419F-AF8F-14B7D7F5CE7C}" sibTransId="{4BA9D0AF-E54D-4BCC-AD35-AC0030627FD3}"/>
    <dgm:cxn modelId="{781747D1-203C-4165-A9B6-7BCBADDBB18A}" type="presOf" srcId="{BCBF00D9-5780-4AAC-AF2E-62C6866EFBFA}" destId="{455FDFB2-C11A-4C10-A0EE-EAF68C0E47AE}" srcOrd="0" destOrd="0" presId="urn:microsoft.com/office/officeart/2005/8/layout/orgChart1"/>
    <dgm:cxn modelId="{7770297F-95AE-47D1-AF86-871CF28FA7A4}" type="presOf" srcId="{BBC1F09A-2BE3-445F-A018-C30A5AFA2530}" destId="{E61C4B3D-6E39-448A-BCCB-3F1613E827E2}" srcOrd="0" destOrd="0" presId="urn:microsoft.com/office/officeart/2005/8/layout/orgChart1"/>
    <dgm:cxn modelId="{039DEAD9-505D-4065-B7CF-7A5FD763E804}" type="presOf" srcId="{69480EED-ADC2-49FD-AA20-546C477B400C}" destId="{9618CD71-F025-41E9-B415-E4137E00D5B2}" srcOrd="0" destOrd="0" presId="urn:microsoft.com/office/officeart/2005/8/layout/orgChart1"/>
    <dgm:cxn modelId="{0D1F08CA-A88E-4EDA-9627-104B64C5989A}" type="presOf" srcId="{747E7559-CC3D-4CD6-ABE0-9B68A577EC47}" destId="{E26ADB2B-E0FC-44BE-9E34-4A72F5247CAA}" srcOrd="1" destOrd="0" presId="urn:microsoft.com/office/officeart/2005/8/layout/orgChart1"/>
    <dgm:cxn modelId="{106EA9AD-3FDF-482C-B4F4-6D1C7AF4D5E1}" type="presOf" srcId="{4A9DD386-8F58-41FB-BE66-03C7A8A8F003}" destId="{DF61B941-C685-46A4-99F8-63082DFAADD8}" srcOrd="0" destOrd="0" presId="urn:microsoft.com/office/officeart/2005/8/layout/orgChart1"/>
    <dgm:cxn modelId="{AAB1FFFF-88A7-4D28-8D3B-A8858814D25F}" type="presOf" srcId="{6D641A38-EFBB-4F74-9C06-2A5CB1559F89}" destId="{E372E3A1-E05E-4492-A759-959F882B51A6}" srcOrd="1" destOrd="0" presId="urn:microsoft.com/office/officeart/2005/8/layout/orgChart1"/>
    <dgm:cxn modelId="{767A3B64-FCF0-419C-93DE-72D2F065CD75}" type="presOf" srcId="{B5196276-9219-491D-B637-F598940536C9}" destId="{6B523F5A-94DD-4F5D-B446-61587FD9D3A4}" srcOrd="0" destOrd="0" presId="urn:microsoft.com/office/officeart/2005/8/layout/orgChart1"/>
    <dgm:cxn modelId="{D5C34A80-4B4C-435F-949B-2A74633EF1C2}" type="presOf" srcId="{71752732-B3DE-49CD-B0B8-1913BF436509}" destId="{941F6A17-5851-4A85-9D04-8B81C5CB1DC1}" srcOrd="1" destOrd="0" presId="urn:microsoft.com/office/officeart/2005/8/layout/orgChart1"/>
    <dgm:cxn modelId="{9D684E22-4B2A-4E05-8DB0-C33F6913F918}" type="presOf" srcId="{5C2EE9BF-3019-42BF-96A5-EA1B6B544C8E}" destId="{D3283CA8-AE43-4E89-9CB1-502DB8030B35}" srcOrd="0" destOrd="0" presId="urn:microsoft.com/office/officeart/2005/8/layout/orgChart1"/>
    <dgm:cxn modelId="{B5BF17F0-EEF1-4A31-B494-E43FC5E99373}" type="presOf" srcId="{57FE78D8-8A66-41E1-8D81-40E8B22A4041}" destId="{203BD58F-F895-4145-83F3-9B88A2A03AF5}" srcOrd="1" destOrd="0" presId="urn:microsoft.com/office/officeart/2005/8/layout/orgChart1"/>
    <dgm:cxn modelId="{90FB5637-E1F1-42C8-B75A-7932E89EBCE9}" type="presOf" srcId="{8F071698-4B82-429B-AABE-966F838250A5}" destId="{1DB69DB3-AD83-49B6-BCD4-F25CB9B876DF}" srcOrd="0" destOrd="0" presId="urn:microsoft.com/office/officeart/2005/8/layout/orgChart1"/>
    <dgm:cxn modelId="{2864639F-C08C-467A-95B7-A4EDDCDC2C3D}" type="presOf" srcId="{B375D119-CBD0-4476-9794-2F0A2E819FA4}" destId="{CA900FE4-C1F4-4AC4-951B-F5DE5C82CF37}" srcOrd="0" destOrd="0" presId="urn:microsoft.com/office/officeart/2005/8/layout/orgChart1"/>
    <dgm:cxn modelId="{BB9DD7D8-CCD0-40B7-83A8-010373ABB1EB}" type="presOf" srcId="{7ACFA156-D14A-4C6E-AAC1-E020EE6363B4}" destId="{F28BFDA6-8B64-49E5-BBBC-EB5F7DF79162}" srcOrd="0" destOrd="0" presId="urn:microsoft.com/office/officeart/2005/8/layout/orgChart1"/>
    <dgm:cxn modelId="{D8FCEA4C-825F-421F-A0FC-3B456513DEEF}" type="presOf" srcId="{2718206D-2E16-427F-9A40-54DB28EABBB7}" destId="{9E2B4A7E-AC13-42F0-AD01-634F84007A19}" srcOrd="0" destOrd="0" presId="urn:microsoft.com/office/officeart/2005/8/layout/orgChart1"/>
    <dgm:cxn modelId="{EE53AC26-BE4B-4370-89A6-10569AB5A92E}" type="presOf" srcId="{C495B7DC-3C2E-4B6C-ADB4-78481143835C}" destId="{82CE4683-1F1B-4E8D-8653-1AC1DC9EAFAD}" srcOrd="0" destOrd="0" presId="urn:microsoft.com/office/officeart/2005/8/layout/orgChart1"/>
    <dgm:cxn modelId="{9C87C77B-0BAC-465E-8EF6-E3E2AB237681}" srcId="{71752732-B3DE-49CD-B0B8-1913BF436509}" destId="{1ED0E147-81EB-406F-AB7A-F5BE7F47A9BD}" srcOrd="3" destOrd="0" parTransId="{706E0541-53C0-472F-91D2-3D2B68B3A82B}" sibTransId="{D21ACC04-F3DD-4952-9BA3-5500F7A87B32}"/>
    <dgm:cxn modelId="{C5A42D50-F472-4807-8C62-569A2C157D3D}" type="presOf" srcId="{94D3BDA6-F3D8-4B17-A0A4-ED91B5C4A30C}" destId="{1B858EE2-3FE1-46C6-9127-8205DEC27F72}" srcOrd="0" destOrd="0" presId="urn:microsoft.com/office/officeart/2005/8/layout/orgChart1"/>
    <dgm:cxn modelId="{69259C65-B349-4E7F-ACAD-D32FE62AF7B0}" type="presOf" srcId="{FEA9A3AD-13DB-458F-9EA9-F9F9DD0C904F}" destId="{9CC1FD89-888D-4A95-8207-1CFD9361E400}" srcOrd="1" destOrd="0" presId="urn:microsoft.com/office/officeart/2005/8/layout/orgChart1"/>
    <dgm:cxn modelId="{D37FA508-EF16-4425-8A55-DEA725E80683}" type="presOf" srcId="{6D641A38-EFBB-4F74-9C06-2A5CB1559F89}" destId="{1BC09A6C-FB80-488D-BCCC-E044C3EED94B}" srcOrd="0" destOrd="0" presId="urn:microsoft.com/office/officeart/2005/8/layout/orgChart1"/>
    <dgm:cxn modelId="{C309E008-6C30-41DD-9C65-8D53BB7643B3}" type="presOf" srcId="{C4B3F46D-6598-4E51-932C-06A5F165BFB4}" destId="{3DE14F17-A282-4113-AA2E-E9AB9DA9DF8A}" srcOrd="0" destOrd="0" presId="urn:microsoft.com/office/officeart/2005/8/layout/orgChart1"/>
    <dgm:cxn modelId="{DA5ED8E6-28D0-44E6-9E46-E9A0A342E96F}" type="presOf" srcId="{78172028-4A74-4AED-905E-31235D045E45}" destId="{72B11180-387B-406C-8C9A-DF9B578BC63E}" srcOrd="0" destOrd="0" presId="urn:microsoft.com/office/officeart/2005/8/layout/orgChart1"/>
    <dgm:cxn modelId="{1D095CE1-C926-4698-AA6F-36A00B36A478}" type="presOf" srcId="{C0AC3BA3-7031-411B-8057-E17A294FDC9C}" destId="{BE2094FF-5B33-49CA-9E19-4EB322D8FE54}" srcOrd="0" destOrd="0" presId="urn:microsoft.com/office/officeart/2005/8/layout/orgChart1"/>
    <dgm:cxn modelId="{C860FE84-600D-4B87-B9E0-D8B83A07DF8E}" type="presOf" srcId="{FF9017EE-4D83-44EB-B8E5-AD9C3FD7EEF4}" destId="{C1D87F46-CB7A-42EF-B4F2-21EF0E27C0A6}" srcOrd="0" destOrd="0" presId="urn:microsoft.com/office/officeart/2005/8/layout/orgChart1"/>
    <dgm:cxn modelId="{C3CB6C25-9CE3-47A3-9537-C6334515B013}" type="presOf" srcId="{052E1017-9663-4D97-B10D-2991A6030F47}" destId="{A51B9223-90F2-4D85-AB9F-9954359B4DEB}" srcOrd="0" destOrd="0" presId="urn:microsoft.com/office/officeart/2005/8/layout/orgChart1"/>
    <dgm:cxn modelId="{26BE98F9-2E58-4381-8B94-97A4B91367C5}" type="presOf" srcId="{024004FC-74B5-430E-87F5-9EAC23A940ED}" destId="{EF589BCA-13C8-40F6-9BD1-96D9C05D8A0E}" srcOrd="0" destOrd="0" presId="urn:microsoft.com/office/officeart/2005/8/layout/orgChart1"/>
    <dgm:cxn modelId="{0F8E93B0-3724-4763-9842-7A97075FD849}" srcId="{AC7BB034-80DF-4E0C-9D92-E60D5D8455DC}" destId="{E3BD16D0-2AF9-4F2E-9EAD-F86A2EEF8D22}" srcOrd="2" destOrd="0" parTransId="{C9813C62-9B0E-4952-A9A8-E55821DF7498}" sibTransId="{F470EE44-C0DB-438D-B696-4872646796D2}"/>
    <dgm:cxn modelId="{3899150E-57EF-40B8-B46B-E1DC80842CD0}" type="presOf" srcId="{682ED4D9-E981-4830-9903-34747417056E}" destId="{1AA1E636-4E26-47AB-BA98-5BEADE11AF63}" srcOrd="1" destOrd="0" presId="urn:microsoft.com/office/officeart/2005/8/layout/orgChart1"/>
    <dgm:cxn modelId="{69419C70-89A7-406B-958F-9CE49BF065C8}" type="presOf" srcId="{8BD305BD-C853-4ECC-95C0-AC7395557D8A}" destId="{ACD3DDC4-AA27-4925-8A3D-193C36CE38F2}" srcOrd="0" destOrd="0" presId="urn:microsoft.com/office/officeart/2005/8/layout/orgChart1"/>
    <dgm:cxn modelId="{2BC531F4-7076-496F-9503-C1E50DDA80A8}" type="presOf" srcId="{8BADAF91-1CD8-4923-95D1-AF4C1AF475AA}" destId="{B0D22B8D-B160-430F-90C3-6B3AF9CBBF80}" srcOrd="1" destOrd="0" presId="urn:microsoft.com/office/officeart/2005/8/layout/orgChart1"/>
    <dgm:cxn modelId="{C8AF9344-D338-411E-A9C8-A3781EF5303A}" type="presOf" srcId="{267091ED-35A9-4E1E-95F0-FFEF13477F1E}" destId="{D59E6D58-CA81-4AAC-8F19-0403C880242D}" srcOrd="0" destOrd="0" presId="urn:microsoft.com/office/officeart/2005/8/layout/orgChart1"/>
    <dgm:cxn modelId="{6538857E-D696-4D46-8D2E-EABAAF47A30E}" type="presOf" srcId="{CE39C7CC-5DBE-4EC9-B9BB-015829CD4275}" destId="{65ACD2FF-0130-47BE-8FA7-454FA1F5736B}" srcOrd="0" destOrd="0" presId="urn:microsoft.com/office/officeart/2005/8/layout/orgChart1"/>
    <dgm:cxn modelId="{C6B4D368-7BB1-4D34-AA82-8C7A704C13F8}" type="presOf" srcId="{C9E91882-3504-46C3-A295-DFF936B0C0EF}" destId="{C9997CC8-565E-4CA3-85EB-79BC3FC5CE7E}" srcOrd="1" destOrd="0" presId="urn:microsoft.com/office/officeart/2005/8/layout/orgChart1"/>
    <dgm:cxn modelId="{E297FA32-E143-453B-BB3A-33B9C0E5F9FD}" type="presOf" srcId="{8B0B9C37-213A-4E9C-921F-08FC3E1654CA}" destId="{6ACD2B44-23E4-4D3C-93D6-98FFC91A922A}" srcOrd="0" destOrd="0" presId="urn:microsoft.com/office/officeart/2005/8/layout/orgChart1"/>
    <dgm:cxn modelId="{180BFED4-786C-4FB0-BF85-BCDADE63856B}" srcId="{024004FC-74B5-430E-87F5-9EAC23A940ED}" destId="{267091ED-35A9-4E1E-95F0-FFEF13477F1E}" srcOrd="1" destOrd="0" parTransId="{B77874F9-52DD-4333-B17E-0382BCD8B0EA}" sibTransId="{2110B057-B974-48AC-956E-612A0DFC18C1}"/>
    <dgm:cxn modelId="{55397BEF-EEB4-4C15-BF4C-14192F3409CB}" type="presOf" srcId="{2BCB7B4C-5F37-4100-8B96-DE6A3B24D282}" destId="{715470D8-0AC1-4E9B-B007-5C9C12D4B986}" srcOrd="1" destOrd="0" presId="urn:microsoft.com/office/officeart/2005/8/layout/orgChart1"/>
    <dgm:cxn modelId="{2EBAE679-4EFB-4769-B368-AE31D8B07F22}" type="presOf" srcId="{1ED0E147-81EB-406F-AB7A-F5BE7F47A9BD}" destId="{2DD24A92-7E5D-4695-9289-C9125AEE5150}" srcOrd="1" destOrd="0" presId="urn:microsoft.com/office/officeart/2005/8/layout/orgChart1"/>
    <dgm:cxn modelId="{28720B5E-3D97-43A9-9F64-178D5CBC53E5}" type="presOf" srcId="{B10566B5-8F8B-4C95-AC1C-DF15D3352436}" destId="{84F38144-3698-4781-8BF0-46F20D7BC62F}" srcOrd="1" destOrd="0" presId="urn:microsoft.com/office/officeart/2005/8/layout/orgChart1"/>
    <dgm:cxn modelId="{166DF710-7F08-440F-B020-389491EBF913}" type="presOf" srcId="{C0AC3BA3-7031-411B-8057-E17A294FDC9C}" destId="{92F78122-1D1B-4532-9AE0-1BB27E17A028}" srcOrd="1" destOrd="0" presId="urn:microsoft.com/office/officeart/2005/8/layout/orgChart1"/>
    <dgm:cxn modelId="{A8CE6F79-E6FF-4615-BAE6-6717D7D2B705}" type="presOf" srcId="{1EC36458-0542-4496-9B2E-3B029256EDA4}" destId="{B83A6FD5-F025-4038-8A34-D3278BEFFC2E}" srcOrd="0" destOrd="0" presId="urn:microsoft.com/office/officeart/2005/8/layout/orgChart1"/>
    <dgm:cxn modelId="{2853EB76-BC98-4C3C-BA30-9B18083C6A3A}" type="presOf" srcId="{57FE78D8-8A66-41E1-8D81-40E8B22A4041}" destId="{2896C42A-1B05-41A3-B4E4-905602787A72}" srcOrd="0" destOrd="0" presId="urn:microsoft.com/office/officeart/2005/8/layout/orgChart1"/>
    <dgm:cxn modelId="{955D5EEC-6FB1-4A04-BFBD-5703FBDAFF96}" type="presOf" srcId="{BCBF00D9-5780-4AAC-AF2E-62C6866EFBFA}" destId="{E95B5D78-F913-46EB-AEB3-94C3314E1E8B}" srcOrd="1" destOrd="0" presId="urn:microsoft.com/office/officeart/2005/8/layout/orgChart1"/>
    <dgm:cxn modelId="{C34B3565-C372-4DA1-A328-7810AB49809F}" type="presOf" srcId="{CA432E3B-12D1-4C23-9DB0-E5DD6909B961}" destId="{3F10A634-5AA1-4AFD-8D41-D3483FE10FA6}" srcOrd="0" destOrd="0" presId="urn:microsoft.com/office/officeart/2005/8/layout/orgChart1"/>
    <dgm:cxn modelId="{C14B0AA2-AB2C-4165-82E4-CCE6A9D37B2E}" type="presOf" srcId="{F66A716B-3AAE-41CB-B61E-6770F5E631AC}" destId="{CF432711-1514-4DC1-9E2D-FC67D4A33C4A}" srcOrd="1" destOrd="0" presId="urn:microsoft.com/office/officeart/2005/8/layout/orgChart1"/>
    <dgm:cxn modelId="{96D7B58B-839E-4B3C-AAD3-A13DB52D40BA}" type="presOf" srcId="{7FD530F0-5AD1-4AFE-8448-842952BED635}" destId="{0C3A31E9-FA0B-48D4-A74A-F95B74BF5D5C}" srcOrd="0" destOrd="0" presId="urn:microsoft.com/office/officeart/2005/8/layout/orgChart1"/>
    <dgm:cxn modelId="{4BEC678B-0BD6-4F13-90BA-6739359D7B17}" type="presOf" srcId="{CA432E3B-12D1-4C23-9DB0-E5DD6909B961}" destId="{F5A69DDB-AC99-4724-B1C8-ECAB81D5E667}" srcOrd="1" destOrd="0" presId="urn:microsoft.com/office/officeart/2005/8/layout/orgChart1"/>
    <dgm:cxn modelId="{C4D5916C-D97D-45AD-BBBE-169ED43FA9D7}" type="presOf" srcId="{B375D119-CBD0-4476-9794-2F0A2E819FA4}" destId="{5B54C007-7746-4513-85F8-8A3895626B69}" srcOrd="1" destOrd="0" presId="urn:microsoft.com/office/officeart/2005/8/layout/orgChart1"/>
    <dgm:cxn modelId="{FA1A5B4A-D042-45F7-8D7C-B3400E5D01A6}" type="presOf" srcId="{24DA0A58-2D84-4433-93CD-3AF840E3F390}" destId="{F487D1C7-3F7B-4708-8326-3EFBE34EF61C}" srcOrd="0" destOrd="0" presId="urn:microsoft.com/office/officeart/2005/8/layout/orgChart1"/>
    <dgm:cxn modelId="{69181F0F-F316-42D0-9DCE-6EA9CA1DF466}" type="presOf" srcId="{A609F377-B3DB-44A0-B3FD-2F2E13665CB5}" destId="{053C4C87-189B-48D5-A12D-C52482D0D652}" srcOrd="0" destOrd="0" presId="urn:microsoft.com/office/officeart/2005/8/layout/orgChart1"/>
    <dgm:cxn modelId="{9D33C648-F0A4-47F9-A089-DDED5AA47AC8}" srcId="{8BADAF91-1CD8-4923-95D1-AF4C1AF475AA}" destId="{F5FEFD6C-D464-4A6A-8F16-0664BD5D0E4D}" srcOrd="0" destOrd="0" parTransId="{A6FB3620-F0E4-47A5-A403-9CDFA0C7C8AB}" sibTransId="{7D2FF5B5-EF16-47B9-9A78-AA8350404841}"/>
    <dgm:cxn modelId="{252CE14D-E695-4642-8176-3AC0F2EEE064}" type="presParOf" srcId="{053C4C87-189B-48D5-A12D-C52482D0D652}" destId="{3DA73DF1-FB6B-4287-909B-5641DC1E1477}" srcOrd="0" destOrd="0" presId="urn:microsoft.com/office/officeart/2005/8/layout/orgChart1"/>
    <dgm:cxn modelId="{7584D581-3C51-45A2-8070-A3DADB468FDD}" type="presParOf" srcId="{3DA73DF1-FB6B-4287-909B-5641DC1E1477}" destId="{B33B74EF-D514-4DA6-84EE-D0B2AE0CFAF6}" srcOrd="0" destOrd="0" presId="urn:microsoft.com/office/officeart/2005/8/layout/orgChart1"/>
    <dgm:cxn modelId="{6D8E9997-40D2-48AC-96D4-A7F3B5A09030}" type="presParOf" srcId="{B33B74EF-D514-4DA6-84EE-D0B2AE0CFAF6}" destId="{5C17D30D-5BEC-4862-B46A-C3777681D86F}" srcOrd="0" destOrd="0" presId="urn:microsoft.com/office/officeart/2005/8/layout/orgChart1"/>
    <dgm:cxn modelId="{CBA797DA-65A8-47A8-994B-3A7AFD1BEE1E}" type="presParOf" srcId="{B33B74EF-D514-4DA6-84EE-D0B2AE0CFAF6}" destId="{86AA6932-D2FB-416A-B5BB-314219E4C49B}" srcOrd="1" destOrd="0" presId="urn:microsoft.com/office/officeart/2005/8/layout/orgChart1"/>
    <dgm:cxn modelId="{BEDB0067-62B1-410E-A7D1-EF42E3F3A123}" type="presParOf" srcId="{3DA73DF1-FB6B-4287-909B-5641DC1E1477}" destId="{49FC7FE5-A315-402B-ADEA-46BE91A2C20F}" srcOrd="1" destOrd="0" presId="urn:microsoft.com/office/officeart/2005/8/layout/orgChart1"/>
    <dgm:cxn modelId="{589CD4CB-FC23-40F8-B067-2C03A1826ECB}" type="presParOf" srcId="{49FC7FE5-A315-402B-ADEA-46BE91A2C20F}" destId="{F487D1C7-3F7B-4708-8326-3EFBE34EF61C}" srcOrd="0" destOrd="0" presId="urn:microsoft.com/office/officeart/2005/8/layout/orgChart1"/>
    <dgm:cxn modelId="{B952B096-F905-4CAF-9218-FF5F4D9D0140}" type="presParOf" srcId="{49FC7FE5-A315-402B-ADEA-46BE91A2C20F}" destId="{60CEC587-DB44-4AD3-AF9C-2EB4D69A153C}" srcOrd="1" destOrd="0" presId="urn:microsoft.com/office/officeart/2005/8/layout/orgChart1"/>
    <dgm:cxn modelId="{AF705BBE-3920-4672-BC7A-57BFA6370F01}" type="presParOf" srcId="{60CEC587-DB44-4AD3-AF9C-2EB4D69A153C}" destId="{FDD33E23-C701-4F29-BA26-BB9E1020EF51}" srcOrd="0" destOrd="0" presId="urn:microsoft.com/office/officeart/2005/8/layout/orgChart1"/>
    <dgm:cxn modelId="{B10E7FE0-ADDA-4FBD-A3E7-4143029FC1EC}" type="presParOf" srcId="{FDD33E23-C701-4F29-BA26-BB9E1020EF51}" destId="{E72B97F5-8011-4387-8DEA-AA4C272A98A0}" srcOrd="0" destOrd="0" presId="urn:microsoft.com/office/officeart/2005/8/layout/orgChart1"/>
    <dgm:cxn modelId="{8F7C8A10-4421-4CAB-8473-6F82B2191B68}" type="presParOf" srcId="{FDD33E23-C701-4F29-BA26-BB9E1020EF51}" destId="{29923DFA-3D03-4870-A279-03A502A14631}" srcOrd="1" destOrd="0" presId="urn:microsoft.com/office/officeart/2005/8/layout/orgChart1"/>
    <dgm:cxn modelId="{83C459AC-86FA-4B0C-835F-ADC287466514}" type="presParOf" srcId="{60CEC587-DB44-4AD3-AF9C-2EB4D69A153C}" destId="{7921995C-5D1C-400E-B8B4-3540DBBFB9E1}" srcOrd="1" destOrd="0" presId="urn:microsoft.com/office/officeart/2005/8/layout/orgChart1"/>
    <dgm:cxn modelId="{11A52F4B-7745-43C0-BD56-0DCA95BA9D13}" type="presParOf" srcId="{7921995C-5D1C-400E-B8B4-3540DBBFB9E1}" destId="{5E1B4BF5-4DCB-4DAA-B7BD-A278F7562B7B}" srcOrd="0" destOrd="0" presId="urn:microsoft.com/office/officeart/2005/8/layout/orgChart1"/>
    <dgm:cxn modelId="{167DD073-9B01-4AC1-A81A-BBD2E7806565}" type="presParOf" srcId="{7921995C-5D1C-400E-B8B4-3540DBBFB9E1}" destId="{674ECA61-88C9-442F-8933-C91BEA15E4A6}" srcOrd="1" destOrd="0" presId="urn:microsoft.com/office/officeart/2005/8/layout/orgChart1"/>
    <dgm:cxn modelId="{1395B150-F657-4100-A09D-BDF9B38EBC68}" type="presParOf" srcId="{674ECA61-88C9-442F-8933-C91BEA15E4A6}" destId="{A1BC4866-716B-4138-AFEE-5F95D7346718}" srcOrd="0" destOrd="0" presId="urn:microsoft.com/office/officeart/2005/8/layout/orgChart1"/>
    <dgm:cxn modelId="{B64372F3-B43D-4E7F-B224-BFC9FD63439D}" type="presParOf" srcId="{A1BC4866-716B-4138-AFEE-5F95D7346718}" destId="{96F5AE28-7C5D-4B09-B8B4-DA55CC811758}" srcOrd="0" destOrd="0" presId="urn:microsoft.com/office/officeart/2005/8/layout/orgChart1"/>
    <dgm:cxn modelId="{9AD72AB1-580B-496B-9A7E-3427A3E2ADF5}" type="presParOf" srcId="{A1BC4866-716B-4138-AFEE-5F95D7346718}" destId="{9CC1FD89-888D-4A95-8207-1CFD9361E400}" srcOrd="1" destOrd="0" presId="urn:microsoft.com/office/officeart/2005/8/layout/orgChart1"/>
    <dgm:cxn modelId="{3FCAA13B-6D8D-4E48-B8FD-448F1DF7A137}" type="presParOf" srcId="{674ECA61-88C9-442F-8933-C91BEA15E4A6}" destId="{65E74434-F410-4D77-8749-0FB7781B1138}" srcOrd="1" destOrd="0" presId="urn:microsoft.com/office/officeart/2005/8/layout/orgChart1"/>
    <dgm:cxn modelId="{B8ED5CB2-0150-4DFD-84CA-8860D5C594E2}" type="presParOf" srcId="{65E74434-F410-4D77-8749-0FB7781B1138}" destId="{312C5C2F-AB69-4D72-BCB9-F8A31A8DED1E}" srcOrd="0" destOrd="0" presId="urn:microsoft.com/office/officeart/2005/8/layout/orgChart1"/>
    <dgm:cxn modelId="{C6158D5A-C563-4631-ABC3-CDAFD18BB349}" type="presParOf" srcId="{65E74434-F410-4D77-8749-0FB7781B1138}" destId="{9CA40746-F947-4E64-A59B-BC9FE41F5D8D}" srcOrd="1" destOrd="0" presId="urn:microsoft.com/office/officeart/2005/8/layout/orgChart1"/>
    <dgm:cxn modelId="{AC2223E8-05EA-46A0-A887-689DD1161120}" type="presParOf" srcId="{9CA40746-F947-4E64-A59B-BC9FE41F5D8D}" destId="{98A795DC-694F-4FD5-B49A-89432B1959F9}" srcOrd="0" destOrd="0" presId="urn:microsoft.com/office/officeart/2005/8/layout/orgChart1"/>
    <dgm:cxn modelId="{9362FA66-A3E0-41C6-A14E-9273D096668B}" type="presParOf" srcId="{98A795DC-694F-4FD5-B49A-89432B1959F9}" destId="{5054D4DB-5B2E-4F05-B1A0-E98AC1DD48B1}" srcOrd="0" destOrd="0" presId="urn:microsoft.com/office/officeart/2005/8/layout/orgChart1"/>
    <dgm:cxn modelId="{1556E99B-6732-4E34-841F-55C69F048035}" type="presParOf" srcId="{98A795DC-694F-4FD5-B49A-89432B1959F9}" destId="{E26ADB2B-E0FC-44BE-9E34-4A72F5247CAA}" srcOrd="1" destOrd="0" presId="urn:microsoft.com/office/officeart/2005/8/layout/orgChart1"/>
    <dgm:cxn modelId="{A69DD6F3-A083-469A-995A-2143D2B106B5}" type="presParOf" srcId="{9CA40746-F947-4E64-A59B-BC9FE41F5D8D}" destId="{D5A17B28-17EC-49BC-ADAF-C34732C8444C}" srcOrd="1" destOrd="0" presId="urn:microsoft.com/office/officeart/2005/8/layout/orgChart1"/>
    <dgm:cxn modelId="{3A797AFC-B561-4708-B98B-266001EE5BAA}" type="presParOf" srcId="{9CA40746-F947-4E64-A59B-BC9FE41F5D8D}" destId="{F9268E40-EC32-4793-BD4F-F005C1583B3F}" srcOrd="2" destOrd="0" presId="urn:microsoft.com/office/officeart/2005/8/layout/orgChart1"/>
    <dgm:cxn modelId="{DAB6D1A4-FFE2-4A08-B5FD-F784224C6893}" type="presParOf" srcId="{65E74434-F410-4D77-8749-0FB7781B1138}" destId="{E7A68843-E8D2-4205-851F-5DEF9A9453A5}" srcOrd="2" destOrd="0" presId="urn:microsoft.com/office/officeart/2005/8/layout/orgChart1"/>
    <dgm:cxn modelId="{AD749C6D-A7BC-4BD7-852B-1C8D5A5FB284}" type="presParOf" srcId="{65E74434-F410-4D77-8749-0FB7781B1138}" destId="{11F923D2-ADA0-41E9-904E-89B24FE68FB8}" srcOrd="3" destOrd="0" presId="urn:microsoft.com/office/officeart/2005/8/layout/orgChart1"/>
    <dgm:cxn modelId="{8BCA6B07-AF7E-4A9A-B094-A03977A082DF}" type="presParOf" srcId="{11F923D2-ADA0-41E9-904E-89B24FE68FB8}" destId="{0AA78908-01D6-49F9-9E85-E5C42F90CD8D}" srcOrd="0" destOrd="0" presId="urn:microsoft.com/office/officeart/2005/8/layout/orgChart1"/>
    <dgm:cxn modelId="{62EE086C-A3DD-4614-930C-956DD607C992}" type="presParOf" srcId="{0AA78908-01D6-49F9-9E85-E5C42F90CD8D}" destId="{BE2094FF-5B33-49CA-9E19-4EB322D8FE54}" srcOrd="0" destOrd="0" presId="urn:microsoft.com/office/officeart/2005/8/layout/orgChart1"/>
    <dgm:cxn modelId="{7DFAFEE3-7139-41E9-A00D-CEB0604D4847}" type="presParOf" srcId="{0AA78908-01D6-49F9-9E85-E5C42F90CD8D}" destId="{92F78122-1D1B-4532-9AE0-1BB27E17A028}" srcOrd="1" destOrd="0" presId="urn:microsoft.com/office/officeart/2005/8/layout/orgChart1"/>
    <dgm:cxn modelId="{D2CF87A9-0F63-439C-88AF-0FB2BB9C5A30}" type="presParOf" srcId="{11F923D2-ADA0-41E9-904E-89B24FE68FB8}" destId="{EEB58A6F-DA6E-4FD0-883C-F319417FE6D3}" srcOrd="1" destOrd="0" presId="urn:microsoft.com/office/officeart/2005/8/layout/orgChart1"/>
    <dgm:cxn modelId="{C7173521-494B-4F78-A77B-4BA58B627D97}" type="presParOf" srcId="{11F923D2-ADA0-41E9-904E-89B24FE68FB8}" destId="{D054E832-FC03-4CA1-A528-E2AE7D29BFD1}" srcOrd="2" destOrd="0" presId="urn:microsoft.com/office/officeart/2005/8/layout/orgChart1"/>
    <dgm:cxn modelId="{98F632C4-5A88-479F-9ABD-A8CDEDA58B1E}" type="presParOf" srcId="{65E74434-F410-4D77-8749-0FB7781B1138}" destId="{A51B9223-90F2-4D85-AB9F-9954359B4DEB}" srcOrd="4" destOrd="0" presId="urn:microsoft.com/office/officeart/2005/8/layout/orgChart1"/>
    <dgm:cxn modelId="{78977E36-2285-48CC-A3A8-5E5B90225215}" type="presParOf" srcId="{65E74434-F410-4D77-8749-0FB7781B1138}" destId="{A1B18538-8DA4-4DB2-8F54-83173650CE20}" srcOrd="5" destOrd="0" presId="urn:microsoft.com/office/officeart/2005/8/layout/orgChart1"/>
    <dgm:cxn modelId="{41681DB9-CF43-49E2-84EA-66C77E6E20D0}" type="presParOf" srcId="{A1B18538-8DA4-4DB2-8F54-83173650CE20}" destId="{2013FC15-EC82-4DDD-BDC0-6F98696B0B28}" srcOrd="0" destOrd="0" presId="urn:microsoft.com/office/officeart/2005/8/layout/orgChart1"/>
    <dgm:cxn modelId="{A300E276-5045-4FDC-BBC1-C6CFCD864966}" type="presParOf" srcId="{2013FC15-EC82-4DDD-BDC0-6F98696B0B28}" destId="{2C207B2D-B75E-4B95-B26E-659A56562C7E}" srcOrd="0" destOrd="0" presId="urn:microsoft.com/office/officeart/2005/8/layout/orgChart1"/>
    <dgm:cxn modelId="{048FEA4A-E083-4627-98A3-DD90163B9415}" type="presParOf" srcId="{2013FC15-EC82-4DDD-BDC0-6F98696B0B28}" destId="{F981BA38-30E2-4414-9E50-1CD93C5F9004}" srcOrd="1" destOrd="0" presId="urn:microsoft.com/office/officeart/2005/8/layout/orgChart1"/>
    <dgm:cxn modelId="{5561CB37-FDED-4CEA-B0F7-11D84D427811}" type="presParOf" srcId="{A1B18538-8DA4-4DB2-8F54-83173650CE20}" destId="{AE7B3CFF-17CE-41DA-AFB8-19ECB36B4E7B}" srcOrd="1" destOrd="0" presId="urn:microsoft.com/office/officeart/2005/8/layout/orgChart1"/>
    <dgm:cxn modelId="{EFF441F3-CC61-451D-8C96-C0CDE7325B03}" type="presParOf" srcId="{A1B18538-8DA4-4DB2-8F54-83173650CE20}" destId="{C5E6C4B2-39F1-475D-8808-A9F5B8EBBC83}" srcOrd="2" destOrd="0" presId="urn:microsoft.com/office/officeart/2005/8/layout/orgChart1"/>
    <dgm:cxn modelId="{0615CE44-3FE3-44D1-AA04-1E98DD958261}" type="presParOf" srcId="{65E74434-F410-4D77-8749-0FB7781B1138}" destId="{64666256-44BF-4941-A30F-D6BC55DF1F3A}" srcOrd="6" destOrd="0" presId="urn:microsoft.com/office/officeart/2005/8/layout/orgChart1"/>
    <dgm:cxn modelId="{7FD04BF8-17BF-49C5-B67A-05A5FC53D26E}" type="presParOf" srcId="{65E74434-F410-4D77-8749-0FB7781B1138}" destId="{C027B69F-AD67-4DFD-9431-FA3C6CCD088A}" srcOrd="7" destOrd="0" presId="urn:microsoft.com/office/officeart/2005/8/layout/orgChart1"/>
    <dgm:cxn modelId="{F45BE6F6-5274-4D09-BCA9-3A723D98E377}" type="presParOf" srcId="{C027B69F-AD67-4DFD-9431-FA3C6CCD088A}" destId="{C2EC357B-611F-45BE-BBF2-ACA92548603A}" srcOrd="0" destOrd="0" presId="urn:microsoft.com/office/officeart/2005/8/layout/orgChart1"/>
    <dgm:cxn modelId="{4CFAF75F-1D29-40A4-843E-3C0FF20B4A30}" type="presParOf" srcId="{C2EC357B-611F-45BE-BBF2-ACA92548603A}" destId="{4CE4EB61-29CA-431D-9A89-88C3B269E399}" srcOrd="0" destOrd="0" presId="urn:microsoft.com/office/officeart/2005/8/layout/orgChart1"/>
    <dgm:cxn modelId="{B11A0DE6-DB76-4A96-84E2-3FE5DD232ECD}" type="presParOf" srcId="{C2EC357B-611F-45BE-BBF2-ACA92548603A}" destId="{BD58DE86-288F-40F8-B08D-64BCB882330D}" srcOrd="1" destOrd="0" presId="urn:microsoft.com/office/officeart/2005/8/layout/orgChart1"/>
    <dgm:cxn modelId="{72581688-5E1A-4B14-8FFC-4195152EB735}" type="presParOf" srcId="{C027B69F-AD67-4DFD-9431-FA3C6CCD088A}" destId="{4991CECE-7303-4675-BA90-9F92EC7DC2E7}" srcOrd="1" destOrd="0" presId="urn:microsoft.com/office/officeart/2005/8/layout/orgChart1"/>
    <dgm:cxn modelId="{A01E337D-CA02-48B0-BAC0-C28EA389ED10}" type="presParOf" srcId="{C027B69F-AD67-4DFD-9431-FA3C6CCD088A}" destId="{54ADC7B5-65AC-42A1-8AF9-B64DA3075116}" srcOrd="2" destOrd="0" presId="urn:microsoft.com/office/officeart/2005/8/layout/orgChart1"/>
    <dgm:cxn modelId="{C58A166A-8B5B-4EC7-908B-599BFE60684B}" type="presParOf" srcId="{674ECA61-88C9-442F-8933-C91BEA15E4A6}" destId="{EF6FF37B-7EBA-4F18-BFFD-FA7590E674F8}" srcOrd="2" destOrd="0" presId="urn:microsoft.com/office/officeart/2005/8/layout/orgChart1"/>
    <dgm:cxn modelId="{3D78AE0C-7AF8-4A85-81F5-D2DD4C740C11}" type="presParOf" srcId="{7921995C-5D1C-400E-B8B4-3540DBBFB9E1}" destId="{1FCA59EE-3970-4C8D-8D48-751458641312}" srcOrd="2" destOrd="0" presId="urn:microsoft.com/office/officeart/2005/8/layout/orgChart1"/>
    <dgm:cxn modelId="{F7B79593-555A-403B-9B01-47E072D2F775}" type="presParOf" srcId="{7921995C-5D1C-400E-B8B4-3540DBBFB9E1}" destId="{67E3399A-E345-4B88-BD86-B1A840B1FFB6}" srcOrd="3" destOrd="0" presId="urn:microsoft.com/office/officeart/2005/8/layout/orgChart1"/>
    <dgm:cxn modelId="{7D51B913-5A33-44B8-A30C-0E1DDC036B98}" type="presParOf" srcId="{67E3399A-E345-4B88-BD86-B1A840B1FFB6}" destId="{1CF97BAC-603E-4243-AAD5-88F27112AE54}" srcOrd="0" destOrd="0" presId="urn:microsoft.com/office/officeart/2005/8/layout/orgChart1"/>
    <dgm:cxn modelId="{66DE02E3-E199-42B2-9F68-8B7C89AAE59D}" type="presParOf" srcId="{1CF97BAC-603E-4243-AAD5-88F27112AE54}" destId="{864F5E67-8D59-4FA2-8917-60018E2B0761}" srcOrd="0" destOrd="0" presId="urn:microsoft.com/office/officeart/2005/8/layout/orgChart1"/>
    <dgm:cxn modelId="{D9DF22BA-9FAD-4C3F-822C-51B536934E1D}" type="presParOf" srcId="{1CF97BAC-603E-4243-AAD5-88F27112AE54}" destId="{75F738B1-CEB4-489A-B572-D713F92B2016}" srcOrd="1" destOrd="0" presId="urn:microsoft.com/office/officeart/2005/8/layout/orgChart1"/>
    <dgm:cxn modelId="{4C9EC096-1E70-4F7F-8348-FB09BA8239C1}" type="presParOf" srcId="{67E3399A-E345-4B88-BD86-B1A840B1FFB6}" destId="{99C5E7F9-5F5F-442C-8BFE-005B48BEFD7E}" srcOrd="1" destOrd="0" presId="urn:microsoft.com/office/officeart/2005/8/layout/orgChart1"/>
    <dgm:cxn modelId="{2132108C-63F4-4875-8109-C24E3EDE66AA}" type="presParOf" srcId="{99C5E7F9-5F5F-442C-8BFE-005B48BEFD7E}" destId="{E80DA0CC-A28A-4DB4-9EBB-E6750455CD4D}" srcOrd="0" destOrd="0" presId="urn:microsoft.com/office/officeart/2005/8/layout/orgChart1"/>
    <dgm:cxn modelId="{33C6CD3A-E632-4EF7-B450-12A3D1132D52}" type="presParOf" srcId="{99C5E7F9-5F5F-442C-8BFE-005B48BEFD7E}" destId="{087B33F7-C6C7-42BB-8896-4B3160E54958}" srcOrd="1" destOrd="0" presId="urn:microsoft.com/office/officeart/2005/8/layout/orgChart1"/>
    <dgm:cxn modelId="{E351C493-8BDC-4739-8701-CB1FBE523A8E}" type="presParOf" srcId="{087B33F7-C6C7-42BB-8896-4B3160E54958}" destId="{6FC8899A-6CD0-4923-8D35-8C47270365F0}" srcOrd="0" destOrd="0" presId="urn:microsoft.com/office/officeart/2005/8/layout/orgChart1"/>
    <dgm:cxn modelId="{8BC9F38D-7E59-4323-8F47-8A3CFD5D67AE}" type="presParOf" srcId="{6FC8899A-6CD0-4923-8D35-8C47270365F0}" destId="{CA900FE4-C1F4-4AC4-951B-F5DE5C82CF37}" srcOrd="0" destOrd="0" presId="urn:microsoft.com/office/officeart/2005/8/layout/orgChart1"/>
    <dgm:cxn modelId="{4052F7FD-E6B4-422D-891A-69CCEE2685C4}" type="presParOf" srcId="{6FC8899A-6CD0-4923-8D35-8C47270365F0}" destId="{5B54C007-7746-4513-85F8-8A3895626B69}" srcOrd="1" destOrd="0" presId="urn:microsoft.com/office/officeart/2005/8/layout/orgChart1"/>
    <dgm:cxn modelId="{F9D72D1D-EB6D-4D85-8F0C-C1B489BB2271}" type="presParOf" srcId="{087B33F7-C6C7-42BB-8896-4B3160E54958}" destId="{C4668BAA-C86E-4FE6-A795-09C08EA673A9}" srcOrd="1" destOrd="0" presId="urn:microsoft.com/office/officeart/2005/8/layout/orgChart1"/>
    <dgm:cxn modelId="{2493BCB5-59CE-4871-A462-D6FAE88DA43C}" type="presParOf" srcId="{087B33F7-C6C7-42BB-8896-4B3160E54958}" destId="{F898E1CD-FB86-404C-9E91-EBB4E82EADC5}" srcOrd="2" destOrd="0" presId="urn:microsoft.com/office/officeart/2005/8/layout/orgChart1"/>
    <dgm:cxn modelId="{A11A8FAF-404D-44B9-AC12-E736E943D959}" type="presParOf" srcId="{99C5E7F9-5F5F-442C-8BFE-005B48BEFD7E}" destId="{00483F9C-C5BB-46C7-8394-2F0098C326D0}" srcOrd="2" destOrd="0" presId="urn:microsoft.com/office/officeart/2005/8/layout/orgChart1"/>
    <dgm:cxn modelId="{3F183524-D20B-4107-951B-9D8020582500}" type="presParOf" srcId="{99C5E7F9-5F5F-442C-8BFE-005B48BEFD7E}" destId="{FB36798E-5DA8-4873-9EAF-23AB39A997F6}" srcOrd="3" destOrd="0" presId="urn:microsoft.com/office/officeart/2005/8/layout/orgChart1"/>
    <dgm:cxn modelId="{C724B130-9BA1-4721-ADEE-B4DB9E9C4D44}" type="presParOf" srcId="{FB36798E-5DA8-4873-9EAF-23AB39A997F6}" destId="{2C4845D9-FFB3-45A1-B1DF-8F67C242D614}" srcOrd="0" destOrd="0" presId="urn:microsoft.com/office/officeart/2005/8/layout/orgChart1"/>
    <dgm:cxn modelId="{1BAC9C71-DF0B-472F-BA12-2D6CED0B34BB}" type="presParOf" srcId="{2C4845D9-FFB3-45A1-B1DF-8F67C242D614}" destId="{58D6785C-0655-4B79-8341-41FCA355F3D6}" srcOrd="0" destOrd="0" presId="urn:microsoft.com/office/officeart/2005/8/layout/orgChart1"/>
    <dgm:cxn modelId="{9A5C302E-651B-4691-9316-EEFDEC305F95}" type="presParOf" srcId="{2C4845D9-FFB3-45A1-B1DF-8F67C242D614}" destId="{F61166F3-EE98-4727-B0EC-5BE64C785E5B}" srcOrd="1" destOrd="0" presId="urn:microsoft.com/office/officeart/2005/8/layout/orgChart1"/>
    <dgm:cxn modelId="{17AF0944-CFC1-4507-BA2D-C3F11BDAFDE8}" type="presParOf" srcId="{FB36798E-5DA8-4873-9EAF-23AB39A997F6}" destId="{E6113B21-4C49-4007-ADD7-1554CC6E920B}" srcOrd="1" destOrd="0" presId="urn:microsoft.com/office/officeart/2005/8/layout/orgChart1"/>
    <dgm:cxn modelId="{A196804A-6346-4DA4-8DE3-111F79B2CD47}" type="presParOf" srcId="{FB36798E-5DA8-4873-9EAF-23AB39A997F6}" destId="{ED4FF3AE-5D29-4B5C-8769-691DBEA4706A}" srcOrd="2" destOrd="0" presId="urn:microsoft.com/office/officeart/2005/8/layout/orgChart1"/>
    <dgm:cxn modelId="{4398C5F7-0DE0-439A-988A-5C7C36C435C3}" type="presParOf" srcId="{99C5E7F9-5F5F-442C-8BFE-005B48BEFD7E}" destId="{D3283CA8-AE43-4E89-9CB1-502DB8030B35}" srcOrd="4" destOrd="0" presId="urn:microsoft.com/office/officeart/2005/8/layout/orgChart1"/>
    <dgm:cxn modelId="{5360D637-E753-4024-B996-58AB9DFFC5E0}" type="presParOf" srcId="{99C5E7F9-5F5F-442C-8BFE-005B48BEFD7E}" destId="{61387E35-12D9-434C-8ED6-637BE400AC96}" srcOrd="5" destOrd="0" presId="urn:microsoft.com/office/officeart/2005/8/layout/orgChart1"/>
    <dgm:cxn modelId="{628639C7-BA7E-4AB8-AE34-B1C4F7DFD2CF}" type="presParOf" srcId="{61387E35-12D9-434C-8ED6-637BE400AC96}" destId="{710D1538-6584-4CAC-B238-07D52522BFE2}" srcOrd="0" destOrd="0" presId="urn:microsoft.com/office/officeart/2005/8/layout/orgChart1"/>
    <dgm:cxn modelId="{29D83090-FF43-4443-892F-6F31C7948118}" type="presParOf" srcId="{710D1538-6584-4CAC-B238-07D52522BFE2}" destId="{A43C97CE-529D-4F8E-A2D5-7BF3A8B2C0D3}" srcOrd="0" destOrd="0" presId="urn:microsoft.com/office/officeart/2005/8/layout/orgChart1"/>
    <dgm:cxn modelId="{5BEAD9E7-A58B-4527-B65B-D13F1DAF3E60}" type="presParOf" srcId="{710D1538-6584-4CAC-B238-07D52522BFE2}" destId="{22907BFB-6D82-4863-B04D-F817E6F8935A}" srcOrd="1" destOrd="0" presId="urn:microsoft.com/office/officeart/2005/8/layout/orgChart1"/>
    <dgm:cxn modelId="{EE378D8E-1EC7-42B9-9513-5DDE9DCA725B}" type="presParOf" srcId="{61387E35-12D9-434C-8ED6-637BE400AC96}" destId="{75A01D16-CF53-4DD5-8BE5-A3766AD44D9C}" srcOrd="1" destOrd="0" presId="urn:microsoft.com/office/officeart/2005/8/layout/orgChart1"/>
    <dgm:cxn modelId="{BA3D950E-A5A9-4BEF-8237-26F4B5568E52}" type="presParOf" srcId="{61387E35-12D9-434C-8ED6-637BE400AC96}" destId="{1D06FAB1-5A7D-4939-A0BE-D5E6284AD7D6}" srcOrd="2" destOrd="0" presId="urn:microsoft.com/office/officeart/2005/8/layout/orgChart1"/>
    <dgm:cxn modelId="{11459BDC-29AE-450F-BE0F-0703F0F18457}" type="presParOf" srcId="{67E3399A-E345-4B88-BD86-B1A840B1FFB6}" destId="{3DD5F3F4-F665-4907-9032-1706EEC36502}" srcOrd="2" destOrd="0" presId="urn:microsoft.com/office/officeart/2005/8/layout/orgChart1"/>
    <dgm:cxn modelId="{591572E7-203F-43FE-B4EF-C0E65CD49746}" type="presParOf" srcId="{7921995C-5D1C-400E-B8B4-3540DBBFB9E1}" destId="{056B5246-769E-49F9-9067-9D9949CDD98D}" srcOrd="4" destOrd="0" presId="urn:microsoft.com/office/officeart/2005/8/layout/orgChart1"/>
    <dgm:cxn modelId="{9ACC502B-B971-4073-A931-C849DB906FDB}" type="presParOf" srcId="{7921995C-5D1C-400E-B8B4-3540DBBFB9E1}" destId="{45E347DE-0D3A-4150-AAC0-4975905B9A63}" srcOrd="5" destOrd="0" presId="urn:microsoft.com/office/officeart/2005/8/layout/orgChart1"/>
    <dgm:cxn modelId="{211ACF5B-5C41-4D22-989C-78E6AE2B9915}" type="presParOf" srcId="{45E347DE-0D3A-4150-AAC0-4975905B9A63}" destId="{22C00644-7C33-4225-8111-9DCA89391CDE}" srcOrd="0" destOrd="0" presId="urn:microsoft.com/office/officeart/2005/8/layout/orgChart1"/>
    <dgm:cxn modelId="{EA18594A-14AF-4552-BCE8-0C50B750FE1E}" type="presParOf" srcId="{22C00644-7C33-4225-8111-9DCA89391CDE}" destId="{40997621-B001-4A6F-8FED-64BBD0B49A69}" srcOrd="0" destOrd="0" presId="urn:microsoft.com/office/officeart/2005/8/layout/orgChart1"/>
    <dgm:cxn modelId="{61A17BE6-DDF3-44D0-A843-1197323376C5}" type="presParOf" srcId="{22C00644-7C33-4225-8111-9DCA89391CDE}" destId="{8FB5CA54-08FF-42A7-A3E6-14AE3A3FE7B2}" srcOrd="1" destOrd="0" presId="urn:microsoft.com/office/officeart/2005/8/layout/orgChart1"/>
    <dgm:cxn modelId="{752476DE-B035-483B-9689-6FD8740AE839}" type="presParOf" srcId="{45E347DE-0D3A-4150-AAC0-4975905B9A63}" destId="{AEAC6712-4031-496D-BAC2-3219E650DB37}" srcOrd="1" destOrd="0" presId="urn:microsoft.com/office/officeart/2005/8/layout/orgChart1"/>
    <dgm:cxn modelId="{8A776009-9181-4E32-AA13-DD8FCEF69B14}" type="presParOf" srcId="{AEAC6712-4031-496D-BAC2-3219E650DB37}" destId="{0C3A31E9-FA0B-48D4-A74A-F95B74BF5D5C}" srcOrd="0" destOrd="0" presId="urn:microsoft.com/office/officeart/2005/8/layout/orgChart1"/>
    <dgm:cxn modelId="{89D8C9AA-3668-40B6-A5CD-3EF856DC4B81}" type="presParOf" srcId="{AEAC6712-4031-496D-BAC2-3219E650DB37}" destId="{70BEC37B-81F0-4CA9-9FB9-5BE5072A67BD}" srcOrd="1" destOrd="0" presId="urn:microsoft.com/office/officeart/2005/8/layout/orgChart1"/>
    <dgm:cxn modelId="{FDB50BE8-5E7F-400E-A887-9A9F51D37EBC}" type="presParOf" srcId="{70BEC37B-81F0-4CA9-9FB9-5BE5072A67BD}" destId="{C50E2F93-942A-40EC-AE67-F34BD7AE83B6}" srcOrd="0" destOrd="0" presId="urn:microsoft.com/office/officeart/2005/8/layout/orgChart1"/>
    <dgm:cxn modelId="{021F25AD-0471-4534-B40D-9B2D12021E9E}" type="presParOf" srcId="{C50E2F93-942A-40EC-AE67-F34BD7AE83B6}" destId="{7A29EFF6-5CBA-4E14-8253-D7E94EAC7035}" srcOrd="0" destOrd="0" presId="urn:microsoft.com/office/officeart/2005/8/layout/orgChart1"/>
    <dgm:cxn modelId="{FC1B0EE9-2CE0-4C25-B0D4-E84F42FB80FE}" type="presParOf" srcId="{C50E2F93-942A-40EC-AE67-F34BD7AE83B6}" destId="{D55E5941-C019-43E4-855F-12DE5162123C}" srcOrd="1" destOrd="0" presId="urn:microsoft.com/office/officeart/2005/8/layout/orgChart1"/>
    <dgm:cxn modelId="{75F0C19D-4EBD-40E6-9E78-7E9FF060DCA3}" type="presParOf" srcId="{70BEC37B-81F0-4CA9-9FB9-5BE5072A67BD}" destId="{7F0954BA-8C64-4F62-B6FB-0CBCED356452}" srcOrd="1" destOrd="0" presId="urn:microsoft.com/office/officeart/2005/8/layout/orgChart1"/>
    <dgm:cxn modelId="{D169C09C-A005-4269-B5E0-4B496FF02707}" type="presParOf" srcId="{70BEC37B-81F0-4CA9-9FB9-5BE5072A67BD}" destId="{4367025E-F7AD-40D7-9239-F4118EB3DE92}" srcOrd="2" destOrd="0" presId="urn:microsoft.com/office/officeart/2005/8/layout/orgChart1"/>
    <dgm:cxn modelId="{BD8A4820-E5FC-49CA-87C5-73A72D32981A}" type="presParOf" srcId="{AEAC6712-4031-496D-BAC2-3219E650DB37}" destId="{B83A6FD5-F025-4038-8A34-D3278BEFFC2E}" srcOrd="2" destOrd="0" presId="urn:microsoft.com/office/officeart/2005/8/layout/orgChart1"/>
    <dgm:cxn modelId="{B8F67A60-1939-4C93-AF69-D851B626C99B}" type="presParOf" srcId="{AEAC6712-4031-496D-BAC2-3219E650DB37}" destId="{5834818B-BD60-45D4-B7FF-6C1093AE6739}" srcOrd="3" destOrd="0" presId="urn:microsoft.com/office/officeart/2005/8/layout/orgChart1"/>
    <dgm:cxn modelId="{BEAA1561-BA24-46A4-8545-32714A41BD4A}" type="presParOf" srcId="{5834818B-BD60-45D4-B7FF-6C1093AE6739}" destId="{C409A9C8-E2D3-4E31-BDFC-32578F90B933}" srcOrd="0" destOrd="0" presId="urn:microsoft.com/office/officeart/2005/8/layout/orgChart1"/>
    <dgm:cxn modelId="{BF7B8193-8AC9-483B-905F-CF27C3FBEADC}" type="presParOf" srcId="{C409A9C8-E2D3-4E31-BDFC-32578F90B933}" destId="{E345B03C-39A2-44FE-8143-43EA63E960DF}" srcOrd="0" destOrd="0" presId="urn:microsoft.com/office/officeart/2005/8/layout/orgChart1"/>
    <dgm:cxn modelId="{DFC92A9E-1000-4C99-9401-220739B7DE74}" type="presParOf" srcId="{C409A9C8-E2D3-4E31-BDFC-32578F90B933}" destId="{F6532F6A-E520-4397-A53B-7282C3A11C8D}" srcOrd="1" destOrd="0" presId="urn:microsoft.com/office/officeart/2005/8/layout/orgChart1"/>
    <dgm:cxn modelId="{66D9180A-A5F4-4E06-AD3A-DB76B11CC18B}" type="presParOf" srcId="{5834818B-BD60-45D4-B7FF-6C1093AE6739}" destId="{A73794A9-FB35-4D4C-A6E2-7A864FB50062}" srcOrd="1" destOrd="0" presId="urn:microsoft.com/office/officeart/2005/8/layout/orgChart1"/>
    <dgm:cxn modelId="{FA1A5183-ECBE-4BD7-B79A-6898EE15A5DF}" type="presParOf" srcId="{5834818B-BD60-45D4-B7FF-6C1093AE6739}" destId="{D42D22F8-3430-4A72-9F30-8E937A6921B6}" srcOrd="2" destOrd="0" presId="urn:microsoft.com/office/officeart/2005/8/layout/orgChart1"/>
    <dgm:cxn modelId="{A3B83C19-ED60-4A5D-860D-69A6D227245B}" type="presParOf" srcId="{45E347DE-0D3A-4150-AAC0-4975905B9A63}" destId="{01FA949B-162A-4D1E-A30F-6191934147A5}" srcOrd="2" destOrd="0" presId="urn:microsoft.com/office/officeart/2005/8/layout/orgChart1"/>
    <dgm:cxn modelId="{88917A56-30BA-4234-9BCC-C7A32BBEBFBC}" type="presParOf" srcId="{7921995C-5D1C-400E-B8B4-3540DBBFB9E1}" destId="{63FA4B27-85EC-4E5B-94B8-8E16F6A3EF90}" srcOrd="6" destOrd="0" presId="urn:microsoft.com/office/officeart/2005/8/layout/orgChart1"/>
    <dgm:cxn modelId="{4484DF03-70BE-4191-BC64-38A231293E70}" type="presParOf" srcId="{7921995C-5D1C-400E-B8B4-3540DBBFB9E1}" destId="{885AA391-822B-4D10-BE69-D645020A5720}" srcOrd="7" destOrd="0" presId="urn:microsoft.com/office/officeart/2005/8/layout/orgChart1"/>
    <dgm:cxn modelId="{B31F08B9-7255-417D-AF1E-603F881D1F3A}" type="presParOf" srcId="{885AA391-822B-4D10-BE69-D645020A5720}" destId="{E3651349-6BE8-4601-9819-5C0BF690EF41}" srcOrd="0" destOrd="0" presId="urn:microsoft.com/office/officeart/2005/8/layout/orgChart1"/>
    <dgm:cxn modelId="{947CED16-8432-438C-BE48-AE45C479B297}" type="presParOf" srcId="{E3651349-6BE8-4601-9819-5C0BF690EF41}" destId="{778899A0-D4A5-4597-87DD-4B46A396DD6C}" srcOrd="0" destOrd="0" presId="urn:microsoft.com/office/officeart/2005/8/layout/orgChart1"/>
    <dgm:cxn modelId="{DBF9BD63-C6E9-4DC9-B9DF-11132AE0A150}" type="presParOf" srcId="{E3651349-6BE8-4601-9819-5C0BF690EF41}" destId="{84F38144-3698-4781-8BF0-46F20D7BC62F}" srcOrd="1" destOrd="0" presId="urn:microsoft.com/office/officeart/2005/8/layout/orgChart1"/>
    <dgm:cxn modelId="{6E18CFEA-28E7-4457-944A-B417FD982FD1}" type="presParOf" srcId="{885AA391-822B-4D10-BE69-D645020A5720}" destId="{78A2F91A-F8C7-4618-9AF9-01FD822FA7D1}" srcOrd="1" destOrd="0" presId="urn:microsoft.com/office/officeart/2005/8/layout/orgChart1"/>
    <dgm:cxn modelId="{15BE239D-CD03-4BB4-BDBC-538FB833E2EB}" type="presParOf" srcId="{78A2F91A-F8C7-4618-9AF9-01FD822FA7D1}" destId="{D402BCD9-F1B1-44CA-B290-A0E5C6DF84FF}" srcOrd="0" destOrd="0" presId="urn:microsoft.com/office/officeart/2005/8/layout/orgChart1"/>
    <dgm:cxn modelId="{24F55B0D-B8AB-4B57-8839-82609EBA8175}" type="presParOf" srcId="{78A2F91A-F8C7-4618-9AF9-01FD822FA7D1}" destId="{E281FAAB-ECA3-4142-80C5-A5C094F0662F}" srcOrd="1" destOrd="0" presId="urn:microsoft.com/office/officeart/2005/8/layout/orgChart1"/>
    <dgm:cxn modelId="{50CCC738-9999-431B-A68E-14F9D1EB2024}" type="presParOf" srcId="{E281FAAB-ECA3-4142-80C5-A5C094F0662F}" destId="{6D8989A8-38D3-4986-8238-780BE635A558}" srcOrd="0" destOrd="0" presId="urn:microsoft.com/office/officeart/2005/8/layout/orgChart1"/>
    <dgm:cxn modelId="{8EEBD98E-81EF-4B10-A4F4-260AF64CB59B}" type="presParOf" srcId="{6D8989A8-38D3-4986-8238-780BE635A558}" destId="{C1D87F46-CB7A-42EF-B4F2-21EF0E27C0A6}" srcOrd="0" destOrd="0" presId="urn:microsoft.com/office/officeart/2005/8/layout/orgChart1"/>
    <dgm:cxn modelId="{2AA1E83A-C3B3-448F-98F4-80C42C409A1E}" type="presParOf" srcId="{6D8989A8-38D3-4986-8238-780BE635A558}" destId="{DECCD72E-707A-435D-8E31-EA2F5CB0317B}" srcOrd="1" destOrd="0" presId="urn:microsoft.com/office/officeart/2005/8/layout/orgChart1"/>
    <dgm:cxn modelId="{0BC9BDEF-130C-4FBD-B200-4F18A3B28E77}" type="presParOf" srcId="{E281FAAB-ECA3-4142-80C5-A5C094F0662F}" destId="{45E9FAA4-B9B1-40D8-AC39-17FACA29ED50}" srcOrd="1" destOrd="0" presId="urn:microsoft.com/office/officeart/2005/8/layout/orgChart1"/>
    <dgm:cxn modelId="{B3A13297-6527-48A1-89B5-697F56C6A838}" type="presParOf" srcId="{E281FAAB-ECA3-4142-80C5-A5C094F0662F}" destId="{BF0A23B0-A6DE-4CAC-9D80-054077684D1F}" srcOrd="2" destOrd="0" presId="urn:microsoft.com/office/officeart/2005/8/layout/orgChart1"/>
    <dgm:cxn modelId="{E0626E1B-1EA9-4655-A6AD-48DAA2A9BE0D}" type="presParOf" srcId="{78A2F91A-F8C7-4618-9AF9-01FD822FA7D1}" destId="{9DD7AB18-43BC-4B35-A71E-8A7D489E77BA}" srcOrd="2" destOrd="0" presId="urn:microsoft.com/office/officeart/2005/8/layout/orgChart1"/>
    <dgm:cxn modelId="{D6FC1999-1854-48A4-AB90-6A86E36D79FC}" type="presParOf" srcId="{78A2F91A-F8C7-4618-9AF9-01FD822FA7D1}" destId="{B28BF903-E5D6-44B2-BA69-10F5420EC77E}" srcOrd="3" destOrd="0" presId="urn:microsoft.com/office/officeart/2005/8/layout/orgChart1"/>
    <dgm:cxn modelId="{188455C7-850A-4975-9EEC-6E4AF1D962DB}" type="presParOf" srcId="{B28BF903-E5D6-44B2-BA69-10F5420EC77E}" destId="{C2C8A1B0-E30F-43C9-8BDE-D5DB1A088C23}" srcOrd="0" destOrd="0" presId="urn:microsoft.com/office/officeart/2005/8/layout/orgChart1"/>
    <dgm:cxn modelId="{F79E52A1-91C8-47A6-AEA2-98CDFFA65E2B}" type="presParOf" srcId="{C2C8A1B0-E30F-43C9-8BDE-D5DB1A088C23}" destId="{2C1D6CA4-E390-494D-B7AF-77C6FC1EFA3C}" srcOrd="0" destOrd="0" presId="urn:microsoft.com/office/officeart/2005/8/layout/orgChart1"/>
    <dgm:cxn modelId="{0ECFBC50-1BA8-4614-8D44-6C4391847861}" type="presParOf" srcId="{C2C8A1B0-E30F-43C9-8BDE-D5DB1A088C23}" destId="{4032259F-EE3B-4450-94F9-D46123E636E9}" srcOrd="1" destOrd="0" presId="urn:microsoft.com/office/officeart/2005/8/layout/orgChart1"/>
    <dgm:cxn modelId="{40640F9A-039A-4952-A410-B4F57567C323}" type="presParOf" srcId="{B28BF903-E5D6-44B2-BA69-10F5420EC77E}" destId="{CBB6EE7A-5CAC-40AA-A227-6B01741F865C}" srcOrd="1" destOrd="0" presId="urn:microsoft.com/office/officeart/2005/8/layout/orgChart1"/>
    <dgm:cxn modelId="{5A2CDC78-2E4E-4387-BFE7-7936FDB9C671}" type="presParOf" srcId="{B28BF903-E5D6-44B2-BA69-10F5420EC77E}" destId="{DA455C79-EEFA-4A80-B471-C92787793D29}" srcOrd="2" destOrd="0" presId="urn:microsoft.com/office/officeart/2005/8/layout/orgChart1"/>
    <dgm:cxn modelId="{3762ECF6-01C2-4A70-A3E2-F330ABDC5E79}" type="presParOf" srcId="{78A2F91A-F8C7-4618-9AF9-01FD822FA7D1}" destId="{92D0B040-213D-4CD1-8201-772553B74198}" srcOrd="4" destOrd="0" presId="urn:microsoft.com/office/officeart/2005/8/layout/orgChart1"/>
    <dgm:cxn modelId="{6E655A99-ED08-4FF8-8CE1-7600629BEB7A}" type="presParOf" srcId="{78A2F91A-F8C7-4618-9AF9-01FD822FA7D1}" destId="{E17EB505-2655-480F-9B7E-F9730818B02A}" srcOrd="5" destOrd="0" presId="urn:microsoft.com/office/officeart/2005/8/layout/orgChart1"/>
    <dgm:cxn modelId="{5F0B9E03-96B1-4E1A-A07B-DE27F48BC521}" type="presParOf" srcId="{E17EB505-2655-480F-9B7E-F9730818B02A}" destId="{67A47D3D-F068-4A2D-AC00-49E32E82718E}" srcOrd="0" destOrd="0" presId="urn:microsoft.com/office/officeart/2005/8/layout/orgChart1"/>
    <dgm:cxn modelId="{7DFC918B-E3DA-4BE0-9D09-99FE1F63B3FC}" type="presParOf" srcId="{67A47D3D-F068-4A2D-AC00-49E32E82718E}" destId="{6ACD2B44-23E4-4D3C-93D6-98FFC91A922A}" srcOrd="0" destOrd="0" presId="urn:microsoft.com/office/officeart/2005/8/layout/orgChart1"/>
    <dgm:cxn modelId="{69649504-D390-4921-B76E-E3F6882AA1F4}" type="presParOf" srcId="{67A47D3D-F068-4A2D-AC00-49E32E82718E}" destId="{00CEEE65-3176-4F81-914F-9B80737AED18}" srcOrd="1" destOrd="0" presId="urn:microsoft.com/office/officeart/2005/8/layout/orgChart1"/>
    <dgm:cxn modelId="{DC7BC659-D813-4FD5-BCC0-43DEE8DF6AB4}" type="presParOf" srcId="{E17EB505-2655-480F-9B7E-F9730818B02A}" destId="{8AC0B6AC-F795-4A14-90AC-CD7A5E709815}" srcOrd="1" destOrd="0" presId="urn:microsoft.com/office/officeart/2005/8/layout/orgChart1"/>
    <dgm:cxn modelId="{F330A646-7833-440E-BE1E-8FB39F73B3AF}" type="presParOf" srcId="{E17EB505-2655-480F-9B7E-F9730818B02A}" destId="{54902407-B206-4038-ADF2-096213D3F41A}" srcOrd="2" destOrd="0" presId="urn:microsoft.com/office/officeart/2005/8/layout/orgChart1"/>
    <dgm:cxn modelId="{8A38DCE8-A2C4-42C8-A5F3-7DABFB037531}" type="presParOf" srcId="{885AA391-822B-4D10-BE69-D645020A5720}" destId="{71BBE766-792E-429F-8D7B-FB6B2EEA9CEF}" srcOrd="2" destOrd="0" presId="urn:microsoft.com/office/officeart/2005/8/layout/orgChart1"/>
    <dgm:cxn modelId="{468E64F1-95F4-42DF-A794-3D7C035B0F57}" type="presParOf" srcId="{7921995C-5D1C-400E-B8B4-3540DBBFB9E1}" destId="{003A7B06-1503-4FD3-A4DE-F11376329A83}" srcOrd="8" destOrd="0" presId="urn:microsoft.com/office/officeart/2005/8/layout/orgChart1"/>
    <dgm:cxn modelId="{E6EE3307-0DAC-4DC5-AF7F-ACA2F0EA9A7D}" type="presParOf" srcId="{7921995C-5D1C-400E-B8B4-3540DBBFB9E1}" destId="{9A068C3F-466F-4D22-B335-9E779736F764}" srcOrd="9" destOrd="0" presId="urn:microsoft.com/office/officeart/2005/8/layout/orgChart1"/>
    <dgm:cxn modelId="{5B49CA2E-BD29-41DF-ABF3-8365E9B41886}" type="presParOf" srcId="{9A068C3F-466F-4D22-B335-9E779736F764}" destId="{E7B288FC-F554-42A8-9AF4-B1E88BA441B3}" srcOrd="0" destOrd="0" presId="urn:microsoft.com/office/officeart/2005/8/layout/orgChart1"/>
    <dgm:cxn modelId="{E49C4659-BF22-4747-B041-8684CA07E92F}" type="presParOf" srcId="{E7B288FC-F554-42A8-9AF4-B1E88BA441B3}" destId="{5653110D-4491-44F3-8B22-4FB25F56601C}" srcOrd="0" destOrd="0" presId="urn:microsoft.com/office/officeart/2005/8/layout/orgChart1"/>
    <dgm:cxn modelId="{ACD881B1-FA8C-4ED7-868E-0C416D5E7B8D}" type="presParOf" srcId="{E7B288FC-F554-42A8-9AF4-B1E88BA441B3}" destId="{1AA1E636-4E26-47AB-BA98-5BEADE11AF63}" srcOrd="1" destOrd="0" presId="urn:microsoft.com/office/officeart/2005/8/layout/orgChart1"/>
    <dgm:cxn modelId="{B4C91742-D831-4274-BA75-23913E342F38}" type="presParOf" srcId="{9A068C3F-466F-4D22-B335-9E779736F764}" destId="{AB295BBA-4B78-4D9E-9073-DBDA07210A7A}" srcOrd="1" destOrd="0" presId="urn:microsoft.com/office/officeart/2005/8/layout/orgChart1"/>
    <dgm:cxn modelId="{17F9CD78-92AF-4F24-9EBB-29B476DA6D45}" type="presParOf" srcId="{AB295BBA-4B78-4D9E-9073-DBDA07210A7A}" destId="{9DC12F30-D8AF-4DD9-B03C-7B3EEA0ABA64}" srcOrd="0" destOrd="0" presId="urn:microsoft.com/office/officeart/2005/8/layout/orgChart1"/>
    <dgm:cxn modelId="{79D89210-2F71-419F-8D03-F6A8A63D382B}" type="presParOf" srcId="{AB295BBA-4B78-4D9E-9073-DBDA07210A7A}" destId="{91DFF6AB-B622-48D3-926D-EE4018079426}" srcOrd="1" destOrd="0" presId="urn:microsoft.com/office/officeart/2005/8/layout/orgChart1"/>
    <dgm:cxn modelId="{655BCDA1-F576-434B-AFCE-D9FF65142AE1}" type="presParOf" srcId="{91DFF6AB-B622-48D3-926D-EE4018079426}" destId="{E9A5D430-AD6C-4F42-9465-0B47A5D130C6}" srcOrd="0" destOrd="0" presId="urn:microsoft.com/office/officeart/2005/8/layout/orgChart1"/>
    <dgm:cxn modelId="{38DB0C6C-8A42-456E-8A52-5DAB975D8CA1}" type="presParOf" srcId="{E9A5D430-AD6C-4F42-9465-0B47A5D130C6}" destId="{455FDFB2-C11A-4C10-A0EE-EAF68C0E47AE}" srcOrd="0" destOrd="0" presId="urn:microsoft.com/office/officeart/2005/8/layout/orgChart1"/>
    <dgm:cxn modelId="{040281D8-1994-42C5-BDA9-4C8A475D8512}" type="presParOf" srcId="{E9A5D430-AD6C-4F42-9465-0B47A5D130C6}" destId="{E95B5D78-F913-46EB-AEB3-94C3314E1E8B}" srcOrd="1" destOrd="0" presId="urn:microsoft.com/office/officeart/2005/8/layout/orgChart1"/>
    <dgm:cxn modelId="{B3FB22AE-AAA3-4C7E-9985-E846544860AB}" type="presParOf" srcId="{91DFF6AB-B622-48D3-926D-EE4018079426}" destId="{BC3F9CAC-3210-4F4A-A78C-116D742FDDC0}" srcOrd="1" destOrd="0" presId="urn:microsoft.com/office/officeart/2005/8/layout/orgChart1"/>
    <dgm:cxn modelId="{6CC77A20-776B-4A26-A274-D853860BE41A}" type="presParOf" srcId="{91DFF6AB-B622-48D3-926D-EE4018079426}" destId="{1155E299-AE91-4584-A8EB-581302756181}" srcOrd="2" destOrd="0" presId="urn:microsoft.com/office/officeart/2005/8/layout/orgChart1"/>
    <dgm:cxn modelId="{C5BEDC10-95CE-4971-9BF5-1B68C7D05322}" type="presParOf" srcId="{AB295BBA-4B78-4D9E-9073-DBDA07210A7A}" destId="{129E7D76-CF9E-44C0-A327-9E3674AF0A03}" srcOrd="2" destOrd="0" presId="urn:microsoft.com/office/officeart/2005/8/layout/orgChart1"/>
    <dgm:cxn modelId="{C792E6A2-1DD0-4724-AA82-55A24C695251}" type="presParOf" srcId="{AB295BBA-4B78-4D9E-9073-DBDA07210A7A}" destId="{123A8050-2B72-43E3-A98A-D9D02E4FB2D1}" srcOrd="3" destOrd="0" presId="urn:microsoft.com/office/officeart/2005/8/layout/orgChart1"/>
    <dgm:cxn modelId="{3242B746-41F3-425A-9EBC-51E849FC3725}" type="presParOf" srcId="{123A8050-2B72-43E3-A98A-D9D02E4FB2D1}" destId="{E0825480-6670-410F-9AB1-B7575866CF9B}" srcOrd="0" destOrd="0" presId="urn:microsoft.com/office/officeart/2005/8/layout/orgChart1"/>
    <dgm:cxn modelId="{EDB4C9EB-CDE2-4A78-BA62-87391F7FA587}" type="presParOf" srcId="{E0825480-6670-410F-9AB1-B7575866CF9B}" destId="{696329F7-1F4C-4152-B871-66E66FBCFA02}" srcOrd="0" destOrd="0" presId="urn:microsoft.com/office/officeart/2005/8/layout/orgChart1"/>
    <dgm:cxn modelId="{7B9D1D41-30EF-4D9C-A712-98F4CDD4563F}" type="presParOf" srcId="{E0825480-6670-410F-9AB1-B7575866CF9B}" destId="{C03A3EC1-E02D-4667-9657-FADC1F79704B}" srcOrd="1" destOrd="0" presId="urn:microsoft.com/office/officeart/2005/8/layout/orgChart1"/>
    <dgm:cxn modelId="{7D13CC1D-F504-4F73-B36E-28F8D1887A85}" type="presParOf" srcId="{123A8050-2B72-43E3-A98A-D9D02E4FB2D1}" destId="{C4B793AE-BB0A-43C0-B4A8-85037FE9C99E}" srcOrd="1" destOrd="0" presId="urn:microsoft.com/office/officeart/2005/8/layout/orgChart1"/>
    <dgm:cxn modelId="{42CD1210-EB70-440F-8294-2B8C3BE99179}" type="presParOf" srcId="{123A8050-2B72-43E3-A98A-D9D02E4FB2D1}" destId="{94C2445E-9F95-4BB3-ABAD-8229C2DCE853}" srcOrd="2" destOrd="0" presId="urn:microsoft.com/office/officeart/2005/8/layout/orgChart1"/>
    <dgm:cxn modelId="{BABFF001-DE64-4748-B0C3-5748E9A2CDB0}" type="presParOf" srcId="{AB295BBA-4B78-4D9E-9073-DBDA07210A7A}" destId="{D92704F7-A989-4261-A2D6-450DD683F3FF}" srcOrd="4" destOrd="0" presId="urn:microsoft.com/office/officeart/2005/8/layout/orgChart1"/>
    <dgm:cxn modelId="{11BAE3B3-9853-4732-8A44-C8DA2CE69905}" type="presParOf" srcId="{AB295BBA-4B78-4D9E-9073-DBDA07210A7A}" destId="{C1177BF9-1EBD-4417-A4D3-901271982854}" srcOrd="5" destOrd="0" presId="urn:microsoft.com/office/officeart/2005/8/layout/orgChart1"/>
    <dgm:cxn modelId="{91117AFE-D2F8-4FCF-8ECB-30241C1E45F6}" type="presParOf" srcId="{C1177BF9-1EBD-4417-A4D3-901271982854}" destId="{949BB321-FC9D-4444-8634-F334D03AF122}" srcOrd="0" destOrd="0" presId="urn:microsoft.com/office/officeart/2005/8/layout/orgChart1"/>
    <dgm:cxn modelId="{A0DB61C2-8282-4BAD-B17C-CCDBEAA440F0}" type="presParOf" srcId="{949BB321-FC9D-4444-8634-F334D03AF122}" destId="{3F10A634-5AA1-4AFD-8D41-D3483FE10FA6}" srcOrd="0" destOrd="0" presId="urn:microsoft.com/office/officeart/2005/8/layout/orgChart1"/>
    <dgm:cxn modelId="{3A965EC6-6B95-49D8-865F-17207B435364}" type="presParOf" srcId="{949BB321-FC9D-4444-8634-F334D03AF122}" destId="{F5A69DDB-AC99-4724-B1C8-ECAB81D5E667}" srcOrd="1" destOrd="0" presId="urn:microsoft.com/office/officeart/2005/8/layout/orgChart1"/>
    <dgm:cxn modelId="{282495BE-7B9C-4E37-A1D8-3A4A30F1059F}" type="presParOf" srcId="{C1177BF9-1EBD-4417-A4D3-901271982854}" destId="{D784795B-690B-4EF0-9191-D4E48045DD08}" srcOrd="1" destOrd="0" presId="urn:microsoft.com/office/officeart/2005/8/layout/orgChart1"/>
    <dgm:cxn modelId="{B775BDA3-5A76-4479-9A10-BBBEC30CD43E}" type="presParOf" srcId="{C1177BF9-1EBD-4417-A4D3-901271982854}" destId="{E778E37C-D11A-480F-90C4-80144E219F89}" srcOrd="2" destOrd="0" presId="urn:microsoft.com/office/officeart/2005/8/layout/orgChart1"/>
    <dgm:cxn modelId="{55CD25CD-5D86-4FA3-A463-156A9B0002EC}" type="presParOf" srcId="{9A068C3F-466F-4D22-B335-9E779736F764}" destId="{3FFDB731-DD8F-4D2B-9640-D38FBBC6327E}" srcOrd="2" destOrd="0" presId="urn:microsoft.com/office/officeart/2005/8/layout/orgChart1"/>
    <dgm:cxn modelId="{C230BB9C-1BB4-4A3B-8CEF-10ADBFEDD480}" type="presParOf" srcId="{60CEC587-DB44-4AD3-AF9C-2EB4D69A153C}" destId="{5EB99428-49F8-4C4C-ADFD-C53F99255EC6}" srcOrd="2" destOrd="0" presId="urn:microsoft.com/office/officeart/2005/8/layout/orgChart1"/>
    <dgm:cxn modelId="{DCE617A7-194B-4015-AEE5-23879F921D2D}" type="presParOf" srcId="{49FC7FE5-A315-402B-ADEA-46BE91A2C20F}" destId="{9E2B4A7E-AC13-42F0-AD01-634F84007A19}" srcOrd="2" destOrd="0" presId="urn:microsoft.com/office/officeart/2005/8/layout/orgChart1"/>
    <dgm:cxn modelId="{CF0B30AC-C3D8-4C50-AA7F-B58687699001}" type="presParOf" srcId="{49FC7FE5-A315-402B-ADEA-46BE91A2C20F}" destId="{5FE77D4A-F9E1-4C8A-9DE0-21F73AB0BD5E}" srcOrd="3" destOrd="0" presId="urn:microsoft.com/office/officeart/2005/8/layout/orgChart1"/>
    <dgm:cxn modelId="{24CD699E-6CED-4083-AB1D-39B4882274F8}" type="presParOf" srcId="{5FE77D4A-F9E1-4C8A-9DE0-21F73AB0BD5E}" destId="{2AFCCBAB-D08A-4B81-9276-BD208A195102}" srcOrd="0" destOrd="0" presId="urn:microsoft.com/office/officeart/2005/8/layout/orgChart1"/>
    <dgm:cxn modelId="{CE09586E-5FBB-4C8F-B5E2-FCC565887D50}" type="presParOf" srcId="{2AFCCBAB-D08A-4B81-9276-BD208A195102}" destId="{E61C4B3D-6E39-448A-BCCB-3F1613E827E2}" srcOrd="0" destOrd="0" presId="urn:microsoft.com/office/officeart/2005/8/layout/orgChart1"/>
    <dgm:cxn modelId="{7F1373D0-EB66-42ED-B747-41368B3E7D99}" type="presParOf" srcId="{2AFCCBAB-D08A-4B81-9276-BD208A195102}" destId="{7528A2A2-F531-4AD8-83A0-EB8935C2BF1D}" srcOrd="1" destOrd="0" presId="urn:microsoft.com/office/officeart/2005/8/layout/orgChart1"/>
    <dgm:cxn modelId="{5C61E811-DE32-46CD-8627-64876F426A99}" type="presParOf" srcId="{5FE77D4A-F9E1-4C8A-9DE0-21F73AB0BD5E}" destId="{BED25228-FEBC-4B14-8C22-5CCA336D2953}" srcOrd="1" destOrd="0" presId="urn:microsoft.com/office/officeart/2005/8/layout/orgChart1"/>
    <dgm:cxn modelId="{DF5D5880-EC80-447B-A763-9AA784761E7F}" type="presParOf" srcId="{BED25228-FEBC-4B14-8C22-5CCA336D2953}" destId="{48B4B366-D7D9-4F46-BCD4-DECB6AFBE1B6}" srcOrd="0" destOrd="0" presId="urn:microsoft.com/office/officeart/2005/8/layout/orgChart1"/>
    <dgm:cxn modelId="{BCD54D23-B550-45CE-A85F-FCF6AB0DD868}" type="presParOf" srcId="{BED25228-FEBC-4B14-8C22-5CCA336D2953}" destId="{B68A44D5-3EA9-41B8-BA5B-C082DAEC76BA}" srcOrd="1" destOrd="0" presId="urn:microsoft.com/office/officeart/2005/8/layout/orgChart1"/>
    <dgm:cxn modelId="{E8E9C2A9-46C6-4160-AD3D-5B765AC37E81}" type="presParOf" srcId="{B68A44D5-3EA9-41B8-BA5B-C082DAEC76BA}" destId="{4D983776-92BB-4E74-87D0-F9F4A02F1D4D}" srcOrd="0" destOrd="0" presId="urn:microsoft.com/office/officeart/2005/8/layout/orgChart1"/>
    <dgm:cxn modelId="{3D375FFF-30E1-4616-9DA7-CFD319FA5EC9}" type="presParOf" srcId="{4D983776-92BB-4E74-87D0-F9F4A02F1D4D}" destId="{CEC48E8B-2EA1-42CE-9640-FB201E9444D8}" srcOrd="0" destOrd="0" presId="urn:microsoft.com/office/officeart/2005/8/layout/orgChart1"/>
    <dgm:cxn modelId="{458AA4D2-E5AA-4726-8BE8-E51554CFDC0D}" type="presParOf" srcId="{4D983776-92BB-4E74-87D0-F9F4A02F1D4D}" destId="{C9997CC8-565E-4CA3-85EB-79BC3FC5CE7E}" srcOrd="1" destOrd="0" presId="urn:microsoft.com/office/officeart/2005/8/layout/orgChart1"/>
    <dgm:cxn modelId="{E9743EA0-2717-40B4-9518-C62A3BA07DEB}" type="presParOf" srcId="{B68A44D5-3EA9-41B8-BA5B-C082DAEC76BA}" destId="{933E19A4-FE1A-40E7-A88C-53C5D9409B11}" srcOrd="1" destOrd="0" presId="urn:microsoft.com/office/officeart/2005/8/layout/orgChart1"/>
    <dgm:cxn modelId="{1460937F-31BD-414A-B8D0-FF5E9BF38D6A}" type="presParOf" srcId="{933E19A4-FE1A-40E7-A88C-53C5D9409B11}" destId="{D416E823-DAA3-43F5-8421-57F47E1D75E7}" srcOrd="0" destOrd="0" presId="urn:microsoft.com/office/officeart/2005/8/layout/orgChart1"/>
    <dgm:cxn modelId="{99F31D54-486E-4C92-BBD3-2D809A92EBF6}" type="presParOf" srcId="{933E19A4-FE1A-40E7-A88C-53C5D9409B11}" destId="{B3078870-44A4-4F77-AA9F-B9B5173DCA9E}" srcOrd="1" destOrd="0" presId="urn:microsoft.com/office/officeart/2005/8/layout/orgChart1"/>
    <dgm:cxn modelId="{233D6E24-D40A-4352-AAFA-B22B0CED2547}" type="presParOf" srcId="{B3078870-44A4-4F77-AA9F-B9B5173DCA9E}" destId="{120087FC-A0E4-4AA5-B8AC-56D9838423C8}" srcOrd="0" destOrd="0" presId="urn:microsoft.com/office/officeart/2005/8/layout/orgChart1"/>
    <dgm:cxn modelId="{D501B9D3-A996-42F0-9A8B-EB74F3CD5537}" type="presParOf" srcId="{120087FC-A0E4-4AA5-B8AC-56D9838423C8}" destId="{DA18B0A9-D0C7-400F-9D4B-FDDE548C9C1C}" srcOrd="0" destOrd="0" presId="urn:microsoft.com/office/officeart/2005/8/layout/orgChart1"/>
    <dgm:cxn modelId="{4E8B45A5-EAD2-4D21-9CC3-718D55EAF477}" type="presParOf" srcId="{120087FC-A0E4-4AA5-B8AC-56D9838423C8}" destId="{98DE7D54-951F-426C-AF3B-2EB2B19EC4F6}" srcOrd="1" destOrd="0" presId="urn:microsoft.com/office/officeart/2005/8/layout/orgChart1"/>
    <dgm:cxn modelId="{A794C538-BF92-46B7-A229-CBD8CA860277}" type="presParOf" srcId="{B3078870-44A4-4F77-AA9F-B9B5173DCA9E}" destId="{CC9B2295-4795-4A2B-9B20-1A24D98FB67E}" srcOrd="1" destOrd="0" presId="urn:microsoft.com/office/officeart/2005/8/layout/orgChart1"/>
    <dgm:cxn modelId="{406E5A2F-4B61-4CD0-8AD7-D16B0449D585}" type="presParOf" srcId="{B3078870-44A4-4F77-AA9F-B9B5173DCA9E}" destId="{52CDB1C4-090F-4F76-BF21-013CCBEAB21F}" srcOrd="2" destOrd="0" presId="urn:microsoft.com/office/officeart/2005/8/layout/orgChart1"/>
    <dgm:cxn modelId="{B51737A6-0420-41A6-A2CA-6FFDFC6C17AD}" type="presParOf" srcId="{933E19A4-FE1A-40E7-A88C-53C5D9409B11}" destId="{D503262A-E355-4568-B92E-EA7066265179}" srcOrd="2" destOrd="0" presId="urn:microsoft.com/office/officeart/2005/8/layout/orgChart1"/>
    <dgm:cxn modelId="{2E718440-6185-4ECB-8EDD-705D58FEB7AD}" type="presParOf" srcId="{933E19A4-FE1A-40E7-A88C-53C5D9409B11}" destId="{34E8FB8F-7F3B-43B9-987F-CD1CC3369E29}" srcOrd="3" destOrd="0" presId="urn:microsoft.com/office/officeart/2005/8/layout/orgChart1"/>
    <dgm:cxn modelId="{19C57F4A-05A1-4103-952A-2E95C7DDBCF5}" type="presParOf" srcId="{34E8FB8F-7F3B-43B9-987F-CD1CC3369E29}" destId="{056A2071-4121-40A8-B66D-EFA0D7BB9FB8}" srcOrd="0" destOrd="0" presId="urn:microsoft.com/office/officeart/2005/8/layout/orgChart1"/>
    <dgm:cxn modelId="{5A597979-EAFB-4A74-8C6D-E533DF1FF339}" type="presParOf" srcId="{056A2071-4121-40A8-B66D-EFA0D7BB9FB8}" destId="{319B4794-8617-45C0-B549-1F22817FA20C}" srcOrd="0" destOrd="0" presId="urn:microsoft.com/office/officeart/2005/8/layout/orgChart1"/>
    <dgm:cxn modelId="{80B2B1E3-D9D9-49E7-AADB-B9285DA19473}" type="presParOf" srcId="{056A2071-4121-40A8-B66D-EFA0D7BB9FB8}" destId="{172FCE23-8D88-4C9B-8F0D-4C8035AF6162}" srcOrd="1" destOrd="0" presId="urn:microsoft.com/office/officeart/2005/8/layout/orgChart1"/>
    <dgm:cxn modelId="{D62A77C8-D5B7-4544-B275-91013D72EC64}" type="presParOf" srcId="{34E8FB8F-7F3B-43B9-987F-CD1CC3369E29}" destId="{A6F94442-123C-40F3-9268-679A63C5184F}" srcOrd="1" destOrd="0" presId="urn:microsoft.com/office/officeart/2005/8/layout/orgChart1"/>
    <dgm:cxn modelId="{CB9907DB-8CBD-452D-AE9C-640C0D4A36EE}" type="presParOf" srcId="{34E8FB8F-7F3B-43B9-987F-CD1CC3369E29}" destId="{ACF47013-1312-48DA-8807-1E7758C5970F}" srcOrd="2" destOrd="0" presId="urn:microsoft.com/office/officeart/2005/8/layout/orgChart1"/>
    <dgm:cxn modelId="{4CF90058-3E41-4D72-AF1F-9C64BDBDABDD}" type="presParOf" srcId="{933E19A4-FE1A-40E7-A88C-53C5D9409B11}" destId="{9618CD71-F025-41E9-B415-E4137E00D5B2}" srcOrd="4" destOrd="0" presId="urn:microsoft.com/office/officeart/2005/8/layout/orgChart1"/>
    <dgm:cxn modelId="{273AB104-B561-449C-8378-A95C601D607C}" type="presParOf" srcId="{933E19A4-FE1A-40E7-A88C-53C5D9409B11}" destId="{2571492E-1A58-4BC5-93AA-B2CC1C1D6EA4}" srcOrd="5" destOrd="0" presId="urn:microsoft.com/office/officeart/2005/8/layout/orgChart1"/>
    <dgm:cxn modelId="{A54E949D-CB8A-4BC2-869D-ED6D7FFEAECD}" type="presParOf" srcId="{2571492E-1A58-4BC5-93AA-B2CC1C1D6EA4}" destId="{859E3414-356F-499E-958D-ABE48FBBBC90}" srcOrd="0" destOrd="0" presId="urn:microsoft.com/office/officeart/2005/8/layout/orgChart1"/>
    <dgm:cxn modelId="{B6F3E506-1CA5-4D71-A555-315CFACEE932}" type="presParOf" srcId="{859E3414-356F-499E-958D-ABE48FBBBC90}" destId="{1DB69DB3-AD83-49B6-BCD4-F25CB9B876DF}" srcOrd="0" destOrd="0" presId="urn:microsoft.com/office/officeart/2005/8/layout/orgChart1"/>
    <dgm:cxn modelId="{7ABDC2C8-F72D-48FA-BAB4-35DF9BFE53AE}" type="presParOf" srcId="{859E3414-356F-499E-958D-ABE48FBBBC90}" destId="{E77CE69C-5293-459D-B980-62F54C19A6EE}" srcOrd="1" destOrd="0" presId="urn:microsoft.com/office/officeart/2005/8/layout/orgChart1"/>
    <dgm:cxn modelId="{21408588-C4BA-43F0-A17F-6F697A7D70BE}" type="presParOf" srcId="{2571492E-1A58-4BC5-93AA-B2CC1C1D6EA4}" destId="{E4A7A2EE-F972-4AC6-88CC-223A442B97E3}" srcOrd="1" destOrd="0" presId="urn:microsoft.com/office/officeart/2005/8/layout/orgChart1"/>
    <dgm:cxn modelId="{06F08560-6E7A-41E7-B798-0E4A0606EDA8}" type="presParOf" srcId="{2571492E-1A58-4BC5-93AA-B2CC1C1D6EA4}" destId="{7333A249-FF7F-41A3-8168-F99711605DEC}" srcOrd="2" destOrd="0" presId="urn:microsoft.com/office/officeart/2005/8/layout/orgChart1"/>
    <dgm:cxn modelId="{F6D2F6AC-136E-428D-AF77-FD0615A4BE10}" type="presParOf" srcId="{B68A44D5-3EA9-41B8-BA5B-C082DAEC76BA}" destId="{3D3EF79C-8F5C-494D-B947-A38BBC833D5B}" srcOrd="2" destOrd="0" presId="urn:microsoft.com/office/officeart/2005/8/layout/orgChart1"/>
    <dgm:cxn modelId="{2D97F6C1-2B7E-4015-ABFB-9307E996E4A8}" type="presParOf" srcId="{BED25228-FEBC-4B14-8C22-5CCA336D2953}" destId="{D02F97D2-2EAF-412F-A232-50FF1C2FAAF2}" srcOrd="2" destOrd="0" presId="urn:microsoft.com/office/officeart/2005/8/layout/orgChart1"/>
    <dgm:cxn modelId="{156255C6-6B3D-4082-8980-278B90D0CDD0}" type="presParOf" srcId="{BED25228-FEBC-4B14-8C22-5CCA336D2953}" destId="{06FDC879-7D80-461D-A019-AEE9258155F2}" srcOrd="3" destOrd="0" presId="urn:microsoft.com/office/officeart/2005/8/layout/orgChart1"/>
    <dgm:cxn modelId="{AB02A2E1-4FA4-4E3A-A674-27A3A0F17C96}" type="presParOf" srcId="{06FDC879-7D80-461D-A019-AEE9258155F2}" destId="{A6355D10-F962-44B2-9CAA-C9A9C93CE3F1}" srcOrd="0" destOrd="0" presId="urn:microsoft.com/office/officeart/2005/8/layout/orgChart1"/>
    <dgm:cxn modelId="{3932EB4F-9F2F-44C2-8449-48D7589D90CE}" type="presParOf" srcId="{A6355D10-F962-44B2-9CAA-C9A9C93CE3F1}" destId="{6B5F8C1B-09C4-4FBC-B5FC-D514B45A7731}" srcOrd="0" destOrd="0" presId="urn:microsoft.com/office/officeart/2005/8/layout/orgChart1"/>
    <dgm:cxn modelId="{E1C0D83D-658A-433E-BF2E-2B83E9529974}" type="presParOf" srcId="{A6355D10-F962-44B2-9CAA-C9A9C93CE3F1}" destId="{941F6A17-5851-4A85-9D04-8B81C5CB1DC1}" srcOrd="1" destOrd="0" presId="urn:microsoft.com/office/officeart/2005/8/layout/orgChart1"/>
    <dgm:cxn modelId="{5948F7B7-E17E-4C15-845E-C0E81A99582E}" type="presParOf" srcId="{06FDC879-7D80-461D-A019-AEE9258155F2}" destId="{BCDC34A6-577A-45AB-8EE9-B12C3B975BBF}" srcOrd="1" destOrd="0" presId="urn:microsoft.com/office/officeart/2005/8/layout/orgChart1"/>
    <dgm:cxn modelId="{317D47AA-D211-419E-9E28-426ABB655072}" type="presParOf" srcId="{BCDC34A6-577A-45AB-8EE9-B12C3B975BBF}" destId="{3DE14F17-A282-4113-AA2E-E9AB9DA9DF8A}" srcOrd="0" destOrd="0" presId="urn:microsoft.com/office/officeart/2005/8/layout/orgChart1"/>
    <dgm:cxn modelId="{BFEE9C24-E4BF-4620-A0E5-1BBA057755B9}" type="presParOf" srcId="{BCDC34A6-577A-45AB-8EE9-B12C3B975BBF}" destId="{3435CD49-6AD1-46BA-829B-946E90AB269A}" srcOrd="1" destOrd="0" presId="urn:microsoft.com/office/officeart/2005/8/layout/orgChart1"/>
    <dgm:cxn modelId="{32B2FA13-E406-4860-8184-305F5ABEA5C3}" type="presParOf" srcId="{3435CD49-6AD1-46BA-829B-946E90AB269A}" destId="{93187500-2F07-4698-80C2-81456747B864}" srcOrd="0" destOrd="0" presId="urn:microsoft.com/office/officeart/2005/8/layout/orgChart1"/>
    <dgm:cxn modelId="{DB3FC822-2083-47DD-890D-1EDB7F7E687F}" type="presParOf" srcId="{93187500-2F07-4698-80C2-81456747B864}" destId="{DCFB60F7-ECFD-4655-A2B8-79B50182B87E}" srcOrd="0" destOrd="0" presId="urn:microsoft.com/office/officeart/2005/8/layout/orgChart1"/>
    <dgm:cxn modelId="{CB988E07-A972-4669-A7B5-EF3FFC2E63EC}" type="presParOf" srcId="{93187500-2F07-4698-80C2-81456747B864}" destId="{0872829C-F878-4A1E-9048-60AB2A7E1DAA}" srcOrd="1" destOrd="0" presId="urn:microsoft.com/office/officeart/2005/8/layout/orgChart1"/>
    <dgm:cxn modelId="{6DAB86E9-B191-4B49-9240-34124A08B3B0}" type="presParOf" srcId="{3435CD49-6AD1-46BA-829B-946E90AB269A}" destId="{74950F99-4E12-4AE6-93B9-6F8A99B918B3}" srcOrd="1" destOrd="0" presId="urn:microsoft.com/office/officeart/2005/8/layout/orgChart1"/>
    <dgm:cxn modelId="{45F2600E-81EA-442C-BF39-E0BCDA32C255}" type="presParOf" srcId="{3435CD49-6AD1-46BA-829B-946E90AB269A}" destId="{2C1C4C94-6166-42A3-84CB-12FC6E84F64E}" srcOrd="2" destOrd="0" presId="urn:microsoft.com/office/officeart/2005/8/layout/orgChart1"/>
    <dgm:cxn modelId="{720940A6-2613-4190-911E-085DD6F429DB}" type="presParOf" srcId="{BCDC34A6-577A-45AB-8EE9-B12C3B975BBF}" destId="{DF61B941-C685-46A4-99F8-63082DFAADD8}" srcOrd="2" destOrd="0" presId="urn:microsoft.com/office/officeart/2005/8/layout/orgChart1"/>
    <dgm:cxn modelId="{DBBB4CA0-E855-48BD-80C7-21EABA6709F8}" type="presParOf" srcId="{BCDC34A6-577A-45AB-8EE9-B12C3B975BBF}" destId="{F3236713-2823-472A-8524-0AB128C8EFA2}" srcOrd="3" destOrd="0" presId="urn:microsoft.com/office/officeart/2005/8/layout/orgChart1"/>
    <dgm:cxn modelId="{E239383A-D7B6-44DD-9BCA-24BDB00673A2}" type="presParOf" srcId="{F3236713-2823-472A-8524-0AB128C8EFA2}" destId="{7A64516C-B93B-4C00-BAD1-B7CA022CE462}" srcOrd="0" destOrd="0" presId="urn:microsoft.com/office/officeart/2005/8/layout/orgChart1"/>
    <dgm:cxn modelId="{A04553E7-6DF1-4AEB-B90D-AC20C3B15E6B}" type="presParOf" srcId="{7A64516C-B93B-4C00-BAD1-B7CA022CE462}" destId="{2896C42A-1B05-41A3-B4E4-905602787A72}" srcOrd="0" destOrd="0" presId="urn:microsoft.com/office/officeart/2005/8/layout/orgChart1"/>
    <dgm:cxn modelId="{30659980-40C7-4FF1-918E-0A937389406A}" type="presParOf" srcId="{7A64516C-B93B-4C00-BAD1-B7CA022CE462}" destId="{203BD58F-F895-4145-83F3-9B88A2A03AF5}" srcOrd="1" destOrd="0" presId="urn:microsoft.com/office/officeart/2005/8/layout/orgChart1"/>
    <dgm:cxn modelId="{4B0711DD-5D65-412D-B7AF-DFB658D41706}" type="presParOf" srcId="{F3236713-2823-472A-8524-0AB128C8EFA2}" destId="{914B047C-9235-4DC5-843D-4B5D39F93306}" srcOrd="1" destOrd="0" presId="urn:microsoft.com/office/officeart/2005/8/layout/orgChart1"/>
    <dgm:cxn modelId="{BDE9DB08-D39B-48E6-956A-50D3F65DD96A}" type="presParOf" srcId="{F3236713-2823-472A-8524-0AB128C8EFA2}" destId="{4F36B18E-02C0-4ABB-B1ED-F1745C10C6D6}" srcOrd="2" destOrd="0" presId="urn:microsoft.com/office/officeart/2005/8/layout/orgChart1"/>
    <dgm:cxn modelId="{7CD6F268-6F86-49E9-8FF9-0AE5D097D4AB}" type="presParOf" srcId="{BCDC34A6-577A-45AB-8EE9-B12C3B975BBF}" destId="{ACD3DDC4-AA27-4925-8A3D-193C36CE38F2}" srcOrd="4" destOrd="0" presId="urn:microsoft.com/office/officeart/2005/8/layout/orgChart1"/>
    <dgm:cxn modelId="{76038DB2-18AD-446F-A28F-358E630A7613}" type="presParOf" srcId="{BCDC34A6-577A-45AB-8EE9-B12C3B975BBF}" destId="{7C3C4027-D63A-47F4-BAB9-4D55D7077AA3}" srcOrd="5" destOrd="0" presId="urn:microsoft.com/office/officeart/2005/8/layout/orgChart1"/>
    <dgm:cxn modelId="{81CFF908-D7DE-4FA6-91A8-650E11E507F1}" type="presParOf" srcId="{7C3C4027-D63A-47F4-BAB9-4D55D7077AA3}" destId="{D54BC282-8891-4BAB-B5AA-479C66CED95C}" srcOrd="0" destOrd="0" presId="urn:microsoft.com/office/officeart/2005/8/layout/orgChart1"/>
    <dgm:cxn modelId="{CB7DA7A6-A02F-4DD2-B894-FD8D362BCF40}" type="presParOf" srcId="{D54BC282-8891-4BAB-B5AA-479C66CED95C}" destId="{8D95703A-57F4-4EAF-A1FB-34C4D577201C}" srcOrd="0" destOrd="0" presId="urn:microsoft.com/office/officeart/2005/8/layout/orgChart1"/>
    <dgm:cxn modelId="{C58576EE-8675-48BD-BC96-2E29FF6C8D80}" type="presParOf" srcId="{D54BC282-8891-4BAB-B5AA-479C66CED95C}" destId="{05F3B7CA-EE9B-43E7-8318-344C992856D4}" srcOrd="1" destOrd="0" presId="urn:microsoft.com/office/officeart/2005/8/layout/orgChart1"/>
    <dgm:cxn modelId="{82EE230A-C704-4A61-8371-289BC95F9556}" type="presParOf" srcId="{7C3C4027-D63A-47F4-BAB9-4D55D7077AA3}" destId="{B287C31D-F4A8-4CB7-9C01-DB9F3F8BCA27}" srcOrd="1" destOrd="0" presId="urn:microsoft.com/office/officeart/2005/8/layout/orgChart1"/>
    <dgm:cxn modelId="{58E589A5-7223-456F-A149-04A694066EB8}" type="presParOf" srcId="{7C3C4027-D63A-47F4-BAB9-4D55D7077AA3}" destId="{D2150B4E-314D-449F-BED5-BDABCA7DD541}" srcOrd="2" destOrd="0" presId="urn:microsoft.com/office/officeart/2005/8/layout/orgChart1"/>
    <dgm:cxn modelId="{10D5B7CA-04B8-4BEF-BF22-C163CCDAF58F}" type="presParOf" srcId="{BCDC34A6-577A-45AB-8EE9-B12C3B975BBF}" destId="{3245CA86-27F3-4AAF-8441-17663F11AB8C}" srcOrd="6" destOrd="0" presId="urn:microsoft.com/office/officeart/2005/8/layout/orgChart1"/>
    <dgm:cxn modelId="{D30F3C9D-41C1-4AB2-9B02-6B16C43C7989}" type="presParOf" srcId="{BCDC34A6-577A-45AB-8EE9-B12C3B975BBF}" destId="{E4A9B377-BAF0-4AD4-87C6-B9901E3DE90A}" srcOrd="7" destOrd="0" presId="urn:microsoft.com/office/officeart/2005/8/layout/orgChart1"/>
    <dgm:cxn modelId="{0E5A27D7-BF2F-46AE-A6F7-DD48CB2ED17C}" type="presParOf" srcId="{E4A9B377-BAF0-4AD4-87C6-B9901E3DE90A}" destId="{BB091D95-FDE7-4792-A469-7A5D09E8DAD2}" srcOrd="0" destOrd="0" presId="urn:microsoft.com/office/officeart/2005/8/layout/orgChart1"/>
    <dgm:cxn modelId="{3B9025FC-AC6C-4BC2-9B0A-E0857A5CC6AA}" type="presParOf" srcId="{BB091D95-FDE7-4792-A469-7A5D09E8DAD2}" destId="{51E9D7F4-68A9-469A-A03F-87D2549A7117}" srcOrd="0" destOrd="0" presId="urn:microsoft.com/office/officeart/2005/8/layout/orgChart1"/>
    <dgm:cxn modelId="{3EB1F35F-2E27-41CA-ACB3-81EF92CBB5C6}" type="presParOf" srcId="{BB091D95-FDE7-4792-A469-7A5D09E8DAD2}" destId="{2DD24A92-7E5D-4695-9289-C9125AEE5150}" srcOrd="1" destOrd="0" presId="urn:microsoft.com/office/officeart/2005/8/layout/orgChart1"/>
    <dgm:cxn modelId="{F663CB91-36EA-4F5D-BCCA-E4453611820C}" type="presParOf" srcId="{E4A9B377-BAF0-4AD4-87C6-B9901E3DE90A}" destId="{D385C379-4C62-45A5-AEB6-6ADE0609C9A2}" srcOrd="1" destOrd="0" presId="urn:microsoft.com/office/officeart/2005/8/layout/orgChart1"/>
    <dgm:cxn modelId="{DF93501E-37F4-45DA-B8C2-FADBD1D28441}" type="presParOf" srcId="{E4A9B377-BAF0-4AD4-87C6-B9901E3DE90A}" destId="{D92BF67C-41A3-4E15-A16A-B77D193A39E8}" srcOrd="2" destOrd="0" presId="urn:microsoft.com/office/officeart/2005/8/layout/orgChart1"/>
    <dgm:cxn modelId="{EDAFC751-0798-4802-BD6D-5BDBA36B0558}" type="presParOf" srcId="{06FDC879-7D80-461D-A019-AEE9258155F2}" destId="{54672921-BBC7-4BF8-9A83-B1A16778292F}" srcOrd="2" destOrd="0" presId="urn:microsoft.com/office/officeart/2005/8/layout/orgChart1"/>
    <dgm:cxn modelId="{6D7FCA29-E3B2-4825-8E9A-904513BB7357}" type="presParOf" srcId="{BED25228-FEBC-4B14-8C22-5CCA336D2953}" destId="{28604454-2942-49D7-AF1D-8A5890995A32}" srcOrd="4" destOrd="0" presId="urn:microsoft.com/office/officeart/2005/8/layout/orgChart1"/>
    <dgm:cxn modelId="{27F99775-1022-49BD-9663-22FEA8FE9F54}" type="presParOf" srcId="{BED25228-FEBC-4B14-8C22-5CCA336D2953}" destId="{5ED9CE4E-C761-4361-862F-4A4530814070}" srcOrd="5" destOrd="0" presId="urn:microsoft.com/office/officeart/2005/8/layout/orgChart1"/>
    <dgm:cxn modelId="{28957A94-5766-4287-8801-2D3B7505AC39}" type="presParOf" srcId="{5ED9CE4E-C761-4361-862F-4A4530814070}" destId="{55F3DA61-3DFB-4352-9239-4B6727DE0683}" srcOrd="0" destOrd="0" presId="urn:microsoft.com/office/officeart/2005/8/layout/orgChart1"/>
    <dgm:cxn modelId="{28AE9FBD-8A27-4FBF-BC8D-89DEE64A5F96}" type="presParOf" srcId="{55F3DA61-3DFB-4352-9239-4B6727DE0683}" destId="{82CE4683-1F1B-4E8D-8653-1AC1DC9EAFAD}" srcOrd="0" destOrd="0" presId="urn:microsoft.com/office/officeart/2005/8/layout/orgChart1"/>
    <dgm:cxn modelId="{24456A2E-C390-46C5-A8F5-9381CE17BC62}" type="presParOf" srcId="{55F3DA61-3DFB-4352-9239-4B6727DE0683}" destId="{71753175-FCA8-440C-9647-E320FE2F5695}" srcOrd="1" destOrd="0" presId="urn:microsoft.com/office/officeart/2005/8/layout/orgChart1"/>
    <dgm:cxn modelId="{DF31A049-CF47-49DE-9FA4-0FC3209BCC87}" type="presParOf" srcId="{5ED9CE4E-C761-4361-862F-4A4530814070}" destId="{0648856F-3E7D-4169-9E7A-CA21DCD6E38D}" srcOrd="1" destOrd="0" presId="urn:microsoft.com/office/officeart/2005/8/layout/orgChart1"/>
    <dgm:cxn modelId="{9CCB41E1-1088-4ACA-94D4-079292DC6124}" type="presParOf" srcId="{0648856F-3E7D-4169-9E7A-CA21DCD6E38D}" destId="{1B858EE2-3FE1-46C6-9127-8205DEC27F72}" srcOrd="0" destOrd="0" presId="urn:microsoft.com/office/officeart/2005/8/layout/orgChart1"/>
    <dgm:cxn modelId="{F233AB9C-E031-4877-B9CD-C0ADB136F3AA}" type="presParOf" srcId="{0648856F-3E7D-4169-9E7A-CA21DCD6E38D}" destId="{723A66DA-BB9A-4968-B78E-94B5EABD4571}" srcOrd="1" destOrd="0" presId="urn:microsoft.com/office/officeart/2005/8/layout/orgChart1"/>
    <dgm:cxn modelId="{AF36B162-22B4-4287-AC7C-42F5361F0642}" type="presParOf" srcId="{723A66DA-BB9A-4968-B78E-94B5EABD4571}" destId="{AD25C001-215A-4B46-9BA0-AA0DDDC7E750}" srcOrd="0" destOrd="0" presId="urn:microsoft.com/office/officeart/2005/8/layout/orgChart1"/>
    <dgm:cxn modelId="{4BC1954C-ECAC-4959-A601-45DE3FB2D04D}" type="presParOf" srcId="{AD25C001-215A-4B46-9BA0-AA0DDDC7E750}" destId="{D3B8C4D7-343F-41D4-87D1-5185CE6E1785}" srcOrd="0" destOrd="0" presId="urn:microsoft.com/office/officeart/2005/8/layout/orgChart1"/>
    <dgm:cxn modelId="{24FBC783-7BAE-4C06-AFAF-9D49EA84F85E}" type="presParOf" srcId="{AD25C001-215A-4B46-9BA0-AA0DDDC7E750}" destId="{4D2D222E-06A0-4C3B-AEFA-E4A4BC47FF72}" srcOrd="1" destOrd="0" presId="urn:microsoft.com/office/officeart/2005/8/layout/orgChart1"/>
    <dgm:cxn modelId="{07993527-48F1-400D-A2A7-C0F536473122}" type="presParOf" srcId="{723A66DA-BB9A-4968-B78E-94B5EABD4571}" destId="{B6FC25C1-598F-4FAA-AF9C-F1F0FD5BA745}" srcOrd="1" destOrd="0" presId="urn:microsoft.com/office/officeart/2005/8/layout/orgChart1"/>
    <dgm:cxn modelId="{C11C4BC4-49BD-494E-AFB1-A8ED7C3D5FE1}" type="presParOf" srcId="{723A66DA-BB9A-4968-B78E-94B5EABD4571}" destId="{9475943B-725F-450D-BD94-7294E6A089A4}" srcOrd="2" destOrd="0" presId="urn:microsoft.com/office/officeart/2005/8/layout/orgChart1"/>
    <dgm:cxn modelId="{EF302AAC-5C06-46BB-91E0-3D4EC8311991}" type="presParOf" srcId="{0648856F-3E7D-4169-9E7A-CA21DCD6E38D}" destId="{398363EF-1C2C-4B25-9442-A20FEE69CAA3}" srcOrd="2" destOrd="0" presId="urn:microsoft.com/office/officeart/2005/8/layout/orgChart1"/>
    <dgm:cxn modelId="{C2C2A2EB-D343-400C-A78D-F3732F8ACA5B}" type="presParOf" srcId="{0648856F-3E7D-4169-9E7A-CA21DCD6E38D}" destId="{628C2BF6-557D-46D5-A642-6BD9B9ED5BE8}" srcOrd="3" destOrd="0" presId="urn:microsoft.com/office/officeart/2005/8/layout/orgChart1"/>
    <dgm:cxn modelId="{3388CEB7-4BC1-44E6-8AFE-B0E06BE17B99}" type="presParOf" srcId="{628C2BF6-557D-46D5-A642-6BD9B9ED5BE8}" destId="{2D0EA6C2-F184-4DC4-9545-B5360D87E14E}" srcOrd="0" destOrd="0" presId="urn:microsoft.com/office/officeart/2005/8/layout/orgChart1"/>
    <dgm:cxn modelId="{F0C50C12-F38D-44B3-965A-91B5862771BE}" type="presParOf" srcId="{2D0EA6C2-F184-4DC4-9545-B5360D87E14E}" destId="{8AF9CBD9-5E0C-4DB1-A7C0-B72B7CFF09C8}" srcOrd="0" destOrd="0" presId="urn:microsoft.com/office/officeart/2005/8/layout/orgChart1"/>
    <dgm:cxn modelId="{1585600A-C8CC-4335-807B-C2CA607533D4}" type="presParOf" srcId="{2D0EA6C2-F184-4DC4-9545-B5360D87E14E}" destId="{1482612F-0439-4AD9-B566-066D6B5928E5}" srcOrd="1" destOrd="0" presId="urn:microsoft.com/office/officeart/2005/8/layout/orgChart1"/>
    <dgm:cxn modelId="{5028FE62-4C8E-4B99-9EA3-8C32D471CD5B}" type="presParOf" srcId="{628C2BF6-557D-46D5-A642-6BD9B9ED5BE8}" destId="{12E51C4D-85D8-411C-A465-8C03598DDE45}" srcOrd="1" destOrd="0" presId="urn:microsoft.com/office/officeart/2005/8/layout/orgChart1"/>
    <dgm:cxn modelId="{9E4D989B-3B8A-4AFE-80FF-4FABD6F1BE72}" type="presParOf" srcId="{628C2BF6-557D-46D5-A642-6BD9B9ED5BE8}" destId="{F0890601-6A05-44D1-B897-2E81B9D8E096}" srcOrd="2" destOrd="0" presId="urn:microsoft.com/office/officeart/2005/8/layout/orgChart1"/>
    <dgm:cxn modelId="{EDE5711E-3DA6-48C1-941D-153B0051025B}" type="presParOf" srcId="{5ED9CE4E-C761-4361-862F-4A4530814070}" destId="{4E714B13-8532-4C8B-AC85-B5077CA70B03}" srcOrd="2" destOrd="0" presId="urn:microsoft.com/office/officeart/2005/8/layout/orgChart1"/>
    <dgm:cxn modelId="{E54AA0BC-DA66-47C1-99CC-05C5B5D8EE30}" type="presParOf" srcId="{5FE77D4A-F9E1-4C8A-9DE0-21F73AB0BD5E}" destId="{FEA34A9A-D2D1-43F0-A43D-6CBADA8225D9}" srcOrd="2" destOrd="0" presId="urn:microsoft.com/office/officeart/2005/8/layout/orgChart1"/>
    <dgm:cxn modelId="{20AE4DA5-020A-4267-85DC-EC24DADF5900}" type="presParOf" srcId="{49FC7FE5-A315-402B-ADEA-46BE91A2C20F}" destId="{72B11180-387B-406C-8C9A-DF9B578BC63E}" srcOrd="4" destOrd="0" presId="urn:microsoft.com/office/officeart/2005/8/layout/orgChart1"/>
    <dgm:cxn modelId="{FB35424B-C5E4-4A2A-AB10-901E50A6D410}" type="presParOf" srcId="{49FC7FE5-A315-402B-ADEA-46BE91A2C20F}" destId="{B2B857B8-9CB6-4C9E-A98F-A23F8C74F794}" srcOrd="5" destOrd="0" presId="urn:microsoft.com/office/officeart/2005/8/layout/orgChart1"/>
    <dgm:cxn modelId="{E85BD5FF-B439-4E15-98D4-64521471FEDC}" type="presParOf" srcId="{B2B857B8-9CB6-4C9E-A98F-A23F8C74F794}" destId="{C9F97715-DABA-4ADB-AA03-07A671A76EA9}" srcOrd="0" destOrd="0" presId="urn:microsoft.com/office/officeart/2005/8/layout/orgChart1"/>
    <dgm:cxn modelId="{BFDE799C-51EC-43C6-BF5D-0591BDB108E1}" type="presParOf" srcId="{C9F97715-DABA-4ADB-AA03-07A671A76EA9}" destId="{8574D708-9CC6-4AF5-A45E-6E65BC6FEE6A}" srcOrd="0" destOrd="0" presId="urn:microsoft.com/office/officeart/2005/8/layout/orgChart1"/>
    <dgm:cxn modelId="{A6A2B527-FB69-44A2-A04B-DBACEE178A2B}" type="presParOf" srcId="{C9F97715-DABA-4ADB-AA03-07A671A76EA9}" destId="{9A71D78C-293E-4B21-8895-7F365C810200}" srcOrd="1" destOrd="0" presId="urn:microsoft.com/office/officeart/2005/8/layout/orgChart1"/>
    <dgm:cxn modelId="{09C45F33-D922-4D85-830C-40C6EFD9E3B6}" type="presParOf" srcId="{B2B857B8-9CB6-4C9E-A98F-A23F8C74F794}" destId="{87B9E2F1-A463-49C7-B98C-A7338B2B49B1}" srcOrd="1" destOrd="0" presId="urn:microsoft.com/office/officeart/2005/8/layout/orgChart1"/>
    <dgm:cxn modelId="{979127B3-D161-430C-BBC4-8A0A06F151CD}" type="presParOf" srcId="{87B9E2F1-A463-49C7-B98C-A7338B2B49B1}" destId="{EE295201-C308-41B0-AE04-E1B91B05DE9E}" srcOrd="0" destOrd="0" presId="urn:microsoft.com/office/officeart/2005/8/layout/orgChart1"/>
    <dgm:cxn modelId="{6A5C1AB8-A90E-4C5A-8851-BF334D292413}" type="presParOf" srcId="{87B9E2F1-A463-49C7-B98C-A7338B2B49B1}" destId="{1768056D-270F-4D78-9A3A-B803918B00E8}" srcOrd="1" destOrd="0" presId="urn:microsoft.com/office/officeart/2005/8/layout/orgChart1"/>
    <dgm:cxn modelId="{626BC08F-98F3-4C85-A65C-3855BD225572}" type="presParOf" srcId="{1768056D-270F-4D78-9A3A-B803918B00E8}" destId="{928EEE46-BFF5-4AA4-94C5-268A5B87948B}" srcOrd="0" destOrd="0" presId="urn:microsoft.com/office/officeart/2005/8/layout/orgChart1"/>
    <dgm:cxn modelId="{63DCE0C3-4BF1-485F-90DF-63997756F1B3}" type="presParOf" srcId="{928EEE46-BFF5-4AA4-94C5-268A5B87948B}" destId="{7623AD33-5F43-4121-BDC1-EE26AC6250F1}" srcOrd="0" destOrd="0" presId="urn:microsoft.com/office/officeart/2005/8/layout/orgChart1"/>
    <dgm:cxn modelId="{81D3E10F-72ED-4A80-9C4E-CF1172C9539D}" type="presParOf" srcId="{928EEE46-BFF5-4AA4-94C5-268A5B87948B}" destId="{3C6C995B-E829-47E9-9D0F-E57B46570D76}" srcOrd="1" destOrd="0" presId="urn:microsoft.com/office/officeart/2005/8/layout/orgChart1"/>
    <dgm:cxn modelId="{26DD5255-D10F-49DD-9482-E37C758915D9}" type="presParOf" srcId="{1768056D-270F-4D78-9A3A-B803918B00E8}" destId="{FA0BC8A9-D3AE-4548-A1DF-C1D118ED3B06}" srcOrd="1" destOrd="0" presId="urn:microsoft.com/office/officeart/2005/8/layout/orgChart1"/>
    <dgm:cxn modelId="{0E16E515-810B-47B5-A7B1-2CE139BBC354}" type="presParOf" srcId="{FA0BC8A9-D3AE-4548-A1DF-C1D118ED3B06}" destId="{9BF7ED32-CE9D-45F8-8E79-6AD27536C15F}" srcOrd="0" destOrd="0" presId="urn:microsoft.com/office/officeart/2005/8/layout/orgChart1"/>
    <dgm:cxn modelId="{45D9DEB6-7809-41FA-BED2-AD33AD14D314}" type="presParOf" srcId="{FA0BC8A9-D3AE-4548-A1DF-C1D118ED3B06}" destId="{32F38CEA-AE3E-4BB3-9B11-37A0D28314F7}" srcOrd="1" destOrd="0" presId="urn:microsoft.com/office/officeart/2005/8/layout/orgChart1"/>
    <dgm:cxn modelId="{5A5EA235-2464-4008-8D2A-B24A396ACBD9}" type="presParOf" srcId="{32F38CEA-AE3E-4BB3-9B11-37A0D28314F7}" destId="{82AF7E0F-56E1-4AA7-855F-D4868B36E1F4}" srcOrd="0" destOrd="0" presId="urn:microsoft.com/office/officeart/2005/8/layout/orgChart1"/>
    <dgm:cxn modelId="{B08D8403-F60D-4539-AE33-741D40463865}" type="presParOf" srcId="{82AF7E0F-56E1-4AA7-855F-D4868B36E1F4}" destId="{38EE8A3A-6189-4CFD-90E0-462BC7F65A0F}" srcOrd="0" destOrd="0" presId="urn:microsoft.com/office/officeart/2005/8/layout/orgChart1"/>
    <dgm:cxn modelId="{57875850-EC4F-4E24-AAF0-4926C3623B17}" type="presParOf" srcId="{82AF7E0F-56E1-4AA7-855F-D4868B36E1F4}" destId="{197B7954-8161-40E6-BC02-4A00D5C708CB}" srcOrd="1" destOrd="0" presId="urn:microsoft.com/office/officeart/2005/8/layout/orgChart1"/>
    <dgm:cxn modelId="{8B6A05F0-371B-4021-B4C3-0DD3906DDCC6}" type="presParOf" srcId="{32F38CEA-AE3E-4BB3-9B11-37A0D28314F7}" destId="{409DCF5B-206B-4E76-8A80-18FF5BD65CB2}" srcOrd="1" destOrd="0" presId="urn:microsoft.com/office/officeart/2005/8/layout/orgChart1"/>
    <dgm:cxn modelId="{D9A139E4-49A0-4842-BA4E-670D8D60BC29}" type="presParOf" srcId="{32F38CEA-AE3E-4BB3-9B11-37A0D28314F7}" destId="{3CB49F4C-2CB5-4373-8C8E-9BCC2F859630}" srcOrd="2" destOrd="0" presId="urn:microsoft.com/office/officeart/2005/8/layout/orgChart1"/>
    <dgm:cxn modelId="{64AF401F-E078-450F-9295-610228B49C0D}" type="presParOf" srcId="{FA0BC8A9-D3AE-4548-A1DF-C1D118ED3B06}" destId="{E6AD4BA6-6C9D-4939-BF56-984219C0C0CE}" srcOrd="2" destOrd="0" presId="urn:microsoft.com/office/officeart/2005/8/layout/orgChart1"/>
    <dgm:cxn modelId="{0A154E4F-E30E-425F-893E-4754FE337E20}" type="presParOf" srcId="{FA0BC8A9-D3AE-4548-A1DF-C1D118ED3B06}" destId="{2984B33A-A6D7-418B-9E21-C7270029941C}" srcOrd="3" destOrd="0" presId="urn:microsoft.com/office/officeart/2005/8/layout/orgChart1"/>
    <dgm:cxn modelId="{208F19F7-E881-402E-A075-D8574576157C}" type="presParOf" srcId="{2984B33A-A6D7-418B-9E21-C7270029941C}" destId="{D5A36A6E-227B-42A3-96A9-D72269E68D37}" srcOrd="0" destOrd="0" presId="urn:microsoft.com/office/officeart/2005/8/layout/orgChart1"/>
    <dgm:cxn modelId="{04140466-9F08-4BA4-AA9E-70C1C1F5EA0F}" type="presParOf" srcId="{D5A36A6E-227B-42A3-96A9-D72269E68D37}" destId="{19BA1BA3-E412-4647-89DF-C9E00943B56C}" srcOrd="0" destOrd="0" presId="urn:microsoft.com/office/officeart/2005/8/layout/orgChart1"/>
    <dgm:cxn modelId="{6D4C4242-BD4A-4875-890E-C7606A738B9E}" type="presParOf" srcId="{D5A36A6E-227B-42A3-96A9-D72269E68D37}" destId="{5759F677-E9D3-41DB-B9BD-9673B94E6135}" srcOrd="1" destOrd="0" presId="urn:microsoft.com/office/officeart/2005/8/layout/orgChart1"/>
    <dgm:cxn modelId="{97D61972-7DE5-4A35-80D9-F2C1C683EC74}" type="presParOf" srcId="{2984B33A-A6D7-418B-9E21-C7270029941C}" destId="{FED64EEC-FE0D-40A3-BEF3-0657F35429BB}" srcOrd="1" destOrd="0" presId="urn:microsoft.com/office/officeart/2005/8/layout/orgChart1"/>
    <dgm:cxn modelId="{91A1583A-C913-4787-87AE-87F18FCE400A}" type="presParOf" srcId="{2984B33A-A6D7-418B-9E21-C7270029941C}" destId="{0D91532C-C721-4938-9C09-8FC8EDF98709}" srcOrd="2" destOrd="0" presId="urn:microsoft.com/office/officeart/2005/8/layout/orgChart1"/>
    <dgm:cxn modelId="{F4A72CFD-08C2-4A76-90DA-751CF291C669}" type="presParOf" srcId="{FA0BC8A9-D3AE-4548-A1DF-C1D118ED3B06}" destId="{E452EF70-ACBC-4EB5-9EEF-A32A924D1CE9}" srcOrd="4" destOrd="0" presId="urn:microsoft.com/office/officeart/2005/8/layout/orgChart1"/>
    <dgm:cxn modelId="{A0F19519-3AFC-4310-9AB8-4511C5B23A08}" type="presParOf" srcId="{FA0BC8A9-D3AE-4548-A1DF-C1D118ED3B06}" destId="{33B5C5A4-FCE4-4B7D-9C00-06FE48BCCF4A}" srcOrd="5" destOrd="0" presId="urn:microsoft.com/office/officeart/2005/8/layout/orgChart1"/>
    <dgm:cxn modelId="{FA052192-33CA-47E7-AA79-78655ADCC6FA}" type="presParOf" srcId="{33B5C5A4-FCE4-4B7D-9C00-06FE48BCCF4A}" destId="{69EF37B3-C964-45AC-A3B1-113CCB7314D4}" srcOrd="0" destOrd="0" presId="urn:microsoft.com/office/officeart/2005/8/layout/orgChart1"/>
    <dgm:cxn modelId="{650E14BC-6DF9-4B3F-9C57-288807633390}" type="presParOf" srcId="{69EF37B3-C964-45AC-A3B1-113CCB7314D4}" destId="{2BD06F43-2741-42CB-9CD2-7921C2A3F220}" srcOrd="0" destOrd="0" presId="urn:microsoft.com/office/officeart/2005/8/layout/orgChart1"/>
    <dgm:cxn modelId="{341A106D-C756-406B-AA0D-3967F309FAD7}" type="presParOf" srcId="{69EF37B3-C964-45AC-A3B1-113CCB7314D4}" destId="{CF432711-1514-4DC1-9E2D-FC67D4A33C4A}" srcOrd="1" destOrd="0" presId="urn:microsoft.com/office/officeart/2005/8/layout/orgChart1"/>
    <dgm:cxn modelId="{D3554940-54ED-484A-B57D-73DA6A036933}" type="presParOf" srcId="{33B5C5A4-FCE4-4B7D-9C00-06FE48BCCF4A}" destId="{1851A06C-8C08-4913-998C-C552D45DE33F}" srcOrd="1" destOrd="0" presId="urn:microsoft.com/office/officeart/2005/8/layout/orgChart1"/>
    <dgm:cxn modelId="{2658BF2A-02FE-45A5-AB0A-1282B3980899}" type="presParOf" srcId="{33B5C5A4-FCE4-4B7D-9C00-06FE48BCCF4A}" destId="{0F4A3C95-B3D3-47B9-A00E-4FDC3CAE94A1}" srcOrd="2" destOrd="0" presId="urn:microsoft.com/office/officeart/2005/8/layout/orgChart1"/>
    <dgm:cxn modelId="{F8707ABE-8542-4C5D-A5A1-4DEF9A255D94}" type="presParOf" srcId="{1768056D-270F-4D78-9A3A-B803918B00E8}" destId="{0A57212C-E3AB-4146-B1AB-C3AFE6166F70}" srcOrd="2" destOrd="0" presId="urn:microsoft.com/office/officeart/2005/8/layout/orgChart1"/>
    <dgm:cxn modelId="{8340DF02-C6F5-4D31-911C-A1F978265EA8}" type="presParOf" srcId="{87B9E2F1-A463-49C7-B98C-A7338B2B49B1}" destId="{19543F98-7A9C-41ED-A1E4-34E82C395550}" srcOrd="2" destOrd="0" presId="urn:microsoft.com/office/officeart/2005/8/layout/orgChart1"/>
    <dgm:cxn modelId="{C7B90ADF-A986-43B0-A221-B0F68F274BA8}" type="presParOf" srcId="{87B9E2F1-A463-49C7-B98C-A7338B2B49B1}" destId="{6D2BC8A0-FE4B-4FB8-8C4B-55D493B99C6B}" srcOrd="3" destOrd="0" presId="urn:microsoft.com/office/officeart/2005/8/layout/orgChart1"/>
    <dgm:cxn modelId="{08240E6D-413F-4839-BD35-9B8192F53E42}" type="presParOf" srcId="{6D2BC8A0-FE4B-4FB8-8C4B-55D493B99C6B}" destId="{B7532F5A-E2FC-4B87-89FB-43749245F647}" srcOrd="0" destOrd="0" presId="urn:microsoft.com/office/officeart/2005/8/layout/orgChart1"/>
    <dgm:cxn modelId="{EF884526-6B3D-4158-9224-6D885CFE5FF7}" type="presParOf" srcId="{B7532F5A-E2FC-4B87-89FB-43749245F647}" destId="{EF589BCA-13C8-40F6-9BD1-96D9C05D8A0E}" srcOrd="0" destOrd="0" presId="urn:microsoft.com/office/officeart/2005/8/layout/orgChart1"/>
    <dgm:cxn modelId="{C4C8C967-4472-4314-80DF-2C14B60B5550}" type="presParOf" srcId="{B7532F5A-E2FC-4B87-89FB-43749245F647}" destId="{9E34400B-E9DB-498E-AFBE-B96E2E223F1C}" srcOrd="1" destOrd="0" presId="urn:microsoft.com/office/officeart/2005/8/layout/orgChart1"/>
    <dgm:cxn modelId="{2270004B-A1B5-40B0-AC63-3628416E7DDF}" type="presParOf" srcId="{6D2BC8A0-FE4B-4FB8-8C4B-55D493B99C6B}" destId="{5ADC7F0C-EEAD-47F5-8693-634C05701F67}" srcOrd="1" destOrd="0" presId="urn:microsoft.com/office/officeart/2005/8/layout/orgChart1"/>
    <dgm:cxn modelId="{8B5F3FDA-3159-4661-90AB-9114C34600AD}" type="presParOf" srcId="{5ADC7F0C-EEAD-47F5-8693-634C05701F67}" destId="{12AF30E0-DECB-46AF-A5A9-2987AF669588}" srcOrd="0" destOrd="0" presId="urn:microsoft.com/office/officeart/2005/8/layout/orgChart1"/>
    <dgm:cxn modelId="{824454A5-56F0-476D-9638-24B2E48917AD}" type="presParOf" srcId="{5ADC7F0C-EEAD-47F5-8693-634C05701F67}" destId="{5A8F3688-5179-452E-9F78-934D6DC3CC71}" srcOrd="1" destOrd="0" presId="urn:microsoft.com/office/officeart/2005/8/layout/orgChart1"/>
    <dgm:cxn modelId="{D7E27109-175B-4D9B-8A56-C319F874CFA2}" type="presParOf" srcId="{5A8F3688-5179-452E-9F78-934D6DC3CC71}" destId="{C4EE2871-57B4-474E-8D0D-7B7908561DB5}" srcOrd="0" destOrd="0" presId="urn:microsoft.com/office/officeart/2005/8/layout/orgChart1"/>
    <dgm:cxn modelId="{141EDF3F-BCDC-4CB5-B03C-E2BFFF6600EE}" type="presParOf" srcId="{C4EE2871-57B4-474E-8D0D-7B7908561DB5}" destId="{1BC09A6C-FB80-488D-BCCC-E044C3EED94B}" srcOrd="0" destOrd="0" presId="urn:microsoft.com/office/officeart/2005/8/layout/orgChart1"/>
    <dgm:cxn modelId="{52EDE9C5-0AFF-4D44-92D1-03DD9F9B0D1A}" type="presParOf" srcId="{C4EE2871-57B4-474E-8D0D-7B7908561DB5}" destId="{E372E3A1-E05E-4492-A759-959F882B51A6}" srcOrd="1" destOrd="0" presId="urn:microsoft.com/office/officeart/2005/8/layout/orgChart1"/>
    <dgm:cxn modelId="{67022BF7-AAF1-4943-B7DE-6F6817525E75}" type="presParOf" srcId="{5A8F3688-5179-452E-9F78-934D6DC3CC71}" destId="{D15867FD-EF2E-4E72-B873-B585DBE297C7}" srcOrd="1" destOrd="0" presId="urn:microsoft.com/office/officeart/2005/8/layout/orgChart1"/>
    <dgm:cxn modelId="{B327EA5E-9965-451C-A792-DE64658B9E70}" type="presParOf" srcId="{5A8F3688-5179-452E-9F78-934D6DC3CC71}" destId="{55D8E198-A711-4051-9BD7-3119C1BED80B}" srcOrd="2" destOrd="0" presId="urn:microsoft.com/office/officeart/2005/8/layout/orgChart1"/>
    <dgm:cxn modelId="{D75569BD-D99E-4F05-92E2-3DBDB85285CB}" type="presParOf" srcId="{5ADC7F0C-EEAD-47F5-8693-634C05701F67}" destId="{043A5BDB-1C52-4331-93AD-2C798F365209}" srcOrd="2" destOrd="0" presId="urn:microsoft.com/office/officeart/2005/8/layout/orgChart1"/>
    <dgm:cxn modelId="{BECEC837-A173-4A20-89EE-F23AFA043421}" type="presParOf" srcId="{5ADC7F0C-EEAD-47F5-8693-634C05701F67}" destId="{A12815F2-F9B2-44E4-B144-BF635A9EDB72}" srcOrd="3" destOrd="0" presId="urn:microsoft.com/office/officeart/2005/8/layout/orgChart1"/>
    <dgm:cxn modelId="{69A96281-A428-4BCF-BD66-BD5B339F3CDE}" type="presParOf" srcId="{A12815F2-F9B2-44E4-B144-BF635A9EDB72}" destId="{1E6A2B9B-0114-461F-9209-A7564F5B4E71}" srcOrd="0" destOrd="0" presId="urn:microsoft.com/office/officeart/2005/8/layout/orgChart1"/>
    <dgm:cxn modelId="{6F33E139-A1A1-4168-8FE1-07A1D1091F8D}" type="presParOf" srcId="{1E6A2B9B-0114-461F-9209-A7564F5B4E71}" destId="{D59E6D58-CA81-4AAC-8F19-0403C880242D}" srcOrd="0" destOrd="0" presId="urn:microsoft.com/office/officeart/2005/8/layout/orgChart1"/>
    <dgm:cxn modelId="{150C54C2-1FD5-469C-8098-F3182BAAEE10}" type="presParOf" srcId="{1E6A2B9B-0114-461F-9209-A7564F5B4E71}" destId="{1FB0BBDC-E9C8-44AF-BB10-EE8ADE7376DB}" srcOrd="1" destOrd="0" presId="urn:microsoft.com/office/officeart/2005/8/layout/orgChart1"/>
    <dgm:cxn modelId="{EB4D1E7B-F861-4E6F-BE4C-E2CBD0A61F5D}" type="presParOf" srcId="{A12815F2-F9B2-44E4-B144-BF635A9EDB72}" destId="{99EB5BC6-696B-47E2-B3AD-1D65950F19BB}" srcOrd="1" destOrd="0" presId="urn:microsoft.com/office/officeart/2005/8/layout/orgChart1"/>
    <dgm:cxn modelId="{07F20515-F317-47E6-AEA6-7AA4F8BFFA05}" type="presParOf" srcId="{A12815F2-F9B2-44E4-B144-BF635A9EDB72}" destId="{0E796D8C-7E70-468A-BD7D-ED426470CF8A}" srcOrd="2" destOrd="0" presId="urn:microsoft.com/office/officeart/2005/8/layout/orgChart1"/>
    <dgm:cxn modelId="{D3F2E472-9742-44F6-9849-8DD9964ACB3B}" type="presParOf" srcId="{6D2BC8A0-FE4B-4FB8-8C4B-55D493B99C6B}" destId="{6BEA84B3-DEB9-4FDE-A317-6CFB392E83B8}" srcOrd="2" destOrd="0" presId="urn:microsoft.com/office/officeart/2005/8/layout/orgChart1"/>
    <dgm:cxn modelId="{158CFFD8-7CBC-444F-B82A-45BE949EE9A6}" type="presParOf" srcId="{87B9E2F1-A463-49C7-B98C-A7338B2B49B1}" destId="{6B523F5A-94DD-4F5D-B446-61587FD9D3A4}" srcOrd="4" destOrd="0" presId="urn:microsoft.com/office/officeart/2005/8/layout/orgChart1"/>
    <dgm:cxn modelId="{33247438-D6B2-44F7-97C2-F1D5E736FB37}" type="presParOf" srcId="{87B9E2F1-A463-49C7-B98C-A7338B2B49B1}" destId="{B3E62F00-91F4-4A43-8F00-0A324FC3FA08}" srcOrd="5" destOrd="0" presId="urn:microsoft.com/office/officeart/2005/8/layout/orgChart1"/>
    <dgm:cxn modelId="{12E6E62D-3837-45DE-BBFB-47C8CE9FBC7C}" type="presParOf" srcId="{B3E62F00-91F4-4A43-8F00-0A324FC3FA08}" destId="{F64B132C-9B4B-40EE-B566-5A9B7C81B949}" srcOrd="0" destOrd="0" presId="urn:microsoft.com/office/officeart/2005/8/layout/orgChart1"/>
    <dgm:cxn modelId="{B1FCD6E5-31D0-4D30-9294-DC0406ACD640}" type="presParOf" srcId="{F64B132C-9B4B-40EE-B566-5A9B7C81B949}" destId="{E627A69D-BC24-43AD-9B85-1337DBEB6546}" srcOrd="0" destOrd="0" presId="urn:microsoft.com/office/officeart/2005/8/layout/orgChart1"/>
    <dgm:cxn modelId="{6D5F2510-FC2E-429C-87E0-B21DD6858BCD}" type="presParOf" srcId="{F64B132C-9B4B-40EE-B566-5A9B7C81B949}" destId="{B0D22B8D-B160-430F-90C3-6B3AF9CBBF80}" srcOrd="1" destOrd="0" presId="urn:microsoft.com/office/officeart/2005/8/layout/orgChart1"/>
    <dgm:cxn modelId="{C89D29B2-51E3-4DF9-A4B7-43CA9410FC7D}" type="presParOf" srcId="{B3E62F00-91F4-4A43-8F00-0A324FC3FA08}" destId="{1A2690C3-ED2B-4571-A466-97188A6B0B7F}" srcOrd="1" destOrd="0" presId="urn:microsoft.com/office/officeart/2005/8/layout/orgChart1"/>
    <dgm:cxn modelId="{DD876ED1-9653-46A7-8177-1FC69F9D518E}" type="presParOf" srcId="{1A2690C3-ED2B-4571-A466-97188A6B0B7F}" destId="{FD779485-5B24-4E19-88AB-07B63FDD2950}" srcOrd="0" destOrd="0" presId="urn:microsoft.com/office/officeart/2005/8/layout/orgChart1"/>
    <dgm:cxn modelId="{E9D63401-6D30-40AF-AFEA-F710A24054C5}" type="presParOf" srcId="{1A2690C3-ED2B-4571-A466-97188A6B0B7F}" destId="{EF062B92-2B37-4813-92A8-C4F6E93912ED}" srcOrd="1" destOrd="0" presId="urn:microsoft.com/office/officeart/2005/8/layout/orgChart1"/>
    <dgm:cxn modelId="{04F26E85-B1AC-4024-90C6-9F8F6B765503}" type="presParOf" srcId="{EF062B92-2B37-4813-92A8-C4F6E93912ED}" destId="{185A6F6B-5028-4A58-B2CD-EB32912BEEF5}" srcOrd="0" destOrd="0" presId="urn:microsoft.com/office/officeart/2005/8/layout/orgChart1"/>
    <dgm:cxn modelId="{BB582685-CD34-47C7-B5DB-6D03C7913ABD}" type="presParOf" srcId="{185A6F6B-5028-4A58-B2CD-EB32912BEEF5}" destId="{0B181282-2B36-4666-AD87-485026C7C05D}" srcOrd="0" destOrd="0" presId="urn:microsoft.com/office/officeart/2005/8/layout/orgChart1"/>
    <dgm:cxn modelId="{7337F8F8-559B-477D-B324-528E5DCCA506}" type="presParOf" srcId="{185A6F6B-5028-4A58-B2CD-EB32912BEEF5}" destId="{72B9EAE4-CF36-445A-8922-43E51D816E5C}" srcOrd="1" destOrd="0" presId="urn:microsoft.com/office/officeart/2005/8/layout/orgChart1"/>
    <dgm:cxn modelId="{A14D677D-2CA0-4614-8BDC-653C0F52B4D8}" type="presParOf" srcId="{EF062B92-2B37-4813-92A8-C4F6E93912ED}" destId="{1F3980AB-A1CD-4255-B506-28A56AF299D0}" srcOrd="1" destOrd="0" presId="urn:microsoft.com/office/officeart/2005/8/layout/orgChart1"/>
    <dgm:cxn modelId="{FEEF723F-79A6-460B-ADAE-891CEA345ACF}" type="presParOf" srcId="{EF062B92-2B37-4813-92A8-C4F6E93912ED}" destId="{B952371B-8351-4A34-992B-CF20C20AC702}" srcOrd="2" destOrd="0" presId="urn:microsoft.com/office/officeart/2005/8/layout/orgChart1"/>
    <dgm:cxn modelId="{04492E09-AE83-486E-BB58-9AEF65B1CCA9}" type="presParOf" srcId="{1A2690C3-ED2B-4571-A466-97188A6B0B7F}" destId="{8313AA3B-858B-4A16-BB53-767836FE40FF}" srcOrd="2" destOrd="0" presId="urn:microsoft.com/office/officeart/2005/8/layout/orgChart1"/>
    <dgm:cxn modelId="{5C53C45F-A404-4243-9742-C4605120D8AC}" type="presParOf" srcId="{1A2690C3-ED2B-4571-A466-97188A6B0B7F}" destId="{1B4C8BDD-3867-4F56-A1CE-1AB1E254F21B}" srcOrd="3" destOrd="0" presId="urn:microsoft.com/office/officeart/2005/8/layout/orgChart1"/>
    <dgm:cxn modelId="{5D7D60C9-C5FE-42EC-AA73-046335781BFB}" type="presParOf" srcId="{1B4C8BDD-3867-4F56-A1CE-1AB1E254F21B}" destId="{4521C1F0-46BA-4162-8650-D04ADE4D26A5}" srcOrd="0" destOrd="0" presId="urn:microsoft.com/office/officeart/2005/8/layout/orgChart1"/>
    <dgm:cxn modelId="{F26CA32B-4B84-45BA-9709-D9101C608231}" type="presParOf" srcId="{4521C1F0-46BA-4162-8650-D04ADE4D26A5}" destId="{F28BFDA6-8B64-49E5-BBBC-EB5F7DF79162}" srcOrd="0" destOrd="0" presId="urn:microsoft.com/office/officeart/2005/8/layout/orgChart1"/>
    <dgm:cxn modelId="{AE11D16F-DB04-4ACD-A9AD-2F349D7DC0EB}" type="presParOf" srcId="{4521C1F0-46BA-4162-8650-D04ADE4D26A5}" destId="{A25F3466-8037-4BF0-BF3D-306AABB2D99E}" srcOrd="1" destOrd="0" presId="urn:microsoft.com/office/officeart/2005/8/layout/orgChart1"/>
    <dgm:cxn modelId="{C001D3D7-658A-48BF-841D-78B9D1F4BFD5}" type="presParOf" srcId="{1B4C8BDD-3867-4F56-A1CE-1AB1E254F21B}" destId="{1E569B9A-92CC-4F2D-A9A6-25E5144553D3}" srcOrd="1" destOrd="0" presId="urn:microsoft.com/office/officeart/2005/8/layout/orgChart1"/>
    <dgm:cxn modelId="{E632A3E7-2AD5-48EB-A0BA-4015F4760F94}" type="presParOf" srcId="{1B4C8BDD-3867-4F56-A1CE-1AB1E254F21B}" destId="{6DA6FB4B-17E6-4052-B2B0-E9405EA0C58A}" srcOrd="2" destOrd="0" presId="urn:microsoft.com/office/officeart/2005/8/layout/orgChart1"/>
    <dgm:cxn modelId="{917C5716-87D4-42F0-9F48-6851CF5FE1B6}" type="presParOf" srcId="{B3E62F00-91F4-4A43-8F00-0A324FC3FA08}" destId="{8CA0FF89-0F50-4107-95C1-194FE3635D46}" srcOrd="2" destOrd="0" presId="urn:microsoft.com/office/officeart/2005/8/layout/orgChart1"/>
    <dgm:cxn modelId="{ECB48062-E7B4-42EB-B891-71F7D0AAE318}" type="presParOf" srcId="{87B9E2F1-A463-49C7-B98C-A7338B2B49B1}" destId="{6291159D-0AD0-4B15-9D1C-3B23F34241B6}" srcOrd="6" destOrd="0" presId="urn:microsoft.com/office/officeart/2005/8/layout/orgChart1"/>
    <dgm:cxn modelId="{480483E4-9BE3-4702-B376-DC54080DE8F0}" type="presParOf" srcId="{87B9E2F1-A463-49C7-B98C-A7338B2B49B1}" destId="{95FA9148-FB51-4CAC-B634-45A9848C0954}" srcOrd="7" destOrd="0" presId="urn:microsoft.com/office/officeart/2005/8/layout/orgChart1"/>
    <dgm:cxn modelId="{948A1499-A046-4940-93C0-CA63191EF6CB}" type="presParOf" srcId="{95FA9148-FB51-4CAC-B634-45A9848C0954}" destId="{17D387FA-95EF-4678-B637-647013D89152}" srcOrd="0" destOrd="0" presId="urn:microsoft.com/office/officeart/2005/8/layout/orgChart1"/>
    <dgm:cxn modelId="{BD5148CA-D42A-4ADE-BAB0-AABE86248795}" type="presParOf" srcId="{17D387FA-95EF-4678-B637-647013D89152}" destId="{CC21A8A5-9247-4954-AC38-F4B2977B628D}" srcOrd="0" destOrd="0" presId="urn:microsoft.com/office/officeart/2005/8/layout/orgChart1"/>
    <dgm:cxn modelId="{E8CCDDD5-DE13-4F7E-8293-75EB5064152B}" type="presParOf" srcId="{17D387FA-95EF-4678-B637-647013D89152}" destId="{B724D368-9B9B-4504-80F2-3E7DB684454B}" srcOrd="1" destOrd="0" presId="urn:microsoft.com/office/officeart/2005/8/layout/orgChart1"/>
    <dgm:cxn modelId="{99CCBB85-DDF0-426D-85E9-EBC84004DAB6}" type="presParOf" srcId="{95FA9148-FB51-4CAC-B634-45A9848C0954}" destId="{3A6B5B51-254F-424E-8307-7CC4762CF830}" srcOrd="1" destOrd="0" presId="urn:microsoft.com/office/officeart/2005/8/layout/orgChart1"/>
    <dgm:cxn modelId="{17E0B0FC-D532-4220-AB9D-2E866EBEA145}" type="presParOf" srcId="{3A6B5B51-254F-424E-8307-7CC4762CF830}" destId="{F3855DDA-6F56-46A7-82CC-F7A9E18FBF62}" srcOrd="0" destOrd="0" presId="urn:microsoft.com/office/officeart/2005/8/layout/orgChart1"/>
    <dgm:cxn modelId="{79CC2217-E335-4887-890B-A1A571A5F1D5}" type="presParOf" srcId="{3A6B5B51-254F-424E-8307-7CC4762CF830}" destId="{6E868404-1303-4A4F-8605-0D686FBE5011}" srcOrd="1" destOrd="0" presId="urn:microsoft.com/office/officeart/2005/8/layout/orgChart1"/>
    <dgm:cxn modelId="{7519FD35-8184-4C99-92C1-FC4FB58F6743}" type="presParOf" srcId="{6E868404-1303-4A4F-8605-0D686FBE5011}" destId="{A4172A7D-4336-479E-895D-6F4D3B1DFB2D}" srcOrd="0" destOrd="0" presId="urn:microsoft.com/office/officeart/2005/8/layout/orgChart1"/>
    <dgm:cxn modelId="{383A29CC-37D6-4541-A0F9-AE55212449DC}" type="presParOf" srcId="{A4172A7D-4336-479E-895D-6F4D3B1DFB2D}" destId="{DE49CE34-1AB4-485D-8450-3DBE35791D4F}" srcOrd="0" destOrd="0" presId="urn:microsoft.com/office/officeart/2005/8/layout/orgChart1"/>
    <dgm:cxn modelId="{A658BB5E-6047-4053-9513-08D7DC5B37C2}" type="presParOf" srcId="{A4172A7D-4336-479E-895D-6F4D3B1DFB2D}" destId="{945CB280-44A3-48EB-85DC-44D6D87139F9}" srcOrd="1" destOrd="0" presId="urn:microsoft.com/office/officeart/2005/8/layout/orgChart1"/>
    <dgm:cxn modelId="{2E9A7601-1CAB-4BBE-AA71-B1636631A607}" type="presParOf" srcId="{6E868404-1303-4A4F-8605-0D686FBE5011}" destId="{C29038B5-F920-4411-8A3F-91F802436216}" srcOrd="1" destOrd="0" presId="urn:microsoft.com/office/officeart/2005/8/layout/orgChart1"/>
    <dgm:cxn modelId="{D24F059D-7AD4-4867-9278-9F36B506B1CA}" type="presParOf" srcId="{6E868404-1303-4A4F-8605-0D686FBE5011}" destId="{D537D461-73D9-41C2-BEE5-650E9E5853A8}" srcOrd="2" destOrd="0" presId="urn:microsoft.com/office/officeart/2005/8/layout/orgChart1"/>
    <dgm:cxn modelId="{65271A09-A8DB-41CD-9541-63F22BE83743}" type="presParOf" srcId="{3A6B5B51-254F-424E-8307-7CC4762CF830}" destId="{65ACD2FF-0130-47BE-8FA7-454FA1F5736B}" srcOrd="2" destOrd="0" presId="urn:microsoft.com/office/officeart/2005/8/layout/orgChart1"/>
    <dgm:cxn modelId="{3002864D-7317-4F3C-B2E1-ED5E03390BB6}" type="presParOf" srcId="{3A6B5B51-254F-424E-8307-7CC4762CF830}" destId="{29127952-C137-4695-89AF-4573D67D00CA}" srcOrd="3" destOrd="0" presId="urn:microsoft.com/office/officeart/2005/8/layout/orgChart1"/>
    <dgm:cxn modelId="{7FB65718-EA01-43F0-8BF7-0210AF9B123F}" type="presParOf" srcId="{29127952-C137-4695-89AF-4573D67D00CA}" destId="{C602CE3C-BE92-4E6A-80A9-56E2B33DA08D}" srcOrd="0" destOrd="0" presId="urn:microsoft.com/office/officeart/2005/8/layout/orgChart1"/>
    <dgm:cxn modelId="{FF34E238-AE50-4C1F-86A7-AF1FFF445F50}" type="presParOf" srcId="{C602CE3C-BE92-4E6A-80A9-56E2B33DA08D}" destId="{0EA617F8-5FF4-4C40-90D1-79DD96263076}" srcOrd="0" destOrd="0" presId="urn:microsoft.com/office/officeart/2005/8/layout/orgChart1"/>
    <dgm:cxn modelId="{E346CBE1-7991-4C28-9D19-7A229EB26992}" type="presParOf" srcId="{C602CE3C-BE92-4E6A-80A9-56E2B33DA08D}" destId="{8E9EDFBB-92F8-477B-8B91-F401B35FA49E}" srcOrd="1" destOrd="0" presId="urn:microsoft.com/office/officeart/2005/8/layout/orgChart1"/>
    <dgm:cxn modelId="{0FEC5BBF-846B-4A0E-B904-DE3723EB7816}" type="presParOf" srcId="{29127952-C137-4695-89AF-4573D67D00CA}" destId="{4762776F-2FB4-434D-8046-8BA732E94D75}" srcOrd="1" destOrd="0" presId="urn:microsoft.com/office/officeart/2005/8/layout/orgChart1"/>
    <dgm:cxn modelId="{B64CFCA3-2740-4F76-91AB-B3CB4E2EDAFF}" type="presParOf" srcId="{29127952-C137-4695-89AF-4573D67D00CA}" destId="{21E3CAA8-C666-4161-8070-EBF8FD610335}" srcOrd="2" destOrd="0" presId="urn:microsoft.com/office/officeart/2005/8/layout/orgChart1"/>
    <dgm:cxn modelId="{8688844A-5EF2-4B6A-BB53-7C1AC59EB30C}" type="presParOf" srcId="{3A6B5B51-254F-424E-8307-7CC4762CF830}" destId="{EC6DE999-3C7B-41CF-9345-65D9E59234E1}" srcOrd="4" destOrd="0" presId="urn:microsoft.com/office/officeart/2005/8/layout/orgChart1"/>
    <dgm:cxn modelId="{E00A71F6-00E5-441C-9A5D-50FAD27F6F3A}" type="presParOf" srcId="{3A6B5B51-254F-424E-8307-7CC4762CF830}" destId="{BB13516E-D4EA-41C1-8F72-082590541EE3}" srcOrd="5" destOrd="0" presId="urn:microsoft.com/office/officeart/2005/8/layout/orgChart1"/>
    <dgm:cxn modelId="{AA91D02E-FCE7-4237-9E26-027650C57932}" type="presParOf" srcId="{BB13516E-D4EA-41C1-8F72-082590541EE3}" destId="{FED55D7E-0FB0-4AD6-A000-34129059ED00}" srcOrd="0" destOrd="0" presId="urn:microsoft.com/office/officeart/2005/8/layout/orgChart1"/>
    <dgm:cxn modelId="{73466504-69C3-40BC-9D25-D04BCB566E0F}" type="presParOf" srcId="{FED55D7E-0FB0-4AD6-A000-34129059ED00}" destId="{3ED99E34-6697-4463-9D17-73F5FDAB99EA}" srcOrd="0" destOrd="0" presId="urn:microsoft.com/office/officeart/2005/8/layout/orgChart1"/>
    <dgm:cxn modelId="{087BA611-C061-44B1-96CC-C049702E21E0}" type="presParOf" srcId="{FED55D7E-0FB0-4AD6-A000-34129059ED00}" destId="{715470D8-0AC1-4E9B-B007-5C9C12D4B986}" srcOrd="1" destOrd="0" presId="urn:microsoft.com/office/officeart/2005/8/layout/orgChart1"/>
    <dgm:cxn modelId="{696D44BD-C504-4ADE-93AE-5AF316CF94A5}" type="presParOf" srcId="{BB13516E-D4EA-41C1-8F72-082590541EE3}" destId="{E30E8A37-50FC-405C-A97B-954FD4513D28}" srcOrd="1" destOrd="0" presId="urn:microsoft.com/office/officeart/2005/8/layout/orgChart1"/>
    <dgm:cxn modelId="{92C89091-BB82-4E1C-ACAF-78BEE7DD07F4}" type="presParOf" srcId="{BB13516E-D4EA-41C1-8F72-082590541EE3}" destId="{888FD03D-5249-45FC-A143-69093F1F4F92}" srcOrd="2" destOrd="0" presId="urn:microsoft.com/office/officeart/2005/8/layout/orgChart1"/>
    <dgm:cxn modelId="{2511BE53-40DE-4E5D-8A82-31022CE15303}" type="presParOf" srcId="{95FA9148-FB51-4CAC-B634-45A9848C0954}" destId="{FC5A03ED-1850-492C-9A38-C0BBF30F7CE6}" srcOrd="2" destOrd="0" presId="urn:microsoft.com/office/officeart/2005/8/layout/orgChart1"/>
    <dgm:cxn modelId="{705209DE-65C2-4AA7-8D57-C8415E8C695F}" type="presParOf" srcId="{B2B857B8-9CB6-4C9E-A98F-A23F8C74F794}" destId="{2F0D4C44-4537-4348-8AFA-5D07E8BC9B9B}" srcOrd="2" destOrd="0" presId="urn:microsoft.com/office/officeart/2005/8/layout/orgChart1"/>
    <dgm:cxn modelId="{9A2CB592-63F4-48ED-A994-0B8BA9EB567B}" type="presParOf" srcId="{3DA73DF1-FB6B-4287-909B-5641DC1E1477}" destId="{212565B0-10DE-4DE5-B600-1435DD9DF2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DF691-D1E2-4202-80AB-546A5EC63482}">
      <dsp:nvSpPr>
        <dsp:cNvPr id="0" name=""/>
        <dsp:cNvSpPr/>
      </dsp:nvSpPr>
      <dsp:spPr>
        <a:xfrm>
          <a:off x="10507898" y="1275428"/>
          <a:ext cx="157943" cy="4969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9966"/>
              </a:lnTo>
              <a:lnTo>
                <a:pt x="157943" y="496996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E4F65-7A76-4C72-8096-8162009878F9}">
      <dsp:nvSpPr>
        <dsp:cNvPr id="0" name=""/>
        <dsp:cNvSpPr/>
      </dsp:nvSpPr>
      <dsp:spPr>
        <a:xfrm>
          <a:off x="10507898" y="1275428"/>
          <a:ext cx="157943" cy="4222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2365"/>
              </a:lnTo>
              <a:lnTo>
                <a:pt x="157943" y="42223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66B6C-B47C-4DF3-AD5D-D6D4CDC2FBA5}">
      <dsp:nvSpPr>
        <dsp:cNvPr id="0" name=""/>
        <dsp:cNvSpPr/>
      </dsp:nvSpPr>
      <dsp:spPr>
        <a:xfrm>
          <a:off x="10507898" y="1275428"/>
          <a:ext cx="157943" cy="3474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4764"/>
              </a:lnTo>
              <a:lnTo>
                <a:pt x="157943" y="347476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55449-AD27-4A88-AF67-7C91E24100B6}">
      <dsp:nvSpPr>
        <dsp:cNvPr id="0" name=""/>
        <dsp:cNvSpPr/>
      </dsp:nvSpPr>
      <dsp:spPr>
        <a:xfrm>
          <a:off x="10507898" y="1275428"/>
          <a:ext cx="157943" cy="2727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7163"/>
              </a:lnTo>
              <a:lnTo>
                <a:pt x="157943" y="272716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78BBB-79CB-477B-8DC7-955C329366C2}">
      <dsp:nvSpPr>
        <dsp:cNvPr id="0" name=""/>
        <dsp:cNvSpPr/>
      </dsp:nvSpPr>
      <dsp:spPr>
        <a:xfrm>
          <a:off x="10507898" y="1275428"/>
          <a:ext cx="157943" cy="197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9562"/>
              </a:lnTo>
              <a:lnTo>
                <a:pt x="157943" y="197956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FDF13-5D4D-4518-B9BC-ADCF4579D916}">
      <dsp:nvSpPr>
        <dsp:cNvPr id="0" name=""/>
        <dsp:cNvSpPr/>
      </dsp:nvSpPr>
      <dsp:spPr>
        <a:xfrm>
          <a:off x="10507898" y="1275428"/>
          <a:ext cx="157943" cy="1231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1962"/>
              </a:lnTo>
              <a:lnTo>
                <a:pt x="157943" y="123196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9D193-F887-4959-A63C-204E9AB62010}">
      <dsp:nvSpPr>
        <dsp:cNvPr id="0" name=""/>
        <dsp:cNvSpPr/>
      </dsp:nvSpPr>
      <dsp:spPr>
        <a:xfrm>
          <a:off x="10507898" y="1275428"/>
          <a:ext cx="157943" cy="484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61"/>
              </a:lnTo>
              <a:lnTo>
                <a:pt x="157943" y="48436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8D02C-A3B9-46AB-85F3-EE697C56DABE}">
      <dsp:nvSpPr>
        <dsp:cNvPr id="0" name=""/>
        <dsp:cNvSpPr/>
      </dsp:nvSpPr>
      <dsp:spPr>
        <a:xfrm>
          <a:off x="8194020" y="527827"/>
          <a:ext cx="2735060" cy="221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60"/>
              </a:lnTo>
              <a:lnTo>
                <a:pt x="2735060" y="110560"/>
              </a:lnTo>
              <a:lnTo>
                <a:pt x="2735060" y="2211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09DBC-BD19-426A-9A9B-13C5E1F50AF7}">
      <dsp:nvSpPr>
        <dsp:cNvPr id="0" name=""/>
        <dsp:cNvSpPr/>
      </dsp:nvSpPr>
      <dsp:spPr>
        <a:xfrm>
          <a:off x="5458959" y="1275428"/>
          <a:ext cx="4459281" cy="221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60"/>
              </a:lnTo>
              <a:lnTo>
                <a:pt x="4459281" y="110560"/>
              </a:lnTo>
              <a:lnTo>
                <a:pt x="4459281" y="2211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E0256-166D-4F57-B2FF-9615A7205160}">
      <dsp:nvSpPr>
        <dsp:cNvPr id="0" name=""/>
        <dsp:cNvSpPr/>
      </dsp:nvSpPr>
      <dsp:spPr>
        <a:xfrm>
          <a:off x="5458959" y="1275428"/>
          <a:ext cx="3185200" cy="221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60"/>
              </a:lnTo>
              <a:lnTo>
                <a:pt x="3185200" y="110560"/>
              </a:lnTo>
              <a:lnTo>
                <a:pt x="3185200" y="2211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A7B06-1503-4FD3-A4DE-F11376329A83}">
      <dsp:nvSpPr>
        <dsp:cNvPr id="0" name=""/>
        <dsp:cNvSpPr/>
      </dsp:nvSpPr>
      <dsp:spPr>
        <a:xfrm>
          <a:off x="5458959" y="1275428"/>
          <a:ext cx="1911120" cy="221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60"/>
              </a:lnTo>
              <a:lnTo>
                <a:pt x="1911120" y="110560"/>
              </a:lnTo>
              <a:lnTo>
                <a:pt x="1911120" y="2211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7AB18-43BC-4B35-A71E-8A7D489E77BA}">
      <dsp:nvSpPr>
        <dsp:cNvPr id="0" name=""/>
        <dsp:cNvSpPr/>
      </dsp:nvSpPr>
      <dsp:spPr>
        <a:xfrm>
          <a:off x="5674816" y="2023029"/>
          <a:ext cx="157943" cy="1231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1962"/>
              </a:lnTo>
              <a:lnTo>
                <a:pt x="157943" y="12319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2BCD9-F1B1-44CA-B290-A0E5C6DF84FF}">
      <dsp:nvSpPr>
        <dsp:cNvPr id="0" name=""/>
        <dsp:cNvSpPr/>
      </dsp:nvSpPr>
      <dsp:spPr>
        <a:xfrm>
          <a:off x="5674816" y="2023029"/>
          <a:ext cx="157943" cy="484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61"/>
              </a:lnTo>
              <a:lnTo>
                <a:pt x="157943" y="48436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A4B27-85EC-4E5B-94B8-8E16F6A3EF90}">
      <dsp:nvSpPr>
        <dsp:cNvPr id="0" name=""/>
        <dsp:cNvSpPr/>
      </dsp:nvSpPr>
      <dsp:spPr>
        <a:xfrm>
          <a:off x="5458959" y="1275428"/>
          <a:ext cx="637040" cy="221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60"/>
              </a:lnTo>
              <a:lnTo>
                <a:pt x="637040" y="110560"/>
              </a:lnTo>
              <a:lnTo>
                <a:pt x="637040" y="2211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A31E9-FA0B-48D4-A74A-F95B74BF5D5C}">
      <dsp:nvSpPr>
        <dsp:cNvPr id="0" name=""/>
        <dsp:cNvSpPr/>
      </dsp:nvSpPr>
      <dsp:spPr>
        <a:xfrm>
          <a:off x="4400736" y="2023029"/>
          <a:ext cx="157943" cy="484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61"/>
              </a:lnTo>
              <a:lnTo>
                <a:pt x="157943" y="48436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B5246-769E-49F9-9067-9D9949CDD98D}">
      <dsp:nvSpPr>
        <dsp:cNvPr id="0" name=""/>
        <dsp:cNvSpPr/>
      </dsp:nvSpPr>
      <dsp:spPr>
        <a:xfrm>
          <a:off x="4821919" y="1275428"/>
          <a:ext cx="637040" cy="221121"/>
        </a:xfrm>
        <a:custGeom>
          <a:avLst/>
          <a:gdLst/>
          <a:ahLst/>
          <a:cxnLst/>
          <a:rect l="0" t="0" r="0" b="0"/>
          <a:pathLst>
            <a:path>
              <a:moveTo>
                <a:pt x="637040" y="0"/>
              </a:moveTo>
              <a:lnTo>
                <a:pt x="637040" y="110560"/>
              </a:lnTo>
              <a:lnTo>
                <a:pt x="0" y="110560"/>
              </a:lnTo>
              <a:lnTo>
                <a:pt x="0" y="2211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6DBAF-BAAC-457E-AF89-C1522E0E1C9B}">
      <dsp:nvSpPr>
        <dsp:cNvPr id="0" name=""/>
        <dsp:cNvSpPr/>
      </dsp:nvSpPr>
      <dsp:spPr>
        <a:xfrm>
          <a:off x="3547839" y="1275428"/>
          <a:ext cx="1911120" cy="221121"/>
        </a:xfrm>
        <a:custGeom>
          <a:avLst/>
          <a:gdLst/>
          <a:ahLst/>
          <a:cxnLst/>
          <a:rect l="0" t="0" r="0" b="0"/>
          <a:pathLst>
            <a:path>
              <a:moveTo>
                <a:pt x="1911120" y="0"/>
              </a:moveTo>
              <a:lnTo>
                <a:pt x="1911120" y="110560"/>
              </a:lnTo>
              <a:lnTo>
                <a:pt x="0" y="110560"/>
              </a:lnTo>
              <a:lnTo>
                <a:pt x="0" y="2211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83CA8-AE43-4E89-9CB1-502DB8030B35}">
      <dsp:nvSpPr>
        <dsp:cNvPr id="0" name=""/>
        <dsp:cNvSpPr/>
      </dsp:nvSpPr>
      <dsp:spPr>
        <a:xfrm>
          <a:off x="1852575" y="2023029"/>
          <a:ext cx="157943" cy="197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9562"/>
              </a:lnTo>
              <a:lnTo>
                <a:pt x="157943" y="19795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83F9C-C5BB-46C7-8394-2F0098C326D0}">
      <dsp:nvSpPr>
        <dsp:cNvPr id="0" name=""/>
        <dsp:cNvSpPr/>
      </dsp:nvSpPr>
      <dsp:spPr>
        <a:xfrm>
          <a:off x="1852575" y="2023029"/>
          <a:ext cx="157943" cy="1231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1962"/>
              </a:lnTo>
              <a:lnTo>
                <a:pt x="157943" y="12319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DA0CC-A28A-4DB4-9EBB-E6750455CD4D}">
      <dsp:nvSpPr>
        <dsp:cNvPr id="0" name=""/>
        <dsp:cNvSpPr/>
      </dsp:nvSpPr>
      <dsp:spPr>
        <a:xfrm>
          <a:off x="1852575" y="2023029"/>
          <a:ext cx="157943" cy="484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61"/>
              </a:lnTo>
              <a:lnTo>
                <a:pt x="157943" y="48436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A59EE-3970-4C8D-8D48-751458641312}">
      <dsp:nvSpPr>
        <dsp:cNvPr id="0" name=""/>
        <dsp:cNvSpPr/>
      </dsp:nvSpPr>
      <dsp:spPr>
        <a:xfrm>
          <a:off x="2273758" y="1275428"/>
          <a:ext cx="3185200" cy="221121"/>
        </a:xfrm>
        <a:custGeom>
          <a:avLst/>
          <a:gdLst/>
          <a:ahLst/>
          <a:cxnLst/>
          <a:rect l="0" t="0" r="0" b="0"/>
          <a:pathLst>
            <a:path>
              <a:moveTo>
                <a:pt x="3185200" y="0"/>
              </a:moveTo>
              <a:lnTo>
                <a:pt x="3185200" y="110560"/>
              </a:lnTo>
              <a:lnTo>
                <a:pt x="0" y="110560"/>
              </a:lnTo>
              <a:lnTo>
                <a:pt x="0" y="2211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B9223-90F2-4D85-AB9F-9954359B4DEB}">
      <dsp:nvSpPr>
        <dsp:cNvPr id="0" name=""/>
        <dsp:cNvSpPr/>
      </dsp:nvSpPr>
      <dsp:spPr>
        <a:xfrm>
          <a:off x="578494" y="2023029"/>
          <a:ext cx="157943" cy="1979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9562"/>
              </a:lnTo>
              <a:lnTo>
                <a:pt x="157943" y="19795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68843-E8D2-4205-851F-5DEF9A9453A5}">
      <dsp:nvSpPr>
        <dsp:cNvPr id="0" name=""/>
        <dsp:cNvSpPr/>
      </dsp:nvSpPr>
      <dsp:spPr>
        <a:xfrm>
          <a:off x="578494" y="2023029"/>
          <a:ext cx="157943" cy="1231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1962"/>
              </a:lnTo>
              <a:lnTo>
                <a:pt x="157943" y="12319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C5C2F-AB69-4D72-BCB9-F8A31A8DED1E}">
      <dsp:nvSpPr>
        <dsp:cNvPr id="0" name=""/>
        <dsp:cNvSpPr/>
      </dsp:nvSpPr>
      <dsp:spPr>
        <a:xfrm>
          <a:off x="578494" y="2023029"/>
          <a:ext cx="157943" cy="484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361"/>
              </a:lnTo>
              <a:lnTo>
                <a:pt x="157943" y="48436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B4BF5-4DCB-4DAA-B7BD-A278F7562B7B}">
      <dsp:nvSpPr>
        <dsp:cNvPr id="0" name=""/>
        <dsp:cNvSpPr/>
      </dsp:nvSpPr>
      <dsp:spPr>
        <a:xfrm>
          <a:off x="999678" y="1275428"/>
          <a:ext cx="4459281" cy="221121"/>
        </a:xfrm>
        <a:custGeom>
          <a:avLst/>
          <a:gdLst/>
          <a:ahLst/>
          <a:cxnLst/>
          <a:rect l="0" t="0" r="0" b="0"/>
          <a:pathLst>
            <a:path>
              <a:moveTo>
                <a:pt x="4459281" y="0"/>
              </a:moveTo>
              <a:lnTo>
                <a:pt x="4459281" y="110560"/>
              </a:lnTo>
              <a:lnTo>
                <a:pt x="0" y="110560"/>
              </a:lnTo>
              <a:lnTo>
                <a:pt x="0" y="2211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7D1C7-3F7B-4708-8326-3EFBE34EF61C}">
      <dsp:nvSpPr>
        <dsp:cNvPr id="0" name=""/>
        <dsp:cNvSpPr/>
      </dsp:nvSpPr>
      <dsp:spPr>
        <a:xfrm>
          <a:off x="5458959" y="527827"/>
          <a:ext cx="2735060" cy="221121"/>
        </a:xfrm>
        <a:custGeom>
          <a:avLst/>
          <a:gdLst/>
          <a:ahLst/>
          <a:cxnLst/>
          <a:rect l="0" t="0" r="0" b="0"/>
          <a:pathLst>
            <a:path>
              <a:moveTo>
                <a:pt x="2735060" y="0"/>
              </a:moveTo>
              <a:lnTo>
                <a:pt x="2735060" y="110560"/>
              </a:lnTo>
              <a:lnTo>
                <a:pt x="0" y="110560"/>
              </a:lnTo>
              <a:lnTo>
                <a:pt x="0" y="2211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7D30D-5BEC-4862-B46A-C3777681D86F}">
      <dsp:nvSpPr>
        <dsp:cNvPr id="0" name=""/>
        <dsp:cNvSpPr/>
      </dsp:nvSpPr>
      <dsp:spPr>
        <a:xfrm>
          <a:off x="7667541" y="1348"/>
          <a:ext cx="1052958" cy="5264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메인</a:t>
          </a:r>
          <a:endParaRPr lang="ko-KR" altLang="en-US" sz="1200" kern="1200" dirty="0"/>
        </a:p>
      </dsp:txBody>
      <dsp:txXfrm>
        <a:off x="7667541" y="1348"/>
        <a:ext cx="1052958" cy="526479"/>
      </dsp:txXfrm>
    </dsp:sp>
    <dsp:sp modelId="{E72B97F5-8011-4387-8DEA-AA4C272A98A0}">
      <dsp:nvSpPr>
        <dsp:cNvPr id="0" name=""/>
        <dsp:cNvSpPr/>
      </dsp:nvSpPr>
      <dsp:spPr>
        <a:xfrm>
          <a:off x="4932480" y="748949"/>
          <a:ext cx="1052958" cy="5264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고객</a:t>
          </a:r>
          <a:endParaRPr lang="ko-KR" altLang="en-US" sz="1200" kern="1200" dirty="0"/>
        </a:p>
      </dsp:txBody>
      <dsp:txXfrm>
        <a:off x="4932480" y="748949"/>
        <a:ext cx="1052958" cy="526479"/>
      </dsp:txXfrm>
    </dsp:sp>
    <dsp:sp modelId="{96F5AE28-7C5D-4B09-B8B4-DA55CC811758}">
      <dsp:nvSpPr>
        <dsp:cNvPr id="0" name=""/>
        <dsp:cNvSpPr/>
      </dsp:nvSpPr>
      <dsp:spPr>
        <a:xfrm>
          <a:off x="473199" y="1496549"/>
          <a:ext cx="1052958" cy="52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상품</a:t>
          </a:r>
          <a:endParaRPr lang="en-US" altLang="ko-KR" sz="1200" kern="1200" dirty="0" smtClean="0"/>
        </a:p>
      </dsp:txBody>
      <dsp:txXfrm>
        <a:off x="473199" y="1496549"/>
        <a:ext cx="1052958" cy="526479"/>
      </dsp:txXfrm>
    </dsp:sp>
    <dsp:sp modelId="{5054D4DB-5B2E-4F05-B1A0-E98AC1DD48B1}">
      <dsp:nvSpPr>
        <dsp:cNvPr id="0" name=""/>
        <dsp:cNvSpPr/>
      </dsp:nvSpPr>
      <dsp:spPr>
        <a:xfrm>
          <a:off x="736438" y="2244150"/>
          <a:ext cx="1052958" cy="5264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카테고리별</a:t>
          </a:r>
          <a:r>
            <a:rPr lang="ko-KR" altLang="en-US" sz="1200" kern="1200" dirty="0" smtClean="0"/>
            <a:t> 분류</a:t>
          </a:r>
          <a:endParaRPr lang="ko-KR" altLang="en-US" sz="1200" kern="1200" dirty="0"/>
        </a:p>
      </dsp:txBody>
      <dsp:txXfrm>
        <a:off x="736438" y="2244150"/>
        <a:ext cx="1052958" cy="526479"/>
      </dsp:txXfrm>
    </dsp:sp>
    <dsp:sp modelId="{BE2094FF-5B33-49CA-9E19-4EB322D8FE54}">
      <dsp:nvSpPr>
        <dsp:cNvPr id="0" name=""/>
        <dsp:cNvSpPr/>
      </dsp:nvSpPr>
      <dsp:spPr>
        <a:xfrm>
          <a:off x="736438" y="2991751"/>
          <a:ext cx="1052958" cy="5264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검색기능</a:t>
          </a:r>
          <a:endParaRPr lang="ko-KR" altLang="en-US" sz="1200" kern="1200" dirty="0"/>
        </a:p>
      </dsp:txBody>
      <dsp:txXfrm>
        <a:off x="736438" y="2991751"/>
        <a:ext cx="1052958" cy="526479"/>
      </dsp:txXfrm>
    </dsp:sp>
    <dsp:sp modelId="{2C207B2D-B75E-4B95-B26E-659A56562C7E}">
      <dsp:nvSpPr>
        <dsp:cNvPr id="0" name=""/>
        <dsp:cNvSpPr/>
      </dsp:nvSpPr>
      <dsp:spPr>
        <a:xfrm>
          <a:off x="736438" y="3739352"/>
          <a:ext cx="1052958" cy="5264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정렬기능</a:t>
          </a:r>
          <a:endParaRPr lang="ko-KR" altLang="en-US" sz="1200" kern="1200" dirty="0"/>
        </a:p>
      </dsp:txBody>
      <dsp:txXfrm>
        <a:off x="736438" y="3739352"/>
        <a:ext cx="1052958" cy="526479"/>
      </dsp:txXfrm>
    </dsp:sp>
    <dsp:sp modelId="{864F5E67-8D59-4FA2-8917-60018E2B0761}">
      <dsp:nvSpPr>
        <dsp:cNvPr id="0" name=""/>
        <dsp:cNvSpPr/>
      </dsp:nvSpPr>
      <dsp:spPr>
        <a:xfrm>
          <a:off x="1747279" y="1496549"/>
          <a:ext cx="1052958" cy="52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광고</a:t>
          </a:r>
          <a:endParaRPr lang="en-US" altLang="ko-KR" sz="1200" kern="1200" dirty="0" smtClean="0"/>
        </a:p>
      </dsp:txBody>
      <dsp:txXfrm>
        <a:off x="1747279" y="1496549"/>
        <a:ext cx="1052958" cy="526479"/>
      </dsp:txXfrm>
    </dsp:sp>
    <dsp:sp modelId="{CA900FE4-C1F4-4AC4-951B-F5DE5C82CF37}">
      <dsp:nvSpPr>
        <dsp:cNvPr id="0" name=""/>
        <dsp:cNvSpPr/>
      </dsp:nvSpPr>
      <dsp:spPr>
        <a:xfrm>
          <a:off x="2010519" y="2244150"/>
          <a:ext cx="1052958" cy="5264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메인화면</a:t>
          </a:r>
          <a:r>
            <a:rPr lang="ko-KR" altLang="en-US" sz="1200" kern="1200" dirty="0" smtClean="0"/>
            <a:t> 슬라이더 광고</a:t>
          </a:r>
          <a:endParaRPr lang="ko-KR" altLang="en-US" sz="1200" kern="1200" dirty="0"/>
        </a:p>
      </dsp:txBody>
      <dsp:txXfrm>
        <a:off x="2010519" y="2244150"/>
        <a:ext cx="1052958" cy="526479"/>
      </dsp:txXfrm>
    </dsp:sp>
    <dsp:sp modelId="{58D6785C-0655-4B79-8341-41FCA355F3D6}">
      <dsp:nvSpPr>
        <dsp:cNvPr id="0" name=""/>
        <dsp:cNvSpPr/>
      </dsp:nvSpPr>
      <dsp:spPr>
        <a:xfrm>
          <a:off x="2010519" y="2991751"/>
          <a:ext cx="1052958" cy="5264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사이드 배너 광고</a:t>
          </a:r>
          <a:endParaRPr lang="ko-KR" altLang="en-US" sz="1200" kern="1200" dirty="0"/>
        </a:p>
      </dsp:txBody>
      <dsp:txXfrm>
        <a:off x="2010519" y="2991751"/>
        <a:ext cx="1052958" cy="526479"/>
      </dsp:txXfrm>
    </dsp:sp>
    <dsp:sp modelId="{A43C97CE-529D-4F8E-A2D5-7BF3A8B2C0D3}">
      <dsp:nvSpPr>
        <dsp:cNvPr id="0" name=""/>
        <dsp:cNvSpPr/>
      </dsp:nvSpPr>
      <dsp:spPr>
        <a:xfrm>
          <a:off x="2010519" y="3739352"/>
          <a:ext cx="1052958" cy="5264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팝업광고</a:t>
          </a:r>
          <a:r>
            <a:rPr lang="en-US" altLang="ko-KR" sz="1200" kern="1200" dirty="0" smtClean="0"/>
            <a:t>(</a:t>
          </a:r>
          <a:r>
            <a:rPr lang="ko-KR" altLang="en-US" sz="1200" kern="1200" dirty="0" smtClean="0"/>
            <a:t>일정시간 </a:t>
          </a:r>
          <a:r>
            <a:rPr lang="ko-KR" altLang="en-US" sz="1200" kern="1200" dirty="0" err="1" smtClean="0"/>
            <a:t>노출금지</a:t>
          </a:r>
          <a:endParaRPr lang="ko-KR" altLang="en-US" sz="1200" kern="1200" dirty="0"/>
        </a:p>
      </dsp:txBody>
      <dsp:txXfrm>
        <a:off x="2010519" y="3739352"/>
        <a:ext cx="1052958" cy="526479"/>
      </dsp:txXfrm>
    </dsp:sp>
    <dsp:sp modelId="{70F83D23-E954-42BD-B636-DF4C664DF5D4}">
      <dsp:nvSpPr>
        <dsp:cNvPr id="0" name=""/>
        <dsp:cNvSpPr/>
      </dsp:nvSpPr>
      <dsp:spPr>
        <a:xfrm>
          <a:off x="3021359" y="1496549"/>
          <a:ext cx="1052958" cy="52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장바구니</a:t>
          </a:r>
          <a:endParaRPr lang="en-US" altLang="ko-KR" sz="1200" kern="1200" dirty="0" smtClean="0"/>
        </a:p>
      </dsp:txBody>
      <dsp:txXfrm>
        <a:off x="3021359" y="1496549"/>
        <a:ext cx="1052958" cy="526479"/>
      </dsp:txXfrm>
    </dsp:sp>
    <dsp:sp modelId="{40997621-B001-4A6F-8FED-64BBD0B49A69}">
      <dsp:nvSpPr>
        <dsp:cNvPr id="0" name=""/>
        <dsp:cNvSpPr/>
      </dsp:nvSpPr>
      <dsp:spPr>
        <a:xfrm>
          <a:off x="4295440" y="1496549"/>
          <a:ext cx="1052958" cy="52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고객정보관리</a:t>
          </a:r>
          <a:endParaRPr lang="en-US" altLang="ko-KR" sz="1200" kern="1200" dirty="0" smtClean="0"/>
        </a:p>
      </dsp:txBody>
      <dsp:txXfrm>
        <a:off x="4295440" y="1496549"/>
        <a:ext cx="1052958" cy="526479"/>
      </dsp:txXfrm>
    </dsp:sp>
    <dsp:sp modelId="{7A29EFF6-5CBA-4E14-8253-D7E94EAC7035}">
      <dsp:nvSpPr>
        <dsp:cNvPr id="0" name=""/>
        <dsp:cNvSpPr/>
      </dsp:nvSpPr>
      <dsp:spPr>
        <a:xfrm>
          <a:off x="4558679" y="2244150"/>
          <a:ext cx="1052958" cy="5264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배송주소관리</a:t>
          </a:r>
          <a:endParaRPr lang="ko-KR" altLang="en-US" sz="1200" kern="1200" dirty="0"/>
        </a:p>
      </dsp:txBody>
      <dsp:txXfrm>
        <a:off x="4558679" y="2244150"/>
        <a:ext cx="1052958" cy="526479"/>
      </dsp:txXfrm>
    </dsp:sp>
    <dsp:sp modelId="{778899A0-D4A5-4597-87DD-4B46A396DD6C}">
      <dsp:nvSpPr>
        <dsp:cNvPr id="0" name=""/>
        <dsp:cNvSpPr/>
      </dsp:nvSpPr>
      <dsp:spPr>
        <a:xfrm>
          <a:off x="5569520" y="1496549"/>
          <a:ext cx="1052958" cy="52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서비스 센터</a:t>
          </a:r>
          <a:endParaRPr lang="en-US" altLang="ko-KR" sz="1200" kern="1200" dirty="0" smtClean="0"/>
        </a:p>
      </dsp:txBody>
      <dsp:txXfrm>
        <a:off x="5569520" y="1496549"/>
        <a:ext cx="1052958" cy="526479"/>
      </dsp:txXfrm>
    </dsp:sp>
    <dsp:sp modelId="{C1D87F46-CB7A-42EF-B4F2-21EF0E27C0A6}">
      <dsp:nvSpPr>
        <dsp:cNvPr id="0" name=""/>
        <dsp:cNvSpPr/>
      </dsp:nvSpPr>
      <dsp:spPr>
        <a:xfrm>
          <a:off x="5832760" y="2244150"/>
          <a:ext cx="1052958" cy="5264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문의</a:t>
          </a:r>
          <a:endParaRPr lang="ko-KR" altLang="en-US" sz="1200" kern="1200" dirty="0"/>
        </a:p>
      </dsp:txBody>
      <dsp:txXfrm>
        <a:off x="5832760" y="2244150"/>
        <a:ext cx="1052958" cy="526479"/>
      </dsp:txXfrm>
    </dsp:sp>
    <dsp:sp modelId="{2C1D6CA4-E390-494D-B7AF-77C6FC1EFA3C}">
      <dsp:nvSpPr>
        <dsp:cNvPr id="0" name=""/>
        <dsp:cNvSpPr/>
      </dsp:nvSpPr>
      <dsp:spPr>
        <a:xfrm>
          <a:off x="5832760" y="2991751"/>
          <a:ext cx="1052958" cy="5264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상담</a:t>
          </a:r>
          <a:endParaRPr lang="en-US" altLang="ko-KR" sz="1200" kern="1200" dirty="0" smtClean="0"/>
        </a:p>
      </dsp:txBody>
      <dsp:txXfrm>
        <a:off x="5832760" y="2991751"/>
        <a:ext cx="1052958" cy="526479"/>
      </dsp:txXfrm>
    </dsp:sp>
    <dsp:sp modelId="{5653110D-4491-44F3-8B22-4FB25F56601C}">
      <dsp:nvSpPr>
        <dsp:cNvPr id="0" name=""/>
        <dsp:cNvSpPr/>
      </dsp:nvSpPr>
      <dsp:spPr>
        <a:xfrm>
          <a:off x="6843600" y="1496549"/>
          <a:ext cx="1052958" cy="52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구매후기</a:t>
          </a:r>
          <a:endParaRPr lang="en-US" altLang="ko-KR" sz="1200" kern="1200" dirty="0" smtClean="0"/>
        </a:p>
      </dsp:txBody>
      <dsp:txXfrm>
        <a:off x="6843600" y="1496549"/>
        <a:ext cx="1052958" cy="526479"/>
      </dsp:txXfrm>
    </dsp:sp>
    <dsp:sp modelId="{DF8B5091-91CC-4D01-BE4B-9661A8AE377A}">
      <dsp:nvSpPr>
        <dsp:cNvPr id="0" name=""/>
        <dsp:cNvSpPr/>
      </dsp:nvSpPr>
      <dsp:spPr>
        <a:xfrm>
          <a:off x="8117681" y="1496549"/>
          <a:ext cx="1052958" cy="52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결제</a:t>
          </a:r>
          <a:endParaRPr lang="en-US" altLang="ko-KR" sz="1200" kern="1200" dirty="0" smtClean="0"/>
        </a:p>
      </dsp:txBody>
      <dsp:txXfrm>
        <a:off x="8117681" y="1496549"/>
        <a:ext cx="1052958" cy="526479"/>
      </dsp:txXfrm>
    </dsp:sp>
    <dsp:sp modelId="{F4E81389-4C18-4F3F-B398-33DC0B1000D0}">
      <dsp:nvSpPr>
        <dsp:cNvPr id="0" name=""/>
        <dsp:cNvSpPr/>
      </dsp:nvSpPr>
      <dsp:spPr>
        <a:xfrm>
          <a:off x="9391761" y="1496549"/>
          <a:ext cx="1052958" cy="52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배송현황</a:t>
          </a:r>
          <a:endParaRPr lang="en-US" altLang="ko-KR" sz="1200" kern="1200" dirty="0" smtClean="0"/>
        </a:p>
      </dsp:txBody>
      <dsp:txXfrm>
        <a:off x="9391761" y="1496549"/>
        <a:ext cx="1052958" cy="526479"/>
      </dsp:txXfrm>
    </dsp:sp>
    <dsp:sp modelId="{A20453C7-7A23-464C-BDF6-9F7EF11F5A7F}">
      <dsp:nvSpPr>
        <dsp:cNvPr id="0" name=""/>
        <dsp:cNvSpPr/>
      </dsp:nvSpPr>
      <dsp:spPr>
        <a:xfrm>
          <a:off x="10402602" y="748949"/>
          <a:ext cx="1052958" cy="5264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판매자</a:t>
          </a:r>
          <a:endParaRPr lang="ko-KR" altLang="en-US" sz="1200" kern="1200" dirty="0"/>
        </a:p>
      </dsp:txBody>
      <dsp:txXfrm>
        <a:off x="10402602" y="748949"/>
        <a:ext cx="1052958" cy="526479"/>
      </dsp:txXfrm>
    </dsp:sp>
    <dsp:sp modelId="{C07B3BD6-9424-44EA-A764-6953D1FC55D1}">
      <dsp:nvSpPr>
        <dsp:cNvPr id="0" name=""/>
        <dsp:cNvSpPr/>
      </dsp:nvSpPr>
      <dsp:spPr>
        <a:xfrm>
          <a:off x="10665841" y="1496549"/>
          <a:ext cx="1052958" cy="52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상품등록</a:t>
          </a:r>
          <a:endParaRPr lang="ko-KR" altLang="en-US" sz="1200" kern="1200" dirty="0"/>
        </a:p>
      </dsp:txBody>
      <dsp:txXfrm>
        <a:off x="10665841" y="1496549"/>
        <a:ext cx="1052958" cy="526479"/>
      </dsp:txXfrm>
    </dsp:sp>
    <dsp:sp modelId="{BCD8E8F7-8542-4772-A44E-D5C6DDCDDA9A}">
      <dsp:nvSpPr>
        <dsp:cNvPr id="0" name=""/>
        <dsp:cNvSpPr/>
      </dsp:nvSpPr>
      <dsp:spPr>
        <a:xfrm>
          <a:off x="10665841" y="2244150"/>
          <a:ext cx="1052958" cy="52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재고관리</a:t>
          </a:r>
          <a:endParaRPr lang="ko-KR" altLang="en-US" sz="1200" kern="1200" dirty="0"/>
        </a:p>
      </dsp:txBody>
      <dsp:txXfrm>
        <a:off x="10665841" y="2244150"/>
        <a:ext cx="1052958" cy="526479"/>
      </dsp:txXfrm>
    </dsp:sp>
    <dsp:sp modelId="{D6417F03-CD45-46D3-9D0A-03DEBF1AFFC5}">
      <dsp:nvSpPr>
        <dsp:cNvPr id="0" name=""/>
        <dsp:cNvSpPr/>
      </dsp:nvSpPr>
      <dsp:spPr>
        <a:xfrm>
          <a:off x="10665841" y="2991751"/>
          <a:ext cx="1052958" cy="52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상품수정</a:t>
          </a:r>
          <a:endParaRPr lang="ko-KR" altLang="en-US" sz="1200" kern="1200" dirty="0"/>
        </a:p>
      </dsp:txBody>
      <dsp:txXfrm>
        <a:off x="10665841" y="2991751"/>
        <a:ext cx="1052958" cy="526479"/>
      </dsp:txXfrm>
    </dsp:sp>
    <dsp:sp modelId="{35267ADE-A45A-407C-B924-56CDDC00679F}">
      <dsp:nvSpPr>
        <dsp:cNvPr id="0" name=""/>
        <dsp:cNvSpPr/>
      </dsp:nvSpPr>
      <dsp:spPr>
        <a:xfrm>
          <a:off x="10665841" y="3739352"/>
          <a:ext cx="1052958" cy="52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상품정렬</a:t>
          </a:r>
          <a:endParaRPr lang="ko-KR" altLang="en-US" sz="1200" kern="1200" dirty="0"/>
        </a:p>
      </dsp:txBody>
      <dsp:txXfrm>
        <a:off x="10665841" y="3739352"/>
        <a:ext cx="1052958" cy="526479"/>
      </dsp:txXfrm>
    </dsp:sp>
    <dsp:sp modelId="{3F8997D7-1030-40EA-A20C-D6629B719BFA}">
      <dsp:nvSpPr>
        <dsp:cNvPr id="0" name=""/>
        <dsp:cNvSpPr/>
      </dsp:nvSpPr>
      <dsp:spPr>
        <a:xfrm>
          <a:off x="10665841" y="4486953"/>
          <a:ext cx="1052958" cy="52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프로모션신청</a:t>
          </a:r>
          <a:endParaRPr lang="ko-KR" altLang="en-US" sz="1200" kern="1200" dirty="0"/>
        </a:p>
      </dsp:txBody>
      <dsp:txXfrm>
        <a:off x="10665841" y="4486953"/>
        <a:ext cx="1052958" cy="526479"/>
      </dsp:txXfrm>
    </dsp:sp>
    <dsp:sp modelId="{DF4079A3-0624-41EE-9682-D42FD9CBB91A}">
      <dsp:nvSpPr>
        <dsp:cNvPr id="0" name=""/>
        <dsp:cNvSpPr/>
      </dsp:nvSpPr>
      <dsp:spPr>
        <a:xfrm>
          <a:off x="10665841" y="5234554"/>
          <a:ext cx="1052958" cy="52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판매현황</a:t>
          </a:r>
          <a:endParaRPr lang="ko-KR" altLang="en-US" sz="1200" kern="1200" dirty="0"/>
        </a:p>
      </dsp:txBody>
      <dsp:txXfrm>
        <a:off x="10665841" y="5234554"/>
        <a:ext cx="1052958" cy="526479"/>
      </dsp:txXfrm>
    </dsp:sp>
    <dsp:sp modelId="{35D863AC-FCDA-4B02-9E3E-80906E9B2E39}">
      <dsp:nvSpPr>
        <dsp:cNvPr id="0" name=""/>
        <dsp:cNvSpPr/>
      </dsp:nvSpPr>
      <dsp:spPr>
        <a:xfrm>
          <a:off x="10665841" y="5982155"/>
          <a:ext cx="1052958" cy="52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배송정보 등록</a:t>
          </a:r>
          <a:endParaRPr lang="ko-KR" altLang="en-US" sz="1200" kern="1200" dirty="0"/>
        </a:p>
      </dsp:txBody>
      <dsp:txXfrm>
        <a:off x="10665841" y="5982155"/>
        <a:ext cx="1052958" cy="526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DE999-3C7B-41CF-9345-65D9E59234E1}">
      <dsp:nvSpPr>
        <dsp:cNvPr id="0" name=""/>
        <dsp:cNvSpPr/>
      </dsp:nvSpPr>
      <dsp:spPr>
        <a:xfrm>
          <a:off x="10977706" y="2875745"/>
          <a:ext cx="122776" cy="1538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803"/>
              </a:lnTo>
              <a:lnTo>
                <a:pt x="122776" y="15388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CD2FF-0130-47BE-8FA7-454FA1F5736B}">
      <dsp:nvSpPr>
        <dsp:cNvPr id="0" name=""/>
        <dsp:cNvSpPr/>
      </dsp:nvSpPr>
      <dsp:spPr>
        <a:xfrm>
          <a:off x="10977706" y="2875745"/>
          <a:ext cx="122776" cy="95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659"/>
              </a:lnTo>
              <a:lnTo>
                <a:pt x="122776" y="9576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55DDA-6F56-46A7-82CC-F7A9E18FBF62}">
      <dsp:nvSpPr>
        <dsp:cNvPr id="0" name=""/>
        <dsp:cNvSpPr/>
      </dsp:nvSpPr>
      <dsp:spPr>
        <a:xfrm>
          <a:off x="10977706" y="2875745"/>
          <a:ext cx="122776" cy="37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515"/>
              </a:lnTo>
              <a:lnTo>
                <a:pt x="122776" y="3765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1159D-0AD0-4B15-9D1C-3B23F34241B6}">
      <dsp:nvSpPr>
        <dsp:cNvPr id="0" name=""/>
        <dsp:cNvSpPr/>
      </dsp:nvSpPr>
      <dsp:spPr>
        <a:xfrm>
          <a:off x="9819511" y="2294601"/>
          <a:ext cx="1485600" cy="17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43"/>
              </a:lnTo>
              <a:lnTo>
                <a:pt x="1485600" y="85943"/>
              </a:lnTo>
              <a:lnTo>
                <a:pt x="1485600" y="1718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3AA3B-858B-4A16-BB53-767836FE40FF}">
      <dsp:nvSpPr>
        <dsp:cNvPr id="0" name=""/>
        <dsp:cNvSpPr/>
      </dsp:nvSpPr>
      <dsp:spPr>
        <a:xfrm>
          <a:off x="9987306" y="2875745"/>
          <a:ext cx="122776" cy="95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659"/>
              </a:lnTo>
              <a:lnTo>
                <a:pt x="122776" y="9576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79485-5B24-4E19-88AB-07B63FDD2950}">
      <dsp:nvSpPr>
        <dsp:cNvPr id="0" name=""/>
        <dsp:cNvSpPr/>
      </dsp:nvSpPr>
      <dsp:spPr>
        <a:xfrm>
          <a:off x="9987306" y="2875745"/>
          <a:ext cx="122776" cy="37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515"/>
              </a:lnTo>
              <a:lnTo>
                <a:pt x="122776" y="3765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23F5A-94DD-4F5D-B446-61587FD9D3A4}">
      <dsp:nvSpPr>
        <dsp:cNvPr id="0" name=""/>
        <dsp:cNvSpPr/>
      </dsp:nvSpPr>
      <dsp:spPr>
        <a:xfrm>
          <a:off x="9819511" y="2294601"/>
          <a:ext cx="495200" cy="17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43"/>
              </a:lnTo>
              <a:lnTo>
                <a:pt x="495200" y="85943"/>
              </a:lnTo>
              <a:lnTo>
                <a:pt x="495200" y="1718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A5BDB-1C52-4331-93AD-2C798F365209}">
      <dsp:nvSpPr>
        <dsp:cNvPr id="0" name=""/>
        <dsp:cNvSpPr/>
      </dsp:nvSpPr>
      <dsp:spPr>
        <a:xfrm>
          <a:off x="8996906" y="2875745"/>
          <a:ext cx="122776" cy="95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659"/>
              </a:lnTo>
              <a:lnTo>
                <a:pt x="122776" y="9576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F30E0-DECB-46AF-A5A9-2987AF669588}">
      <dsp:nvSpPr>
        <dsp:cNvPr id="0" name=""/>
        <dsp:cNvSpPr/>
      </dsp:nvSpPr>
      <dsp:spPr>
        <a:xfrm>
          <a:off x="8996906" y="2875745"/>
          <a:ext cx="122776" cy="37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515"/>
              </a:lnTo>
              <a:lnTo>
                <a:pt x="122776" y="3765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43F98-7A9C-41ED-A1E4-34E82C395550}">
      <dsp:nvSpPr>
        <dsp:cNvPr id="0" name=""/>
        <dsp:cNvSpPr/>
      </dsp:nvSpPr>
      <dsp:spPr>
        <a:xfrm>
          <a:off x="9324311" y="2294601"/>
          <a:ext cx="495200" cy="171887"/>
        </a:xfrm>
        <a:custGeom>
          <a:avLst/>
          <a:gdLst/>
          <a:ahLst/>
          <a:cxnLst/>
          <a:rect l="0" t="0" r="0" b="0"/>
          <a:pathLst>
            <a:path>
              <a:moveTo>
                <a:pt x="495200" y="0"/>
              </a:moveTo>
              <a:lnTo>
                <a:pt x="495200" y="85943"/>
              </a:lnTo>
              <a:lnTo>
                <a:pt x="0" y="85943"/>
              </a:lnTo>
              <a:lnTo>
                <a:pt x="0" y="1718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2EF70-ACBC-4EB5-9EEF-A32A924D1CE9}">
      <dsp:nvSpPr>
        <dsp:cNvPr id="0" name=""/>
        <dsp:cNvSpPr/>
      </dsp:nvSpPr>
      <dsp:spPr>
        <a:xfrm>
          <a:off x="8006506" y="2875745"/>
          <a:ext cx="122776" cy="1538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803"/>
              </a:lnTo>
              <a:lnTo>
                <a:pt x="122776" y="15388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D4BA6-6C9D-4939-BF56-984219C0C0CE}">
      <dsp:nvSpPr>
        <dsp:cNvPr id="0" name=""/>
        <dsp:cNvSpPr/>
      </dsp:nvSpPr>
      <dsp:spPr>
        <a:xfrm>
          <a:off x="8006506" y="2875745"/>
          <a:ext cx="122776" cy="95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659"/>
              </a:lnTo>
              <a:lnTo>
                <a:pt x="122776" y="9576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7ED32-CE9D-45F8-8E79-6AD27536C15F}">
      <dsp:nvSpPr>
        <dsp:cNvPr id="0" name=""/>
        <dsp:cNvSpPr/>
      </dsp:nvSpPr>
      <dsp:spPr>
        <a:xfrm>
          <a:off x="8006506" y="2875745"/>
          <a:ext cx="122776" cy="37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515"/>
              </a:lnTo>
              <a:lnTo>
                <a:pt x="122776" y="3765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95201-C308-41B0-AE04-E1B91B05DE9E}">
      <dsp:nvSpPr>
        <dsp:cNvPr id="0" name=""/>
        <dsp:cNvSpPr/>
      </dsp:nvSpPr>
      <dsp:spPr>
        <a:xfrm>
          <a:off x="8333911" y="2294601"/>
          <a:ext cx="1485600" cy="171887"/>
        </a:xfrm>
        <a:custGeom>
          <a:avLst/>
          <a:gdLst/>
          <a:ahLst/>
          <a:cxnLst/>
          <a:rect l="0" t="0" r="0" b="0"/>
          <a:pathLst>
            <a:path>
              <a:moveTo>
                <a:pt x="1485600" y="0"/>
              </a:moveTo>
              <a:lnTo>
                <a:pt x="1485600" y="85943"/>
              </a:lnTo>
              <a:lnTo>
                <a:pt x="0" y="85943"/>
              </a:lnTo>
              <a:lnTo>
                <a:pt x="0" y="1718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11180-387B-406C-8C9A-DF9B578BC63E}">
      <dsp:nvSpPr>
        <dsp:cNvPr id="0" name=""/>
        <dsp:cNvSpPr/>
      </dsp:nvSpPr>
      <dsp:spPr>
        <a:xfrm>
          <a:off x="6105511" y="1713458"/>
          <a:ext cx="3714000" cy="17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43"/>
              </a:lnTo>
              <a:lnTo>
                <a:pt x="3714000" y="85943"/>
              </a:lnTo>
              <a:lnTo>
                <a:pt x="3714000" y="1718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363EF-1C2C-4B25-9442-A20FEE69CAA3}">
      <dsp:nvSpPr>
        <dsp:cNvPr id="0" name=""/>
        <dsp:cNvSpPr/>
      </dsp:nvSpPr>
      <dsp:spPr>
        <a:xfrm>
          <a:off x="7016106" y="2890724"/>
          <a:ext cx="122776" cy="95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659"/>
              </a:lnTo>
              <a:lnTo>
                <a:pt x="122776" y="9576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58EE2-3FE1-46C6-9127-8205DEC27F72}">
      <dsp:nvSpPr>
        <dsp:cNvPr id="0" name=""/>
        <dsp:cNvSpPr/>
      </dsp:nvSpPr>
      <dsp:spPr>
        <a:xfrm>
          <a:off x="7016106" y="2890724"/>
          <a:ext cx="122776" cy="37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515"/>
              </a:lnTo>
              <a:lnTo>
                <a:pt x="122776" y="3765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04454-2942-49D7-AF1D-8A5890995A32}">
      <dsp:nvSpPr>
        <dsp:cNvPr id="0" name=""/>
        <dsp:cNvSpPr/>
      </dsp:nvSpPr>
      <dsp:spPr>
        <a:xfrm>
          <a:off x="6353111" y="2309580"/>
          <a:ext cx="990400" cy="17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43"/>
              </a:lnTo>
              <a:lnTo>
                <a:pt x="990400" y="85943"/>
              </a:lnTo>
              <a:lnTo>
                <a:pt x="990400" y="1718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5CA86-27F3-4AAF-8441-17663F11AB8C}">
      <dsp:nvSpPr>
        <dsp:cNvPr id="0" name=""/>
        <dsp:cNvSpPr/>
      </dsp:nvSpPr>
      <dsp:spPr>
        <a:xfrm>
          <a:off x="6025706" y="2890724"/>
          <a:ext cx="122776" cy="2104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4968"/>
              </a:lnTo>
              <a:lnTo>
                <a:pt x="122776" y="210496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3DDC4-AA27-4925-8A3D-193C36CE38F2}">
      <dsp:nvSpPr>
        <dsp:cNvPr id="0" name=""/>
        <dsp:cNvSpPr/>
      </dsp:nvSpPr>
      <dsp:spPr>
        <a:xfrm>
          <a:off x="6025706" y="2890724"/>
          <a:ext cx="122776" cy="1523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824"/>
              </a:lnTo>
              <a:lnTo>
                <a:pt x="122776" y="152382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1B941-C685-46A4-99F8-63082DFAADD8}">
      <dsp:nvSpPr>
        <dsp:cNvPr id="0" name=""/>
        <dsp:cNvSpPr/>
      </dsp:nvSpPr>
      <dsp:spPr>
        <a:xfrm>
          <a:off x="6025706" y="2890724"/>
          <a:ext cx="122776" cy="95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659"/>
              </a:lnTo>
              <a:lnTo>
                <a:pt x="122776" y="9576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14F17-A282-4113-AA2E-E9AB9DA9DF8A}">
      <dsp:nvSpPr>
        <dsp:cNvPr id="0" name=""/>
        <dsp:cNvSpPr/>
      </dsp:nvSpPr>
      <dsp:spPr>
        <a:xfrm>
          <a:off x="6025706" y="2890724"/>
          <a:ext cx="122776" cy="37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515"/>
              </a:lnTo>
              <a:lnTo>
                <a:pt x="122776" y="3765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F97D2-2EAF-412F-A232-50FF1C2FAAF2}">
      <dsp:nvSpPr>
        <dsp:cNvPr id="0" name=""/>
        <dsp:cNvSpPr/>
      </dsp:nvSpPr>
      <dsp:spPr>
        <a:xfrm>
          <a:off x="6307391" y="2309580"/>
          <a:ext cx="91440" cy="1718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8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8CD71-F025-41E9-B415-E4137E00D5B2}">
      <dsp:nvSpPr>
        <dsp:cNvPr id="0" name=""/>
        <dsp:cNvSpPr/>
      </dsp:nvSpPr>
      <dsp:spPr>
        <a:xfrm>
          <a:off x="5035306" y="2890724"/>
          <a:ext cx="122776" cy="1523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824"/>
              </a:lnTo>
              <a:lnTo>
                <a:pt x="122776" y="152382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3262A-E355-4568-B92E-EA7066265179}">
      <dsp:nvSpPr>
        <dsp:cNvPr id="0" name=""/>
        <dsp:cNvSpPr/>
      </dsp:nvSpPr>
      <dsp:spPr>
        <a:xfrm>
          <a:off x="5035306" y="2890724"/>
          <a:ext cx="122776" cy="95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659"/>
              </a:lnTo>
              <a:lnTo>
                <a:pt x="122776" y="9576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6E823-DAA3-43F5-8421-57F47E1D75E7}">
      <dsp:nvSpPr>
        <dsp:cNvPr id="0" name=""/>
        <dsp:cNvSpPr/>
      </dsp:nvSpPr>
      <dsp:spPr>
        <a:xfrm>
          <a:off x="5035306" y="2890724"/>
          <a:ext cx="122776" cy="37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515"/>
              </a:lnTo>
              <a:lnTo>
                <a:pt x="122776" y="3765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4B366-D7D9-4F46-BCD4-DECB6AFBE1B6}">
      <dsp:nvSpPr>
        <dsp:cNvPr id="0" name=""/>
        <dsp:cNvSpPr/>
      </dsp:nvSpPr>
      <dsp:spPr>
        <a:xfrm>
          <a:off x="5362711" y="2309580"/>
          <a:ext cx="990400" cy="171887"/>
        </a:xfrm>
        <a:custGeom>
          <a:avLst/>
          <a:gdLst/>
          <a:ahLst/>
          <a:cxnLst/>
          <a:rect l="0" t="0" r="0" b="0"/>
          <a:pathLst>
            <a:path>
              <a:moveTo>
                <a:pt x="990400" y="0"/>
              </a:moveTo>
              <a:lnTo>
                <a:pt x="990400" y="85943"/>
              </a:lnTo>
              <a:lnTo>
                <a:pt x="0" y="85943"/>
              </a:lnTo>
              <a:lnTo>
                <a:pt x="0" y="1718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B4A7E-AC13-42F0-AD01-634F84007A19}">
      <dsp:nvSpPr>
        <dsp:cNvPr id="0" name=""/>
        <dsp:cNvSpPr/>
      </dsp:nvSpPr>
      <dsp:spPr>
        <a:xfrm>
          <a:off x="6105511" y="1713458"/>
          <a:ext cx="247600" cy="186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922"/>
              </a:lnTo>
              <a:lnTo>
                <a:pt x="247600" y="100922"/>
              </a:lnTo>
              <a:lnTo>
                <a:pt x="247600" y="18686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704F7-A989-4261-A2D6-450DD683F3FF}">
      <dsp:nvSpPr>
        <dsp:cNvPr id="0" name=""/>
        <dsp:cNvSpPr/>
      </dsp:nvSpPr>
      <dsp:spPr>
        <a:xfrm>
          <a:off x="4044906" y="2875745"/>
          <a:ext cx="122776" cy="1538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803"/>
              </a:lnTo>
              <a:lnTo>
                <a:pt x="122776" y="15388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E7D76-CF9E-44C0-A327-9E3674AF0A03}">
      <dsp:nvSpPr>
        <dsp:cNvPr id="0" name=""/>
        <dsp:cNvSpPr/>
      </dsp:nvSpPr>
      <dsp:spPr>
        <a:xfrm>
          <a:off x="4044906" y="2875745"/>
          <a:ext cx="122776" cy="95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659"/>
              </a:lnTo>
              <a:lnTo>
                <a:pt x="122776" y="9576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12F30-D8AF-4DD9-B03C-7B3EEA0ABA64}">
      <dsp:nvSpPr>
        <dsp:cNvPr id="0" name=""/>
        <dsp:cNvSpPr/>
      </dsp:nvSpPr>
      <dsp:spPr>
        <a:xfrm>
          <a:off x="4044906" y="2875745"/>
          <a:ext cx="122776" cy="37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515"/>
              </a:lnTo>
              <a:lnTo>
                <a:pt x="122776" y="3765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A7B06-1503-4FD3-A4DE-F11376329A83}">
      <dsp:nvSpPr>
        <dsp:cNvPr id="0" name=""/>
        <dsp:cNvSpPr/>
      </dsp:nvSpPr>
      <dsp:spPr>
        <a:xfrm>
          <a:off x="2391511" y="2294601"/>
          <a:ext cx="1980800" cy="17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43"/>
              </a:lnTo>
              <a:lnTo>
                <a:pt x="1980800" y="85943"/>
              </a:lnTo>
              <a:lnTo>
                <a:pt x="1980800" y="1718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0B040-213D-4CD1-8201-772553B74198}">
      <dsp:nvSpPr>
        <dsp:cNvPr id="0" name=""/>
        <dsp:cNvSpPr/>
      </dsp:nvSpPr>
      <dsp:spPr>
        <a:xfrm>
          <a:off x="3054506" y="2875745"/>
          <a:ext cx="122776" cy="1538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803"/>
              </a:lnTo>
              <a:lnTo>
                <a:pt x="122776" y="15388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7AB18-43BC-4B35-A71E-8A7D489E77BA}">
      <dsp:nvSpPr>
        <dsp:cNvPr id="0" name=""/>
        <dsp:cNvSpPr/>
      </dsp:nvSpPr>
      <dsp:spPr>
        <a:xfrm>
          <a:off x="3054506" y="2875745"/>
          <a:ext cx="122776" cy="95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659"/>
              </a:lnTo>
              <a:lnTo>
                <a:pt x="122776" y="9576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2BCD9-F1B1-44CA-B290-A0E5C6DF84FF}">
      <dsp:nvSpPr>
        <dsp:cNvPr id="0" name=""/>
        <dsp:cNvSpPr/>
      </dsp:nvSpPr>
      <dsp:spPr>
        <a:xfrm>
          <a:off x="3054506" y="2875745"/>
          <a:ext cx="122776" cy="37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515"/>
              </a:lnTo>
              <a:lnTo>
                <a:pt x="122776" y="3765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A4B27-85EC-4E5B-94B8-8E16F6A3EF90}">
      <dsp:nvSpPr>
        <dsp:cNvPr id="0" name=""/>
        <dsp:cNvSpPr/>
      </dsp:nvSpPr>
      <dsp:spPr>
        <a:xfrm>
          <a:off x="2391511" y="2294601"/>
          <a:ext cx="990400" cy="17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43"/>
              </a:lnTo>
              <a:lnTo>
                <a:pt x="990400" y="85943"/>
              </a:lnTo>
              <a:lnTo>
                <a:pt x="990400" y="1718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A6FD5-F025-4038-8A34-D3278BEFFC2E}">
      <dsp:nvSpPr>
        <dsp:cNvPr id="0" name=""/>
        <dsp:cNvSpPr/>
      </dsp:nvSpPr>
      <dsp:spPr>
        <a:xfrm>
          <a:off x="2064106" y="2875745"/>
          <a:ext cx="122776" cy="95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659"/>
              </a:lnTo>
              <a:lnTo>
                <a:pt x="122776" y="9576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A31E9-FA0B-48D4-A74A-F95B74BF5D5C}">
      <dsp:nvSpPr>
        <dsp:cNvPr id="0" name=""/>
        <dsp:cNvSpPr/>
      </dsp:nvSpPr>
      <dsp:spPr>
        <a:xfrm>
          <a:off x="2064106" y="2875745"/>
          <a:ext cx="122776" cy="37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515"/>
              </a:lnTo>
              <a:lnTo>
                <a:pt x="122776" y="3765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B5246-769E-49F9-9067-9D9949CDD98D}">
      <dsp:nvSpPr>
        <dsp:cNvPr id="0" name=""/>
        <dsp:cNvSpPr/>
      </dsp:nvSpPr>
      <dsp:spPr>
        <a:xfrm>
          <a:off x="2345791" y="2294601"/>
          <a:ext cx="91440" cy="1718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8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83CA8-AE43-4E89-9CB1-502DB8030B35}">
      <dsp:nvSpPr>
        <dsp:cNvPr id="0" name=""/>
        <dsp:cNvSpPr/>
      </dsp:nvSpPr>
      <dsp:spPr>
        <a:xfrm>
          <a:off x="1073706" y="2875745"/>
          <a:ext cx="122776" cy="1538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803"/>
              </a:lnTo>
              <a:lnTo>
                <a:pt x="122776" y="15388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83F9C-C5BB-46C7-8394-2F0098C326D0}">
      <dsp:nvSpPr>
        <dsp:cNvPr id="0" name=""/>
        <dsp:cNvSpPr/>
      </dsp:nvSpPr>
      <dsp:spPr>
        <a:xfrm>
          <a:off x="1073706" y="2875745"/>
          <a:ext cx="122776" cy="95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659"/>
              </a:lnTo>
              <a:lnTo>
                <a:pt x="122776" y="9576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DA0CC-A28A-4DB4-9EBB-E6750455CD4D}">
      <dsp:nvSpPr>
        <dsp:cNvPr id="0" name=""/>
        <dsp:cNvSpPr/>
      </dsp:nvSpPr>
      <dsp:spPr>
        <a:xfrm>
          <a:off x="1073706" y="2875745"/>
          <a:ext cx="122776" cy="37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515"/>
              </a:lnTo>
              <a:lnTo>
                <a:pt x="122776" y="3765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A59EE-3970-4C8D-8D48-751458641312}">
      <dsp:nvSpPr>
        <dsp:cNvPr id="0" name=""/>
        <dsp:cNvSpPr/>
      </dsp:nvSpPr>
      <dsp:spPr>
        <a:xfrm>
          <a:off x="1401111" y="2294601"/>
          <a:ext cx="990400" cy="171887"/>
        </a:xfrm>
        <a:custGeom>
          <a:avLst/>
          <a:gdLst/>
          <a:ahLst/>
          <a:cxnLst/>
          <a:rect l="0" t="0" r="0" b="0"/>
          <a:pathLst>
            <a:path>
              <a:moveTo>
                <a:pt x="990400" y="0"/>
              </a:moveTo>
              <a:lnTo>
                <a:pt x="990400" y="85943"/>
              </a:lnTo>
              <a:lnTo>
                <a:pt x="0" y="85943"/>
              </a:lnTo>
              <a:lnTo>
                <a:pt x="0" y="1718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66256-44BF-4941-A30F-D6BC55DF1F3A}">
      <dsp:nvSpPr>
        <dsp:cNvPr id="0" name=""/>
        <dsp:cNvSpPr/>
      </dsp:nvSpPr>
      <dsp:spPr>
        <a:xfrm>
          <a:off x="83306" y="2875745"/>
          <a:ext cx="122776" cy="2119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947"/>
              </a:lnTo>
              <a:lnTo>
                <a:pt x="122776" y="211994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B9223-90F2-4D85-AB9F-9954359B4DEB}">
      <dsp:nvSpPr>
        <dsp:cNvPr id="0" name=""/>
        <dsp:cNvSpPr/>
      </dsp:nvSpPr>
      <dsp:spPr>
        <a:xfrm>
          <a:off x="83306" y="2875745"/>
          <a:ext cx="122776" cy="1538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803"/>
              </a:lnTo>
              <a:lnTo>
                <a:pt x="122776" y="15388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68843-E8D2-4205-851F-5DEF9A9453A5}">
      <dsp:nvSpPr>
        <dsp:cNvPr id="0" name=""/>
        <dsp:cNvSpPr/>
      </dsp:nvSpPr>
      <dsp:spPr>
        <a:xfrm>
          <a:off x="83306" y="2875745"/>
          <a:ext cx="122776" cy="95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659"/>
              </a:lnTo>
              <a:lnTo>
                <a:pt x="122776" y="9576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2C5C2F-AB69-4D72-BCB9-F8A31A8DED1E}">
      <dsp:nvSpPr>
        <dsp:cNvPr id="0" name=""/>
        <dsp:cNvSpPr/>
      </dsp:nvSpPr>
      <dsp:spPr>
        <a:xfrm>
          <a:off x="83306" y="2875745"/>
          <a:ext cx="122776" cy="376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515"/>
              </a:lnTo>
              <a:lnTo>
                <a:pt x="122776" y="3765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B4BF5-4DCB-4DAA-B7BD-A278F7562B7B}">
      <dsp:nvSpPr>
        <dsp:cNvPr id="0" name=""/>
        <dsp:cNvSpPr/>
      </dsp:nvSpPr>
      <dsp:spPr>
        <a:xfrm>
          <a:off x="410711" y="2294601"/>
          <a:ext cx="1980800" cy="171887"/>
        </a:xfrm>
        <a:custGeom>
          <a:avLst/>
          <a:gdLst/>
          <a:ahLst/>
          <a:cxnLst/>
          <a:rect l="0" t="0" r="0" b="0"/>
          <a:pathLst>
            <a:path>
              <a:moveTo>
                <a:pt x="1980800" y="0"/>
              </a:moveTo>
              <a:lnTo>
                <a:pt x="1980800" y="85943"/>
              </a:lnTo>
              <a:lnTo>
                <a:pt x="0" y="85943"/>
              </a:lnTo>
              <a:lnTo>
                <a:pt x="0" y="17188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7D1C7-3F7B-4708-8326-3EFBE34EF61C}">
      <dsp:nvSpPr>
        <dsp:cNvPr id="0" name=""/>
        <dsp:cNvSpPr/>
      </dsp:nvSpPr>
      <dsp:spPr>
        <a:xfrm>
          <a:off x="2391511" y="1713458"/>
          <a:ext cx="3714000" cy="171887"/>
        </a:xfrm>
        <a:custGeom>
          <a:avLst/>
          <a:gdLst/>
          <a:ahLst/>
          <a:cxnLst/>
          <a:rect l="0" t="0" r="0" b="0"/>
          <a:pathLst>
            <a:path>
              <a:moveTo>
                <a:pt x="3714000" y="0"/>
              </a:moveTo>
              <a:lnTo>
                <a:pt x="3714000" y="85943"/>
              </a:lnTo>
              <a:lnTo>
                <a:pt x="0" y="85943"/>
              </a:lnTo>
              <a:lnTo>
                <a:pt x="0" y="1718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7D30D-5BEC-4862-B46A-C3777681D86F}">
      <dsp:nvSpPr>
        <dsp:cNvPr id="0" name=""/>
        <dsp:cNvSpPr/>
      </dsp:nvSpPr>
      <dsp:spPr>
        <a:xfrm>
          <a:off x="5696255" y="1304201"/>
          <a:ext cx="818512" cy="4092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메인 화면</a:t>
          </a:r>
          <a:endParaRPr lang="ko-KR" altLang="en-US" sz="900" kern="1200" dirty="0"/>
        </a:p>
      </dsp:txBody>
      <dsp:txXfrm>
        <a:off x="5696255" y="1304201"/>
        <a:ext cx="818512" cy="409256"/>
      </dsp:txXfrm>
    </dsp:sp>
    <dsp:sp modelId="{E72B97F5-8011-4387-8DEA-AA4C272A98A0}">
      <dsp:nvSpPr>
        <dsp:cNvPr id="0" name=""/>
        <dsp:cNvSpPr/>
      </dsp:nvSpPr>
      <dsp:spPr>
        <a:xfrm>
          <a:off x="1982255" y="1885345"/>
          <a:ext cx="818512" cy="4092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고객용 로그인</a:t>
          </a:r>
          <a:endParaRPr lang="ko-KR" altLang="en-US" sz="900" kern="1200" dirty="0"/>
        </a:p>
      </dsp:txBody>
      <dsp:txXfrm>
        <a:off x="1982255" y="1885345"/>
        <a:ext cx="818512" cy="409256"/>
      </dsp:txXfrm>
    </dsp:sp>
    <dsp:sp modelId="{96F5AE28-7C5D-4B09-B8B4-DA55CC811758}">
      <dsp:nvSpPr>
        <dsp:cNvPr id="0" name=""/>
        <dsp:cNvSpPr/>
      </dsp:nvSpPr>
      <dsp:spPr>
        <a:xfrm>
          <a:off x="1455" y="2466489"/>
          <a:ext cx="818512" cy="409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상품</a:t>
          </a:r>
          <a:endParaRPr lang="en-US" altLang="ko-KR" sz="900" kern="1200" dirty="0" smtClean="0"/>
        </a:p>
      </dsp:txBody>
      <dsp:txXfrm>
        <a:off x="1455" y="2466489"/>
        <a:ext cx="818512" cy="409256"/>
      </dsp:txXfrm>
    </dsp:sp>
    <dsp:sp modelId="{5054D4DB-5B2E-4F05-B1A0-E98AC1DD48B1}">
      <dsp:nvSpPr>
        <dsp:cNvPr id="0" name=""/>
        <dsp:cNvSpPr/>
      </dsp:nvSpPr>
      <dsp:spPr>
        <a:xfrm>
          <a:off x="206083" y="3047633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상품 </a:t>
          </a:r>
          <a:r>
            <a:rPr lang="ko-KR" altLang="en-US" sz="900" kern="1200" dirty="0" err="1" smtClean="0"/>
            <a:t>노출페이지</a:t>
          </a:r>
          <a:endParaRPr lang="ko-KR" altLang="en-US" sz="900" kern="1200" dirty="0"/>
        </a:p>
      </dsp:txBody>
      <dsp:txXfrm>
        <a:off x="206083" y="3047633"/>
        <a:ext cx="818512" cy="409256"/>
      </dsp:txXfrm>
    </dsp:sp>
    <dsp:sp modelId="{BE2094FF-5B33-49CA-9E19-4EB322D8FE54}">
      <dsp:nvSpPr>
        <dsp:cNvPr id="0" name=""/>
        <dsp:cNvSpPr/>
      </dsp:nvSpPr>
      <dsp:spPr>
        <a:xfrm>
          <a:off x="206083" y="3628777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상품 상세페이지</a:t>
          </a:r>
          <a:endParaRPr lang="ko-KR" altLang="en-US" sz="900" kern="1200" dirty="0"/>
        </a:p>
      </dsp:txBody>
      <dsp:txXfrm>
        <a:off x="206083" y="3628777"/>
        <a:ext cx="818512" cy="409256"/>
      </dsp:txXfrm>
    </dsp:sp>
    <dsp:sp modelId="{2C207B2D-B75E-4B95-B26E-659A56562C7E}">
      <dsp:nvSpPr>
        <dsp:cNvPr id="0" name=""/>
        <dsp:cNvSpPr/>
      </dsp:nvSpPr>
      <dsp:spPr>
        <a:xfrm>
          <a:off x="206083" y="4209921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장바구니</a:t>
          </a:r>
          <a:endParaRPr lang="ko-KR" altLang="en-US" sz="900" kern="1200" dirty="0"/>
        </a:p>
      </dsp:txBody>
      <dsp:txXfrm>
        <a:off x="206083" y="4209921"/>
        <a:ext cx="818512" cy="409256"/>
      </dsp:txXfrm>
    </dsp:sp>
    <dsp:sp modelId="{4CE4EB61-29CA-431D-9A89-88C3B269E399}">
      <dsp:nvSpPr>
        <dsp:cNvPr id="0" name=""/>
        <dsp:cNvSpPr/>
      </dsp:nvSpPr>
      <dsp:spPr>
        <a:xfrm>
          <a:off x="206083" y="4791064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결제</a:t>
          </a:r>
          <a:endParaRPr lang="ko-KR" altLang="en-US" sz="900" kern="1200" dirty="0"/>
        </a:p>
      </dsp:txBody>
      <dsp:txXfrm>
        <a:off x="206083" y="4791064"/>
        <a:ext cx="818512" cy="409256"/>
      </dsp:txXfrm>
    </dsp:sp>
    <dsp:sp modelId="{864F5E67-8D59-4FA2-8917-60018E2B0761}">
      <dsp:nvSpPr>
        <dsp:cNvPr id="0" name=""/>
        <dsp:cNvSpPr/>
      </dsp:nvSpPr>
      <dsp:spPr>
        <a:xfrm>
          <a:off x="991855" y="2466489"/>
          <a:ext cx="818512" cy="409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광고</a:t>
          </a:r>
          <a:endParaRPr lang="en-US" altLang="ko-KR" sz="900" kern="1200" dirty="0" smtClean="0"/>
        </a:p>
      </dsp:txBody>
      <dsp:txXfrm>
        <a:off x="991855" y="2466489"/>
        <a:ext cx="818512" cy="409256"/>
      </dsp:txXfrm>
    </dsp:sp>
    <dsp:sp modelId="{CA900FE4-C1F4-4AC4-951B-F5DE5C82CF37}">
      <dsp:nvSpPr>
        <dsp:cNvPr id="0" name=""/>
        <dsp:cNvSpPr/>
      </dsp:nvSpPr>
      <dsp:spPr>
        <a:xfrm>
          <a:off x="1196483" y="3047633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메인화면</a:t>
          </a:r>
          <a:r>
            <a:rPr lang="ko-KR" altLang="en-US" sz="900" kern="1200" dirty="0" smtClean="0"/>
            <a:t> 슬라이더 광고</a:t>
          </a:r>
          <a:endParaRPr lang="ko-KR" altLang="en-US" sz="900" kern="1200" dirty="0"/>
        </a:p>
      </dsp:txBody>
      <dsp:txXfrm>
        <a:off x="1196483" y="3047633"/>
        <a:ext cx="818512" cy="409256"/>
      </dsp:txXfrm>
    </dsp:sp>
    <dsp:sp modelId="{58D6785C-0655-4B79-8341-41FCA355F3D6}">
      <dsp:nvSpPr>
        <dsp:cNvPr id="0" name=""/>
        <dsp:cNvSpPr/>
      </dsp:nvSpPr>
      <dsp:spPr>
        <a:xfrm>
          <a:off x="1196483" y="3628777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사이드 배너 광고</a:t>
          </a:r>
          <a:endParaRPr lang="ko-KR" altLang="en-US" sz="900" kern="1200" dirty="0"/>
        </a:p>
      </dsp:txBody>
      <dsp:txXfrm>
        <a:off x="1196483" y="3628777"/>
        <a:ext cx="818512" cy="409256"/>
      </dsp:txXfrm>
    </dsp:sp>
    <dsp:sp modelId="{A43C97CE-529D-4F8E-A2D5-7BF3A8B2C0D3}">
      <dsp:nvSpPr>
        <dsp:cNvPr id="0" name=""/>
        <dsp:cNvSpPr/>
      </dsp:nvSpPr>
      <dsp:spPr>
        <a:xfrm>
          <a:off x="1196483" y="4209921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팝업광고</a:t>
          </a:r>
          <a:r>
            <a:rPr lang="en-US" altLang="ko-KR" sz="900" kern="1200" dirty="0" smtClean="0"/>
            <a:t>(</a:t>
          </a:r>
          <a:r>
            <a:rPr lang="ko-KR" altLang="en-US" sz="900" kern="1200" dirty="0" smtClean="0"/>
            <a:t>일정시간 </a:t>
          </a:r>
          <a:r>
            <a:rPr lang="ko-KR" altLang="en-US" sz="900" kern="1200" dirty="0" err="1" smtClean="0"/>
            <a:t>노출금지</a:t>
          </a:r>
          <a:endParaRPr lang="ko-KR" altLang="en-US" sz="900" kern="1200" dirty="0"/>
        </a:p>
      </dsp:txBody>
      <dsp:txXfrm>
        <a:off x="1196483" y="4209921"/>
        <a:ext cx="818512" cy="409256"/>
      </dsp:txXfrm>
    </dsp:sp>
    <dsp:sp modelId="{40997621-B001-4A6F-8FED-64BBD0B49A69}">
      <dsp:nvSpPr>
        <dsp:cNvPr id="0" name=""/>
        <dsp:cNvSpPr/>
      </dsp:nvSpPr>
      <dsp:spPr>
        <a:xfrm>
          <a:off x="1982255" y="2466489"/>
          <a:ext cx="818512" cy="409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고객정보관리</a:t>
          </a:r>
          <a:endParaRPr lang="en-US" altLang="ko-KR" sz="900" kern="1200" dirty="0" smtClean="0"/>
        </a:p>
      </dsp:txBody>
      <dsp:txXfrm>
        <a:off x="1982255" y="2466489"/>
        <a:ext cx="818512" cy="409256"/>
      </dsp:txXfrm>
    </dsp:sp>
    <dsp:sp modelId="{7A29EFF6-5CBA-4E14-8253-D7E94EAC7035}">
      <dsp:nvSpPr>
        <dsp:cNvPr id="0" name=""/>
        <dsp:cNvSpPr/>
      </dsp:nvSpPr>
      <dsp:spPr>
        <a:xfrm>
          <a:off x="2186883" y="3047633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회원가입</a:t>
          </a:r>
          <a:r>
            <a:rPr lang="en-US" altLang="ko-KR" sz="900" kern="1200" dirty="0" smtClean="0"/>
            <a:t>(</a:t>
          </a:r>
          <a:r>
            <a:rPr lang="ko-KR" altLang="en-US" sz="900" kern="1200" dirty="0" smtClean="0"/>
            <a:t>연동</a:t>
          </a:r>
          <a:r>
            <a:rPr lang="en-US" altLang="ko-KR" sz="900" kern="1200" dirty="0" smtClean="0"/>
            <a:t>)</a:t>
          </a:r>
          <a:endParaRPr lang="ko-KR" altLang="en-US" sz="900" kern="1200" dirty="0"/>
        </a:p>
      </dsp:txBody>
      <dsp:txXfrm>
        <a:off x="2186883" y="3047633"/>
        <a:ext cx="818512" cy="409256"/>
      </dsp:txXfrm>
    </dsp:sp>
    <dsp:sp modelId="{E345B03C-39A2-44FE-8143-43EA63E960DF}">
      <dsp:nvSpPr>
        <dsp:cNvPr id="0" name=""/>
        <dsp:cNvSpPr/>
      </dsp:nvSpPr>
      <dsp:spPr>
        <a:xfrm>
          <a:off x="2186883" y="3628777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정보수정</a:t>
          </a:r>
          <a:endParaRPr lang="ko-KR" altLang="en-US" sz="900" kern="1200" dirty="0"/>
        </a:p>
      </dsp:txBody>
      <dsp:txXfrm>
        <a:off x="2186883" y="3628777"/>
        <a:ext cx="818512" cy="409256"/>
      </dsp:txXfrm>
    </dsp:sp>
    <dsp:sp modelId="{778899A0-D4A5-4597-87DD-4B46A396DD6C}">
      <dsp:nvSpPr>
        <dsp:cNvPr id="0" name=""/>
        <dsp:cNvSpPr/>
      </dsp:nvSpPr>
      <dsp:spPr>
        <a:xfrm>
          <a:off x="2972655" y="2466489"/>
          <a:ext cx="818512" cy="409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서비스 센터</a:t>
          </a:r>
          <a:endParaRPr lang="en-US" altLang="ko-KR" sz="900" kern="1200" dirty="0" smtClean="0"/>
        </a:p>
      </dsp:txBody>
      <dsp:txXfrm>
        <a:off x="2972655" y="2466489"/>
        <a:ext cx="818512" cy="409256"/>
      </dsp:txXfrm>
    </dsp:sp>
    <dsp:sp modelId="{C1D87F46-CB7A-42EF-B4F2-21EF0E27C0A6}">
      <dsp:nvSpPr>
        <dsp:cNvPr id="0" name=""/>
        <dsp:cNvSpPr/>
      </dsp:nvSpPr>
      <dsp:spPr>
        <a:xfrm>
          <a:off x="3177283" y="3047633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문의 글 작성 페이지</a:t>
          </a:r>
          <a:endParaRPr lang="ko-KR" altLang="en-US" sz="900" kern="1200" dirty="0"/>
        </a:p>
      </dsp:txBody>
      <dsp:txXfrm>
        <a:off x="3177283" y="3047633"/>
        <a:ext cx="818512" cy="409256"/>
      </dsp:txXfrm>
    </dsp:sp>
    <dsp:sp modelId="{2C1D6CA4-E390-494D-B7AF-77C6FC1EFA3C}">
      <dsp:nvSpPr>
        <dsp:cNvPr id="0" name=""/>
        <dsp:cNvSpPr/>
      </dsp:nvSpPr>
      <dsp:spPr>
        <a:xfrm>
          <a:off x="3177283" y="3628777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상담사</a:t>
          </a:r>
          <a:r>
            <a:rPr lang="ko-KR" altLang="en-US" sz="900" kern="1200" dirty="0" smtClean="0"/>
            <a:t> 연결</a:t>
          </a:r>
          <a:r>
            <a:rPr lang="en-US" altLang="ko-KR" sz="900" kern="1200" dirty="0" smtClean="0"/>
            <a:t>(</a:t>
          </a:r>
          <a:r>
            <a:rPr lang="ko-KR" altLang="en-US" sz="900" kern="1200" dirty="0" err="1" smtClean="0"/>
            <a:t>카톡</a:t>
          </a:r>
          <a:r>
            <a:rPr lang="ko-KR" altLang="en-US" sz="900" kern="1200" dirty="0" smtClean="0"/>
            <a:t> </a:t>
          </a:r>
          <a:r>
            <a:rPr lang="en-US" altLang="ko-KR" sz="900" kern="1200" dirty="0" smtClean="0"/>
            <a:t>or </a:t>
          </a:r>
          <a:r>
            <a:rPr lang="ko-KR" altLang="en-US" sz="900" kern="1200" dirty="0" smtClean="0"/>
            <a:t>전화</a:t>
          </a:r>
          <a:r>
            <a:rPr lang="en-US" altLang="ko-KR" sz="900" kern="1200" dirty="0" smtClean="0"/>
            <a:t>)</a:t>
          </a:r>
        </a:p>
      </dsp:txBody>
      <dsp:txXfrm>
        <a:off x="3177283" y="3628777"/>
        <a:ext cx="818512" cy="409256"/>
      </dsp:txXfrm>
    </dsp:sp>
    <dsp:sp modelId="{6ACD2B44-23E4-4D3C-93D6-98FFC91A922A}">
      <dsp:nvSpPr>
        <dsp:cNvPr id="0" name=""/>
        <dsp:cNvSpPr/>
      </dsp:nvSpPr>
      <dsp:spPr>
        <a:xfrm>
          <a:off x="3177283" y="4209921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공지사항</a:t>
          </a:r>
          <a:endParaRPr lang="ko-KR" altLang="en-US" sz="900" kern="1200" dirty="0"/>
        </a:p>
      </dsp:txBody>
      <dsp:txXfrm>
        <a:off x="3177283" y="4209921"/>
        <a:ext cx="818512" cy="409256"/>
      </dsp:txXfrm>
    </dsp:sp>
    <dsp:sp modelId="{5653110D-4491-44F3-8B22-4FB25F56601C}">
      <dsp:nvSpPr>
        <dsp:cNvPr id="0" name=""/>
        <dsp:cNvSpPr/>
      </dsp:nvSpPr>
      <dsp:spPr>
        <a:xfrm>
          <a:off x="3963055" y="2466489"/>
          <a:ext cx="818512" cy="409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구매</a:t>
          </a:r>
          <a:endParaRPr lang="en-US" altLang="ko-KR" sz="900" kern="1200" dirty="0" smtClean="0"/>
        </a:p>
      </dsp:txBody>
      <dsp:txXfrm>
        <a:off x="3963055" y="2466489"/>
        <a:ext cx="818512" cy="409256"/>
      </dsp:txXfrm>
    </dsp:sp>
    <dsp:sp modelId="{455FDFB2-C11A-4C10-A0EE-EAF68C0E47AE}">
      <dsp:nvSpPr>
        <dsp:cNvPr id="0" name=""/>
        <dsp:cNvSpPr/>
      </dsp:nvSpPr>
      <dsp:spPr>
        <a:xfrm>
          <a:off x="4167683" y="3047633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배송현황</a:t>
          </a:r>
          <a:r>
            <a:rPr lang="ko-KR" altLang="en-US" sz="900" kern="1200" dirty="0" smtClean="0"/>
            <a:t> </a:t>
          </a:r>
          <a:r>
            <a:rPr lang="ko-KR" altLang="en-US" sz="900" kern="1200" dirty="0" err="1" smtClean="0"/>
            <a:t>확인페이지</a:t>
          </a:r>
          <a:endParaRPr lang="ko-KR" altLang="en-US" sz="900" kern="1200" dirty="0"/>
        </a:p>
      </dsp:txBody>
      <dsp:txXfrm>
        <a:off x="4167683" y="3047633"/>
        <a:ext cx="818512" cy="409256"/>
      </dsp:txXfrm>
    </dsp:sp>
    <dsp:sp modelId="{696329F7-1F4C-4152-B871-66E66FBCFA02}">
      <dsp:nvSpPr>
        <dsp:cNvPr id="0" name=""/>
        <dsp:cNvSpPr/>
      </dsp:nvSpPr>
      <dsp:spPr>
        <a:xfrm>
          <a:off x="4167683" y="3628777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구매 내역확인페이지</a:t>
          </a:r>
          <a:endParaRPr lang="ko-KR" altLang="en-US" sz="900" kern="1200" dirty="0"/>
        </a:p>
      </dsp:txBody>
      <dsp:txXfrm>
        <a:off x="4167683" y="3628777"/>
        <a:ext cx="818512" cy="409256"/>
      </dsp:txXfrm>
    </dsp:sp>
    <dsp:sp modelId="{3F10A634-5AA1-4AFD-8D41-D3483FE10FA6}">
      <dsp:nvSpPr>
        <dsp:cNvPr id="0" name=""/>
        <dsp:cNvSpPr/>
      </dsp:nvSpPr>
      <dsp:spPr>
        <a:xfrm>
          <a:off x="4167683" y="4209921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리뷰 작성</a:t>
          </a:r>
          <a:endParaRPr lang="ko-KR" altLang="en-US" sz="900" kern="1200" dirty="0"/>
        </a:p>
      </dsp:txBody>
      <dsp:txXfrm>
        <a:off x="4167683" y="4209921"/>
        <a:ext cx="818512" cy="409256"/>
      </dsp:txXfrm>
    </dsp:sp>
    <dsp:sp modelId="{E61C4B3D-6E39-448A-BCCB-3F1613E827E2}">
      <dsp:nvSpPr>
        <dsp:cNvPr id="0" name=""/>
        <dsp:cNvSpPr/>
      </dsp:nvSpPr>
      <dsp:spPr>
        <a:xfrm>
          <a:off x="5943855" y="1900324"/>
          <a:ext cx="818512" cy="4092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판매자 로그인</a:t>
          </a:r>
          <a:endParaRPr lang="ko-KR" altLang="en-US" sz="900" kern="1200" dirty="0"/>
        </a:p>
      </dsp:txBody>
      <dsp:txXfrm>
        <a:off x="5943855" y="1900324"/>
        <a:ext cx="818512" cy="409256"/>
      </dsp:txXfrm>
    </dsp:sp>
    <dsp:sp modelId="{CEC48E8B-2EA1-42CE-9640-FB201E9444D8}">
      <dsp:nvSpPr>
        <dsp:cNvPr id="0" name=""/>
        <dsp:cNvSpPr/>
      </dsp:nvSpPr>
      <dsp:spPr>
        <a:xfrm>
          <a:off x="4953455" y="2481468"/>
          <a:ext cx="818512" cy="409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상품 관리</a:t>
          </a:r>
          <a:endParaRPr lang="ko-KR" altLang="en-US" sz="900" kern="1200" dirty="0"/>
        </a:p>
      </dsp:txBody>
      <dsp:txXfrm>
        <a:off x="4953455" y="2481468"/>
        <a:ext cx="818512" cy="409256"/>
      </dsp:txXfrm>
    </dsp:sp>
    <dsp:sp modelId="{DA18B0A9-D0C7-400F-9D4B-FDDE548C9C1C}">
      <dsp:nvSpPr>
        <dsp:cNvPr id="0" name=""/>
        <dsp:cNvSpPr/>
      </dsp:nvSpPr>
      <dsp:spPr>
        <a:xfrm>
          <a:off x="5158083" y="3062612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메인페이지</a:t>
          </a:r>
          <a:r>
            <a:rPr lang="en-US" altLang="ko-KR" sz="900" kern="1200" dirty="0" smtClean="0"/>
            <a:t>(</a:t>
          </a:r>
          <a:r>
            <a:rPr lang="ko-KR" altLang="en-US" sz="900" kern="1200" dirty="0" smtClean="0"/>
            <a:t>조회</a:t>
          </a:r>
          <a:r>
            <a:rPr lang="en-US" altLang="ko-KR" sz="900" kern="1200" dirty="0" smtClean="0"/>
            <a:t>)</a:t>
          </a:r>
          <a:endParaRPr lang="ko-KR" altLang="en-US" sz="900" kern="1200" dirty="0"/>
        </a:p>
      </dsp:txBody>
      <dsp:txXfrm>
        <a:off x="5158083" y="3062612"/>
        <a:ext cx="818512" cy="409256"/>
      </dsp:txXfrm>
    </dsp:sp>
    <dsp:sp modelId="{319B4794-8617-45C0-B549-1F22817FA20C}">
      <dsp:nvSpPr>
        <dsp:cNvPr id="0" name=""/>
        <dsp:cNvSpPr/>
      </dsp:nvSpPr>
      <dsp:spPr>
        <a:xfrm>
          <a:off x="5158083" y="3643755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상품 등록 및 수정 페이지</a:t>
          </a:r>
          <a:endParaRPr lang="ko-KR" altLang="en-US" sz="900" kern="1200" dirty="0"/>
        </a:p>
      </dsp:txBody>
      <dsp:txXfrm>
        <a:off x="5158083" y="3643755"/>
        <a:ext cx="818512" cy="409256"/>
      </dsp:txXfrm>
    </dsp:sp>
    <dsp:sp modelId="{1DB69DB3-AD83-49B6-BCD4-F25CB9B876DF}">
      <dsp:nvSpPr>
        <dsp:cNvPr id="0" name=""/>
        <dsp:cNvSpPr/>
      </dsp:nvSpPr>
      <dsp:spPr>
        <a:xfrm>
          <a:off x="5158083" y="4209921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리뷰 관리</a:t>
          </a:r>
          <a:endParaRPr lang="ko-KR" altLang="en-US" sz="900" kern="1200" dirty="0"/>
        </a:p>
      </dsp:txBody>
      <dsp:txXfrm>
        <a:off x="5158083" y="4209921"/>
        <a:ext cx="818512" cy="409256"/>
      </dsp:txXfrm>
    </dsp:sp>
    <dsp:sp modelId="{6B5F8C1B-09C4-4FBC-B5FC-D514B45A7731}">
      <dsp:nvSpPr>
        <dsp:cNvPr id="0" name=""/>
        <dsp:cNvSpPr/>
      </dsp:nvSpPr>
      <dsp:spPr>
        <a:xfrm>
          <a:off x="5943855" y="2481468"/>
          <a:ext cx="818512" cy="409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판매관리</a:t>
          </a:r>
          <a:endParaRPr lang="ko-KR" altLang="en-US" sz="900" kern="1200" dirty="0"/>
        </a:p>
      </dsp:txBody>
      <dsp:txXfrm>
        <a:off x="5943855" y="2481468"/>
        <a:ext cx="818512" cy="409256"/>
      </dsp:txXfrm>
    </dsp:sp>
    <dsp:sp modelId="{DCFB60F7-ECFD-4655-A2B8-79B50182B87E}">
      <dsp:nvSpPr>
        <dsp:cNvPr id="0" name=""/>
        <dsp:cNvSpPr/>
      </dsp:nvSpPr>
      <dsp:spPr>
        <a:xfrm>
          <a:off x="6148483" y="3062612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주문 조회</a:t>
          </a:r>
          <a:endParaRPr lang="ko-KR" altLang="en-US" sz="900" kern="1200" dirty="0"/>
        </a:p>
      </dsp:txBody>
      <dsp:txXfrm>
        <a:off x="6148483" y="3062612"/>
        <a:ext cx="818512" cy="409256"/>
      </dsp:txXfrm>
    </dsp:sp>
    <dsp:sp modelId="{2896C42A-1B05-41A3-B4E4-905602787A72}">
      <dsp:nvSpPr>
        <dsp:cNvPr id="0" name=""/>
        <dsp:cNvSpPr/>
      </dsp:nvSpPr>
      <dsp:spPr>
        <a:xfrm>
          <a:off x="6148483" y="3643755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주문관리</a:t>
          </a:r>
          <a:r>
            <a:rPr lang="en-US" altLang="ko-KR" sz="900" kern="1200" dirty="0" smtClean="0"/>
            <a:t>(</a:t>
          </a:r>
          <a:r>
            <a:rPr lang="ko-KR" altLang="en-US" sz="900" kern="1200" dirty="0" smtClean="0"/>
            <a:t>배송</a:t>
          </a:r>
          <a:r>
            <a:rPr lang="en-US" altLang="ko-KR" sz="900" kern="1200" dirty="0" smtClean="0"/>
            <a:t>,</a:t>
          </a:r>
          <a:r>
            <a:rPr lang="ko-KR" altLang="en-US" sz="900" kern="1200" dirty="0" smtClean="0"/>
            <a:t>교환</a:t>
          </a:r>
          <a:r>
            <a:rPr lang="en-US" altLang="ko-KR" sz="900" kern="1200" dirty="0" smtClean="0"/>
            <a:t>,</a:t>
          </a:r>
          <a:r>
            <a:rPr lang="ko-KR" altLang="en-US" sz="900" kern="1200" dirty="0" smtClean="0"/>
            <a:t>반품 등</a:t>
          </a:r>
          <a:r>
            <a:rPr lang="en-US" altLang="ko-KR" sz="900" kern="1200" dirty="0" smtClean="0"/>
            <a:t>)</a:t>
          </a:r>
          <a:endParaRPr lang="ko-KR" altLang="en-US" sz="900" kern="1200" dirty="0"/>
        </a:p>
      </dsp:txBody>
      <dsp:txXfrm>
        <a:off x="6148483" y="3643755"/>
        <a:ext cx="818512" cy="409256"/>
      </dsp:txXfrm>
    </dsp:sp>
    <dsp:sp modelId="{8D95703A-57F4-4EAF-A1FB-34C4D577201C}">
      <dsp:nvSpPr>
        <dsp:cNvPr id="0" name=""/>
        <dsp:cNvSpPr/>
      </dsp:nvSpPr>
      <dsp:spPr>
        <a:xfrm>
          <a:off x="6148483" y="4209921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결제금액 정산</a:t>
          </a:r>
          <a:endParaRPr lang="ko-KR" altLang="en-US" sz="900" kern="1200" dirty="0"/>
        </a:p>
      </dsp:txBody>
      <dsp:txXfrm>
        <a:off x="6148483" y="4209921"/>
        <a:ext cx="818512" cy="409256"/>
      </dsp:txXfrm>
    </dsp:sp>
    <dsp:sp modelId="{51E9D7F4-68A9-469A-A03F-87D2549A7117}">
      <dsp:nvSpPr>
        <dsp:cNvPr id="0" name=""/>
        <dsp:cNvSpPr/>
      </dsp:nvSpPr>
      <dsp:spPr>
        <a:xfrm>
          <a:off x="6148483" y="4791064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프로모션신청</a:t>
          </a:r>
          <a:endParaRPr lang="ko-KR" altLang="en-US" sz="900" kern="1200" dirty="0"/>
        </a:p>
      </dsp:txBody>
      <dsp:txXfrm>
        <a:off x="6148483" y="4791064"/>
        <a:ext cx="818512" cy="409256"/>
      </dsp:txXfrm>
    </dsp:sp>
    <dsp:sp modelId="{82CE4683-1F1B-4E8D-8653-1AC1DC9EAFAD}">
      <dsp:nvSpPr>
        <dsp:cNvPr id="0" name=""/>
        <dsp:cNvSpPr/>
      </dsp:nvSpPr>
      <dsp:spPr>
        <a:xfrm>
          <a:off x="6934255" y="2481468"/>
          <a:ext cx="818512" cy="409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판매자 정보관리</a:t>
          </a:r>
          <a:endParaRPr lang="ko-KR" altLang="en-US" sz="900" kern="1200" dirty="0"/>
        </a:p>
      </dsp:txBody>
      <dsp:txXfrm>
        <a:off x="6934255" y="2481468"/>
        <a:ext cx="818512" cy="409256"/>
      </dsp:txXfrm>
    </dsp:sp>
    <dsp:sp modelId="{D3B8C4D7-343F-41D4-87D1-5185CE6E1785}">
      <dsp:nvSpPr>
        <dsp:cNvPr id="0" name=""/>
        <dsp:cNvSpPr/>
      </dsp:nvSpPr>
      <dsp:spPr>
        <a:xfrm>
          <a:off x="7138883" y="3062612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판매자 용 회원가입</a:t>
          </a:r>
          <a:r>
            <a:rPr lang="en-US" altLang="ko-KR" sz="900" kern="1200" dirty="0" smtClean="0"/>
            <a:t>(</a:t>
          </a:r>
          <a:r>
            <a:rPr lang="ko-KR" altLang="en-US" sz="900" kern="1200" dirty="0" smtClean="0"/>
            <a:t>연동</a:t>
          </a:r>
          <a:r>
            <a:rPr lang="en-US" altLang="ko-KR" sz="900" kern="1200" dirty="0" smtClean="0"/>
            <a:t>x)</a:t>
          </a:r>
          <a:endParaRPr lang="ko-KR" altLang="en-US" sz="900" kern="1200" dirty="0"/>
        </a:p>
      </dsp:txBody>
      <dsp:txXfrm>
        <a:off x="7138883" y="3062612"/>
        <a:ext cx="818512" cy="409256"/>
      </dsp:txXfrm>
    </dsp:sp>
    <dsp:sp modelId="{8AF9CBD9-5E0C-4DB1-A7C0-B72B7CFF09C8}">
      <dsp:nvSpPr>
        <dsp:cNvPr id="0" name=""/>
        <dsp:cNvSpPr/>
      </dsp:nvSpPr>
      <dsp:spPr>
        <a:xfrm>
          <a:off x="7138883" y="3643755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정보수정</a:t>
          </a:r>
          <a:endParaRPr lang="ko-KR" altLang="en-US" sz="900" kern="1200" dirty="0"/>
        </a:p>
      </dsp:txBody>
      <dsp:txXfrm>
        <a:off x="7138883" y="3643755"/>
        <a:ext cx="818512" cy="409256"/>
      </dsp:txXfrm>
    </dsp:sp>
    <dsp:sp modelId="{8574D708-9CC6-4AF5-A45E-6E65BC6FEE6A}">
      <dsp:nvSpPr>
        <dsp:cNvPr id="0" name=""/>
        <dsp:cNvSpPr/>
      </dsp:nvSpPr>
      <dsp:spPr>
        <a:xfrm>
          <a:off x="9410255" y="1885345"/>
          <a:ext cx="818512" cy="4092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관리자 로그인</a:t>
          </a:r>
          <a:endParaRPr lang="ko-KR" altLang="en-US" sz="900" kern="1200" dirty="0"/>
        </a:p>
      </dsp:txBody>
      <dsp:txXfrm>
        <a:off x="9410255" y="1885345"/>
        <a:ext cx="818512" cy="409256"/>
      </dsp:txXfrm>
    </dsp:sp>
    <dsp:sp modelId="{7623AD33-5F43-4121-BDC1-EE26AC6250F1}">
      <dsp:nvSpPr>
        <dsp:cNvPr id="0" name=""/>
        <dsp:cNvSpPr/>
      </dsp:nvSpPr>
      <dsp:spPr>
        <a:xfrm>
          <a:off x="7924655" y="2466489"/>
          <a:ext cx="818512" cy="409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상품 관리</a:t>
          </a:r>
          <a:endParaRPr lang="ko-KR" altLang="en-US" sz="900" kern="1200" dirty="0"/>
        </a:p>
      </dsp:txBody>
      <dsp:txXfrm>
        <a:off x="7924655" y="2466489"/>
        <a:ext cx="818512" cy="409256"/>
      </dsp:txXfrm>
    </dsp:sp>
    <dsp:sp modelId="{38EE8A3A-6189-4CFD-90E0-462BC7F65A0F}">
      <dsp:nvSpPr>
        <dsp:cNvPr id="0" name=""/>
        <dsp:cNvSpPr/>
      </dsp:nvSpPr>
      <dsp:spPr>
        <a:xfrm>
          <a:off x="8129283" y="3047633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상품 조회</a:t>
          </a:r>
          <a:endParaRPr lang="ko-KR" altLang="en-US" sz="900" kern="1200" dirty="0"/>
        </a:p>
      </dsp:txBody>
      <dsp:txXfrm>
        <a:off x="8129283" y="3047633"/>
        <a:ext cx="818512" cy="409256"/>
      </dsp:txXfrm>
    </dsp:sp>
    <dsp:sp modelId="{19BA1BA3-E412-4647-89DF-C9E00943B56C}">
      <dsp:nvSpPr>
        <dsp:cNvPr id="0" name=""/>
        <dsp:cNvSpPr/>
      </dsp:nvSpPr>
      <dsp:spPr>
        <a:xfrm>
          <a:off x="8129283" y="3628777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상품 삭제</a:t>
          </a:r>
          <a:r>
            <a:rPr lang="en-US" altLang="ko-KR" sz="900" kern="1200" dirty="0" smtClean="0"/>
            <a:t>, </a:t>
          </a:r>
          <a:r>
            <a:rPr lang="ko-KR" altLang="en-US" sz="900" kern="1200" dirty="0" smtClean="0"/>
            <a:t>비활성</a:t>
          </a:r>
          <a:endParaRPr lang="ko-KR" altLang="en-US" sz="900" kern="1200" dirty="0"/>
        </a:p>
      </dsp:txBody>
      <dsp:txXfrm>
        <a:off x="8129283" y="3628777"/>
        <a:ext cx="818512" cy="409256"/>
      </dsp:txXfrm>
    </dsp:sp>
    <dsp:sp modelId="{2BD06F43-2741-42CB-9CD2-7921C2A3F220}">
      <dsp:nvSpPr>
        <dsp:cNvPr id="0" name=""/>
        <dsp:cNvSpPr/>
      </dsp:nvSpPr>
      <dsp:spPr>
        <a:xfrm>
          <a:off x="8129283" y="4209921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리뷰 관리</a:t>
          </a:r>
          <a:endParaRPr lang="ko-KR" altLang="en-US" sz="900" kern="1200" dirty="0"/>
        </a:p>
      </dsp:txBody>
      <dsp:txXfrm>
        <a:off x="8129283" y="4209921"/>
        <a:ext cx="818512" cy="409256"/>
      </dsp:txXfrm>
    </dsp:sp>
    <dsp:sp modelId="{EF589BCA-13C8-40F6-9BD1-96D9C05D8A0E}">
      <dsp:nvSpPr>
        <dsp:cNvPr id="0" name=""/>
        <dsp:cNvSpPr/>
      </dsp:nvSpPr>
      <dsp:spPr>
        <a:xfrm>
          <a:off x="8915055" y="2466489"/>
          <a:ext cx="818512" cy="409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프로모션</a:t>
          </a:r>
          <a:endParaRPr lang="ko-KR" altLang="en-US" sz="900" kern="1200" dirty="0"/>
        </a:p>
      </dsp:txBody>
      <dsp:txXfrm>
        <a:off x="8915055" y="2466489"/>
        <a:ext cx="818512" cy="409256"/>
      </dsp:txXfrm>
    </dsp:sp>
    <dsp:sp modelId="{1BC09A6C-FB80-488D-BCCC-E044C3EED94B}">
      <dsp:nvSpPr>
        <dsp:cNvPr id="0" name=""/>
        <dsp:cNvSpPr/>
      </dsp:nvSpPr>
      <dsp:spPr>
        <a:xfrm>
          <a:off x="9119683" y="3047633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신청 프로모션 조회</a:t>
          </a:r>
          <a:endParaRPr lang="ko-KR" altLang="en-US" sz="900" kern="1200" dirty="0"/>
        </a:p>
      </dsp:txBody>
      <dsp:txXfrm>
        <a:off x="9119683" y="3047633"/>
        <a:ext cx="818512" cy="409256"/>
      </dsp:txXfrm>
    </dsp:sp>
    <dsp:sp modelId="{D59E6D58-CA81-4AAC-8F19-0403C880242D}">
      <dsp:nvSpPr>
        <dsp:cNvPr id="0" name=""/>
        <dsp:cNvSpPr/>
      </dsp:nvSpPr>
      <dsp:spPr>
        <a:xfrm>
          <a:off x="9119683" y="3628777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프로모션 승인 및 취소</a:t>
          </a:r>
          <a:endParaRPr lang="ko-KR" altLang="en-US" sz="900" kern="1200" dirty="0"/>
        </a:p>
      </dsp:txBody>
      <dsp:txXfrm>
        <a:off x="9119683" y="3628777"/>
        <a:ext cx="818512" cy="409256"/>
      </dsp:txXfrm>
    </dsp:sp>
    <dsp:sp modelId="{E627A69D-BC24-43AD-9B85-1337DBEB6546}">
      <dsp:nvSpPr>
        <dsp:cNvPr id="0" name=""/>
        <dsp:cNvSpPr/>
      </dsp:nvSpPr>
      <dsp:spPr>
        <a:xfrm>
          <a:off x="9905455" y="2466489"/>
          <a:ext cx="818512" cy="409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문의 관리</a:t>
          </a:r>
          <a:endParaRPr lang="ko-KR" altLang="en-US" sz="900" kern="1200" dirty="0"/>
        </a:p>
      </dsp:txBody>
      <dsp:txXfrm>
        <a:off x="9905455" y="2466489"/>
        <a:ext cx="818512" cy="409256"/>
      </dsp:txXfrm>
    </dsp:sp>
    <dsp:sp modelId="{0B181282-2B36-4666-AD87-485026C7C05D}">
      <dsp:nvSpPr>
        <dsp:cNvPr id="0" name=""/>
        <dsp:cNvSpPr/>
      </dsp:nvSpPr>
      <dsp:spPr>
        <a:xfrm>
          <a:off x="10110083" y="3047633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문의글</a:t>
          </a:r>
          <a:r>
            <a:rPr lang="ko-KR" altLang="en-US" sz="900" kern="1200" dirty="0" smtClean="0"/>
            <a:t> 조회</a:t>
          </a:r>
          <a:endParaRPr lang="ko-KR" altLang="en-US" sz="900" kern="1200" dirty="0"/>
        </a:p>
      </dsp:txBody>
      <dsp:txXfrm>
        <a:off x="10110083" y="3047633"/>
        <a:ext cx="818512" cy="409256"/>
      </dsp:txXfrm>
    </dsp:sp>
    <dsp:sp modelId="{F28BFDA6-8B64-49E5-BBBC-EB5F7DF79162}">
      <dsp:nvSpPr>
        <dsp:cNvPr id="0" name=""/>
        <dsp:cNvSpPr/>
      </dsp:nvSpPr>
      <dsp:spPr>
        <a:xfrm>
          <a:off x="10110083" y="3628777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답변 작성</a:t>
          </a:r>
          <a:endParaRPr lang="ko-KR" altLang="en-US" sz="900" kern="1200" dirty="0"/>
        </a:p>
      </dsp:txBody>
      <dsp:txXfrm>
        <a:off x="10110083" y="3628777"/>
        <a:ext cx="818512" cy="409256"/>
      </dsp:txXfrm>
    </dsp:sp>
    <dsp:sp modelId="{CC21A8A5-9247-4954-AC38-F4B2977B628D}">
      <dsp:nvSpPr>
        <dsp:cNvPr id="0" name=""/>
        <dsp:cNvSpPr/>
      </dsp:nvSpPr>
      <dsp:spPr>
        <a:xfrm>
          <a:off x="10895855" y="2466489"/>
          <a:ext cx="818512" cy="409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회원관리</a:t>
          </a:r>
          <a:endParaRPr lang="ko-KR" altLang="en-US" sz="900" kern="1200" dirty="0"/>
        </a:p>
      </dsp:txBody>
      <dsp:txXfrm>
        <a:off x="10895855" y="2466489"/>
        <a:ext cx="818512" cy="409256"/>
      </dsp:txXfrm>
    </dsp:sp>
    <dsp:sp modelId="{DE49CE34-1AB4-485D-8450-3DBE35791D4F}">
      <dsp:nvSpPr>
        <dsp:cNvPr id="0" name=""/>
        <dsp:cNvSpPr/>
      </dsp:nvSpPr>
      <dsp:spPr>
        <a:xfrm>
          <a:off x="11100483" y="3047633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회원조회</a:t>
          </a:r>
          <a:endParaRPr lang="ko-KR" altLang="en-US" sz="900" kern="1200" dirty="0"/>
        </a:p>
      </dsp:txBody>
      <dsp:txXfrm>
        <a:off x="11100483" y="3047633"/>
        <a:ext cx="818512" cy="409256"/>
      </dsp:txXfrm>
    </dsp:sp>
    <dsp:sp modelId="{0EA617F8-5FF4-4C40-90D1-79DD96263076}">
      <dsp:nvSpPr>
        <dsp:cNvPr id="0" name=""/>
        <dsp:cNvSpPr/>
      </dsp:nvSpPr>
      <dsp:spPr>
        <a:xfrm>
          <a:off x="11100483" y="3628777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회원 수정 및 삭제</a:t>
          </a:r>
          <a:endParaRPr lang="ko-KR" altLang="en-US" sz="900" kern="1200" dirty="0"/>
        </a:p>
      </dsp:txBody>
      <dsp:txXfrm>
        <a:off x="11100483" y="3628777"/>
        <a:ext cx="818512" cy="409256"/>
      </dsp:txXfrm>
    </dsp:sp>
    <dsp:sp modelId="{3ED99E34-6697-4463-9D17-73F5FDAB99EA}">
      <dsp:nvSpPr>
        <dsp:cNvPr id="0" name=""/>
        <dsp:cNvSpPr/>
      </dsp:nvSpPr>
      <dsp:spPr>
        <a:xfrm>
          <a:off x="11100483" y="4209921"/>
          <a:ext cx="818512" cy="409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관리자 계정관리</a:t>
          </a:r>
          <a:endParaRPr lang="ko-KR" altLang="en-US" sz="900" kern="1200" dirty="0"/>
        </a:p>
      </dsp:txBody>
      <dsp:txXfrm>
        <a:off x="11100483" y="4209921"/>
        <a:ext cx="818512" cy="409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06E-EEEE-4EA0-B256-B16A27E4723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661A-E0D0-4680-AED5-E61EEE9A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2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06E-EEEE-4EA0-B256-B16A27E4723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661A-E0D0-4680-AED5-E61EEE9A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06E-EEEE-4EA0-B256-B16A27E4723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661A-E0D0-4680-AED5-E61EEE9A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06E-EEEE-4EA0-B256-B16A27E4723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661A-E0D0-4680-AED5-E61EEE9A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2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06E-EEEE-4EA0-B256-B16A27E4723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661A-E0D0-4680-AED5-E61EEE9A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7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06E-EEEE-4EA0-B256-B16A27E4723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661A-E0D0-4680-AED5-E61EEE9A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64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06E-EEEE-4EA0-B256-B16A27E4723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661A-E0D0-4680-AED5-E61EEE9A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4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06E-EEEE-4EA0-B256-B16A27E4723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661A-E0D0-4680-AED5-E61EEE9A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6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06E-EEEE-4EA0-B256-B16A27E4723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661A-E0D0-4680-AED5-E61EEE9A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09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06E-EEEE-4EA0-B256-B16A27E4723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661A-E0D0-4680-AED5-E61EEE9A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0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806E-EEEE-4EA0-B256-B16A27E4723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661A-E0D0-4680-AED5-E61EEE9A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11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4806E-EEEE-4EA0-B256-B16A27E4723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661A-E0D0-4680-AED5-E61EEE9A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1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580889893"/>
              </p:ext>
            </p:extLst>
          </p:nvPr>
        </p:nvGraphicFramePr>
        <p:xfrm>
          <a:off x="0" y="177420"/>
          <a:ext cx="12192000" cy="650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9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14556" y="188091"/>
            <a:ext cx="2542702" cy="7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96787" y="1229861"/>
            <a:ext cx="9068442" cy="5162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판단 14"/>
          <p:cNvSpPr/>
          <p:nvPr/>
        </p:nvSpPr>
        <p:spPr>
          <a:xfrm>
            <a:off x="0" y="846161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주문완료 페이지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44449" y="1525563"/>
            <a:ext cx="7962900" cy="7326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주문일자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944449" y="2443943"/>
            <a:ext cx="7962900" cy="33209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금액과 </a:t>
            </a:r>
            <a:r>
              <a:rPr lang="ko-KR" altLang="en-US" dirty="0" err="1" smtClean="0"/>
              <a:t>배송비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배송날짜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51665" y="5897060"/>
            <a:ext cx="4006735" cy="4488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2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150124" y="996286"/>
            <a:ext cx="1323834" cy="27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 내역 상세 링크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0124" y="95534"/>
            <a:ext cx="11723427" cy="6414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내비게이션 바</a:t>
            </a:r>
            <a:r>
              <a:rPr lang="en-US" altLang="ko-KR" dirty="0" smtClean="0"/>
              <a:t>(</a:t>
            </a:r>
            <a:r>
              <a:rPr lang="ko-KR" altLang="en-US" dirty="0" smtClean="0"/>
              <a:t>드롭다운으로 상품 카테고리 선택</a:t>
            </a:r>
            <a:r>
              <a:rPr lang="en-US" altLang="ko-KR" dirty="0"/>
              <a:t> </a:t>
            </a:r>
            <a:r>
              <a:rPr lang="ko-KR" altLang="en-US" dirty="0" smtClean="0"/>
              <a:t>및 기타 하이퍼링크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0251" y="204716"/>
            <a:ext cx="887104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0124" y="3862315"/>
            <a:ext cx="1296539" cy="2784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사이드 배너 광고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화면따라</a:t>
            </a:r>
            <a:r>
              <a:rPr lang="ko-KR" altLang="en-US" dirty="0" smtClean="0"/>
              <a:t> 움직이지만 슬라이더 광고를 침범하지는 않음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368585" y="4346812"/>
            <a:ext cx="354842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장바구니탭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648967" y="204716"/>
            <a:ext cx="2074460" cy="36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304060" y="1146412"/>
            <a:ext cx="1569491" cy="5500047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탭을 누르면 커짐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676400" y="1407710"/>
            <a:ext cx="8258175" cy="3162300"/>
            <a:chOff x="1773569" y="1516216"/>
            <a:chExt cx="8258175" cy="31623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773569" y="1516216"/>
              <a:ext cx="8258175" cy="31623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124396" y="2044853"/>
              <a:ext cx="2209088" cy="210502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구매 상품들의 </a:t>
              </a:r>
              <a:r>
                <a:rPr lang="ko-KR" altLang="en-US" dirty="0" smtClean="0"/>
                <a:t>이미지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여러 개의 이미지를 한 구역에 나누어 넣기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605800" y="2067884"/>
              <a:ext cx="4923288" cy="21050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장바구니 번호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상품명 나열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주문일자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상태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금액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배송비</a:t>
              </a:r>
              <a:endParaRPr lang="ko-KR" altLang="en-US" dirty="0"/>
            </a:p>
          </p:txBody>
        </p:sp>
      </p:grpSp>
      <p:sp>
        <p:nvSpPr>
          <p:cNvPr id="15" name="순서도: 판단 14"/>
          <p:cNvSpPr/>
          <p:nvPr/>
        </p:nvSpPr>
        <p:spPr>
          <a:xfrm>
            <a:off x="743803" y="1351128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 내역 페이지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53644" y="996286"/>
            <a:ext cx="4680931" cy="333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구매내역 정렬</a:t>
            </a:r>
            <a:r>
              <a:rPr lang="en-US" altLang="ko-KR" dirty="0" smtClean="0"/>
              <a:t>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76400" y="4760509"/>
            <a:ext cx="8258175" cy="3162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27227" y="5289146"/>
            <a:ext cx="2209088" cy="21050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 상품들의 이미지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508631" y="5312177"/>
            <a:ext cx="4923288" cy="21050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간략한 정보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43443" y="996286"/>
            <a:ext cx="3235633" cy="354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 번호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3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150124" y="996286"/>
            <a:ext cx="1323834" cy="27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 내역 상세 링크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0124" y="95534"/>
            <a:ext cx="11723427" cy="6414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내비게이션 바</a:t>
            </a:r>
            <a:r>
              <a:rPr lang="en-US" altLang="ko-KR" dirty="0" smtClean="0"/>
              <a:t>(</a:t>
            </a:r>
            <a:r>
              <a:rPr lang="ko-KR" altLang="en-US" dirty="0" smtClean="0"/>
              <a:t>드롭다운으로 상품 카테고리 선택</a:t>
            </a:r>
            <a:r>
              <a:rPr lang="en-US" altLang="ko-KR" dirty="0"/>
              <a:t> </a:t>
            </a:r>
            <a:r>
              <a:rPr lang="ko-KR" altLang="en-US" dirty="0" smtClean="0"/>
              <a:t>및 기타 하이퍼링크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0251" y="204716"/>
            <a:ext cx="887104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0124" y="3862315"/>
            <a:ext cx="1296539" cy="2784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사이드 배너 광고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화면따라</a:t>
            </a:r>
            <a:r>
              <a:rPr lang="ko-KR" altLang="en-US" dirty="0" smtClean="0"/>
              <a:t> 움직이지만 슬라이더 광고를 침범하지는 않음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368585" y="4346812"/>
            <a:ext cx="354842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장바구니탭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648967" y="204716"/>
            <a:ext cx="2074460" cy="36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304060" y="1146412"/>
            <a:ext cx="1569491" cy="5500047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탭을 누르면 커짐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46249" y="1768236"/>
            <a:ext cx="8658225" cy="4878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93911" y="2063937"/>
            <a:ext cx="7962900" cy="7326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 err="1"/>
              <a:t>옵션명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금액</a:t>
            </a:r>
            <a:r>
              <a:rPr lang="en-US" altLang="ko-KR" dirty="0"/>
              <a:t>, </a:t>
            </a:r>
            <a:r>
              <a:rPr lang="ko-KR" altLang="en-US" dirty="0" err="1" smtClean="0"/>
              <a:t>배송상태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93911" y="2963411"/>
            <a:ext cx="7962900" cy="7326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상품명</a:t>
            </a:r>
            <a:r>
              <a:rPr lang="en-US" altLang="ko-KR"/>
              <a:t>, </a:t>
            </a:r>
            <a:r>
              <a:rPr lang="ko-KR" altLang="en-US"/>
              <a:t>옵션명</a:t>
            </a:r>
            <a:r>
              <a:rPr lang="en-US" altLang="ko-KR"/>
              <a:t>, </a:t>
            </a:r>
            <a:r>
              <a:rPr lang="ko-KR" altLang="en-US"/>
              <a:t>수량</a:t>
            </a:r>
            <a:r>
              <a:rPr lang="en-US" altLang="ko-KR"/>
              <a:t>, </a:t>
            </a:r>
            <a:r>
              <a:rPr lang="ko-KR" altLang="en-US"/>
              <a:t>금액</a:t>
            </a:r>
            <a:r>
              <a:rPr lang="en-US" altLang="ko-KR"/>
              <a:t>, </a:t>
            </a:r>
            <a:r>
              <a:rPr lang="ko-KR" altLang="en-US"/>
              <a:t>배송상태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93911" y="3841025"/>
            <a:ext cx="7962900" cy="7326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상품명</a:t>
            </a:r>
            <a:r>
              <a:rPr lang="en-US" altLang="ko-KR"/>
              <a:t>, </a:t>
            </a:r>
            <a:r>
              <a:rPr lang="ko-KR" altLang="en-US"/>
              <a:t>옵션명</a:t>
            </a:r>
            <a:r>
              <a:rPr lang="en-US" altLang="ko-KR"/>
              <a:t>, </a:t>
            </a:r>
            <a:r>
              <a:rPr lang="ko-KR" altLang="en-US"/>
              <a:t>수량</a:t>
            </a:r>
            <a:r>
              <a:rPr lang="en-US" altLang="ko-KR"/>
              <a:t>, </a:t>
            </a:r>
            <a:r>
              <a:rPr lang="ko-KR" altLang="en-US"/>
              <a:t>금액</a:t>
            </a:r>
            <a:r>
              <a:rPr lang="en-US" altLang="ko-KR"/>
              <a:t>, </a:t>
            </a:r>
            <a:r>
              <a:rPr lang="ko-KR" altLang="en-US"/>
              <a:t>배송상태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93911" y="4705828"/>
            <a:ext cx="7962900" cy="7326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상품명</a:t>
            </a:r>
            <a:r>
              <a:rPr lang="en-US" altLang="ko-KR"/>
              <a:t>, </a:t>
            </a:r>
            <a:r>
              <a:rPr lang="ko-KR" altLang="en-US"/>
              <a:t>옵션명</a:t>
            </a:r>
            <a:r>
              <a:rPr lang="en-US" altLang="ko-KR"/>
              <a:t>, </a:t>
            </a:r>
            <a:r>
              <a:rPr lang="ko-KR" altLang="en-US"/>
              <a:t>수량</a:t>
            </a:r>
            <a:r>
              <a:rPr lang="en-US" altLang="ko-KR"/>
              <a:t>, </a:t>
            </a:r>
            <a:r>
              <a:rPr lang="ko-KR" altLang="en-US"/>
              <a:t>금액</a:t>
            </a:r>
            <a:r>
              <a:rPr lang="en-US" altLang="ko-KR"/>
              <a:t>, </a:t>
            </a:r>
            <a:r>
              <a:rPr lang="ko-KR" altLang="en-US"/>
              <a:t>배송상태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93911" y="5570631"/>
            <a:ext cx="7962900" cy="7326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상품명</a:t>
            </a:r>
            <a:r>
              <a:rPr lang="en-US" altLang="ko-KR"/>
              <a:t>, </a:t>
            </a:r>
            <a:r>
              <a:rPr lang="ko-KR" altLang="en-US"/>
              <a:t>옵션명</a:t>
            </a:r>
            <a:r>
              <a:rPr lang="en-US" altLang="ko-KR"/>
              <a:t>, </a:t>
            </a:r>
            <a:r>
              <a:rPr lang="ko-KR" altLang="en-US"/>
              <a:t>수량</a:t>
            </a:r>
            <a:r>
              <a:rPr lang="en-US" altLang="ko-KR"/>
              <a:t>, </a:t>
            </a:r>
            <a:r>
              <a:rPr lang="ko-KR" altLang="en-US"/>
              <a:t>금액</a:t>
            </a:r>
            <a:r>
              <a:rPr lang="en-US" altLang="ko-KR"/>
              <a:t>, </a:t>
            </a:r>
            <a:r>
              <a:rPr lang="ko-KR" altLang="en-US"/>
              <a:t>배송상태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035437" y="5691399"/>
            <a:ext cx="9715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35437" y="2175074"/>
            <a:ext cx="9715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35437" y="3063706"/>
            <a:ext cx="9715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35437" y="3969222"/>
            <a:ext cx="9715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35437" y="4811865"/>
            <a:ext cx="9715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914650" y="996286"/>
            <a:ext cx="6942161" cy="672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배송 현황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</a:t>
            </a:r>
            <a:r>
              <a:rPr lang="ko-KR" altLang="en-US" dirty="0" smtClean="0"/>
              <a:t>금액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배송비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장바구니번호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743803" y="1351128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 내역 상세 페이지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656536" y="2236629"/>
            <a:ext cx="733425" cy="37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환불</a:t>
            </a:r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414544" y="2236630"/>
            <a:ext cx="733425" cy="37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교환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9147969" y="2236631"/>
            <a:ext cx="733425" cy="37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407424" y="3143071"/>
            <a:ext cx="733425" cy="37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환불</a:t>
            </a:r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228114" y="3143071"/>
            <a:ext cx="733425" cy="37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교환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9048804" y="3135537"/>
            <a:ext cx="733425" cy="37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407424" y="4000340"/>
            <a:ext cx="733425" cy="37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환불</a:t>
            </a:r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228114" y="4000340"/>
            <a:ext cx="733425" cy="37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교환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9048804" y="3992806"/>
            <a:ext cx="733425" cy="37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407424" y="4872677"/>
            <a:ext cx="733425" cy="37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환불</a:t>
            </a:r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228114" y="4872677"/>
            <a:ext cx="733425" cy="37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교환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9048804" y="4865143"/>
            <a:ext cx="733425" cy="37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7407424" y="5762374"/>
            <a:ext cx="733425" cy="37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환불</a:t>
            </a:r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228114" y="5762374"/>
            <a:ext cx="733425" cy="37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교환</a:t>
            </a:r>
            <a:endParaRPr lang="ko-KR" altLang="en-US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9048804" y="5754840"/>
            <a:ext cx="733425" cy="37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150124" y="996286"/>
            <a:ext cx="1323834" cy="27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 내역 상세 링크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0124" y="95534"/>
            <a:ext cx="11723427" cy="6414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내비게이션 바</a:t>
            </a:r>
            <a:r>
              <a:rPr lang="en-US" altLang="ko-KR" dirty="0" smtClean="0"/>
              <a:t>(</a:t>
            </a:r>
            <a:r>
              <a:rPr lang="ko-KR" altLang="en-US" dirty="0" smtClean="0"/>
              <a:t>드롭다운으로 상품 카테고리 선택</a:t>
            </a:r>
            <a:r>
              <a:rPr lang="en-US" altLang="ko-KR" dirty="0"/>
              <a:t> </a:t>
            </a:r>
            <a:r>
              <a:rPr lang="ko-KR" altLang="en-US" dirty="0" smtClean="0"/>
              <a:t>및 기타 하이퍼링크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0251" y="204716"/>
            <a:ext cx="887104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0124" y="3862315"/>
            <a:ext cx="1296539" cy="2784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사이드 배너 광고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화면따라</a:t>
            </a:r>
            <a:r>
              <a:rPr lang="ko-KR" altLang="en-US" dirty="0" smtClean="0"/>
              <a:t> 움직이지만 슬라이더 광고를 침범하지는 않음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368585" y="4346812"/>
            <a:ext cx="354842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장바구니탭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648967" y="204716"/>
            <a:ext cx="2074460" cy="36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304060" y="1146412"/>
            <a:ext cx="1569491" cy="5500047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탭을 누르면 커짐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128058" y="1080655"/>
            <a:ext cx="7182197" cy="1945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486125" y="1501936"/>
            <a:ext cx="1828800" cy="12219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사진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085999" y="5653151"/>
            <a:ext cx="3566160" cy="486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평점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리뷰 작성페이지만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28057" y="3175959"/>
            <a:ext cx="7182197" cy="2327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후기글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02283" y="5615495"/>
            <a:ext cx="3557847" cy="52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완료</a:t>
            </a:r>
            <a:r>
              <a:rPr lang="en-US" altLang="ko-KR" dirty="0" smtClean="0"/>
              <a:t>/ </a:t>
            </a:r>
            <a:r>
              <a:rPr lang="ko-KR" altLang="en-US" dirty="0" smtClean="0"/>
              <a:t>취소 버튼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535985" y="1146412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작성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문의작성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5274" y="1651256"/>
            <a:ext cx="485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구매한 상품 설명</a:t>
            </a:r>
            <a:r>
              <a:rPr lang="en-US" altLang="ko-KR" dirty="0"/>
              <a:t>,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판매가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r>
              <a:rPr lang="en-US" altLang="ko-KR" dirty="0"/>
              <a:t>, </a:t>
            </a:r>
            <a:r>
              <a:rPr lang="ko-KR" altLang="en-US" dirty="0" err="1"/>
              <a:t>판매자명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제조사명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86125" y="3399905"/>
            <a:ext cx="1620362" cy="3259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첨부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0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50124" y="95534"/>
            <a:ext cx="11723427" cy="6414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내비게이션 바</a:t>
            </a:r>
            <a:r>
              <a:rPr lang="en-US" altLang="ko-KR" dirty="0" smtClean="0"/>
              <a:t>(</a:t>
            </a:r>
            <a:r>
              <a:rPr lang="ko-KR" altLang="en-US" dirty="0" smtClean="0"/>
              <a:t>드롭다운으로 상품 카테고리 선택</a:t>
            </a:r>
            <a:r>
              <a:rPr lang="en-US" altLang="ko-KR" dirty="0"/>
              <a:t> </a:t>
            </a:r>
            <a:r>
              <a:rPr lang="ko-KR" altLang="en-US" dirty="0" smtClean="0"/>
              <a:t>및 기타 하이퍼링크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00251" y="204716"/>
            <a:ext cx="887104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648967" y="204716"/>
            <a:ext cx="2074460" cy="36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2161310" y="1146412"/>
            <a:ext cx="8387541" cy="5570272"/>
            <a:chOff x="2011681" y="1146412"/>
            <a:chExt cx="8387541" cy="5570272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011681" y="1146412"/>
              <a:ext cx="8387541" cy="55702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340137" y="1268775"/>
              <a:ext cx="2335877" cy="47689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문의글</a:t>
              </a:r>
              <a:r>
                <a:rPr lang="ko-KR" altLang="en-US" dirty="0" smtClean="0"/>
                <a:t> 작성 버튼</a:t>
              </a:r>
              <a:endParaRPr lang="ko-KR" altLang="en-US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304360" y="2402564"/>
              <a:ext cx="7679225" cy="13631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535382" y="2601884"/>
              <a:ext cx="1105593" cy="93102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사진 </a:t>
              </a:r>
              <a:r>
                <a:rPr lang="ko-KR" altLang="en-US" dirty="0" err="1" smtClean="0"/>
                <a:t>미리보기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882043" y="2884516"/>
              <a:ext cx="5885411" cy="6483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요약</a:t>
              </a:r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882043" y="2601884"/>
              <a:ext cx="2084761" cy="2244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043353" y="2601884"/>
              <a:ext cx="3715789" cy="2244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답변 유무</a:t>
              </a:r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304360" y="3824040"/>
              <a:ext cx="7679225" cy="13631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535382" y="4031673"/>
              <a:ext cx="1105593" cy="93102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사진 </a:t>
              </a:r>
              <a:r>
                <a:rPr lang="ko-KR" altLang="en-US" dirty="0" err="1" smtClean="0"/>
                <a:t>미리보기</a:t>
              </a:r>
              <a:endParaRPr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882043" y="4314305"/>
              <a:ext cx="5885411" cy="6483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요약</a:t>
              </a:r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882043" y="4031673"/>
              <a:ext cx="2084761" cy="2244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6043353" y="4031673"/>
              <a:ext cx="3715789" cy="2244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답변 유무</a:t>
              </a:r>
              <a:endParaRPr lang="ko-KR" altLang="en-US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304360" y="5228798"/>
              <a:ext cx="7679225" cy="13631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535382" y="5428118"/>
              <a:ext cx="1105593" cy="93102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사진 </a:t>
              </a:r>
              <a:r>
                <a:rPr lang="ko-KR" altLang="en-US" dirty="0" err="1" smtClean="0"/>
                <a:t>미리보기</a:t>
              </a:r>
              <a:endParaRPr lang="ko-KR" altLang="en-US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882043" y="5710750"/>
              <a:ext cx="5885411" cy="6483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요약</a:t>
              </a:r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882043" y="5428118"/>
              <a:ext cx="2084761" cy="2244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6043353" y="5428118"/>
              <a:ext cx="3715789" cy="2244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답변 유무</a:t>
              </a:r>
              <a:endParaRPr lang="ko-KR" altLang="en-US" dirty="0"/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2926080" y="1321724"/>
            <a:ext cx="4172988" cy="8480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상담사</a:t>
            </a:r>
            <a:r>
              <a:rPr lang="ko-KR" altLang="en-US" dirty="0" smtClean="0"/>
              <a:t> 연결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카톡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535985" y="1146412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489767" y="1825946"/>
            <a:ext cx="2335876" cy="4518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81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판단 14"/>
          <p:cNvSpPr/>
          <p:nvPr/>
        </p:nvSpPr>
        <p:spPr>
          <a:xfrm>
            <a:off x="378043" y="672586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64429" y="301492"/>
            <a:ext cx="3541221" cy="1271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84516" y="1803862"/>
            <a:ext cx="6267797" cy="476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7" y="2069870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이메일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33154" y="2606292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비밀번호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433154" y="3152966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33154" y="3703892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33154" y="4248710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휴대폰 번호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11335" y="5708583"/>
            <a:ext cx="2967644" cy="5985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재작성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33154" y="4793528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2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1316" y="764769"/>
            <a:ext cx="1504604" cy="5985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1317" y="99753"/>
            <a:ext cx="11779134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87236" y="764770"/>
            <a:ext cx="10133215" cy="1964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판매상태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재고수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판매가격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배송비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수정일자</a:t>
            </a:r>
            <a:r>
              <a:rPr lang="ko-KR" altLang="en-US" dirty="0" smtClean="0"/>
              <a:t> 검색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87236" y="2818015"/>
            <a:ext cx="10133215" cy="3931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테이블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52996" y="906087"/>
            <a:ext cx="9451571" cy="390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381641" y="969611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판매자 상품 조회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59389" y="191191"/>
            <a:ext cx="2111433" cy="357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1641" y="184364"/>
            <a:ext cx="1654233" cy="357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152996" y="2942706"/>
            <a:ext cx="9335192" cy="432261"/>
            <a:chOff x="2152996" y="2942706"/>
            <a:chExt cx="9335192" cy="432261"/>
          </a:xfrm>
        </p:grpSpPr>
        <p:grpSp>
          <p:nvGrpSpPr>
            <p:cNvPr id="13" name="그룹 12"/>
            <p:cNvGrpSpPr/>
            <p:nvPr/>
          </p:nvGrpSpPr>
          <p:grpSpPr>
            <a:xfrm>
              <a:off x="2152996" y="2942706"/>
              <a:ext cx="9335192" cy="432261"/>
              <a:chOff x="2152996" y="2942706"/>
              <a:chExt cx="9335192" cy="432261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2152996" y="2942706"/>
                <a:ext cx="9335192" cy="43226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2227810" y="3022855"/>
                <a:ext cx="731514" cy="27729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수정</a:t>
                </a:r>
                <a:endParaRPr lang="ko-KR" altLang="en-US" dirty="0"/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3042454" y="3022855"/>
                <a:ext cx="1155473" cy="27729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상세수정</a:t>
                </a:r>
                <a:endParaRPr lang="ko-KR" altLang="en-US" dirty="0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149734" y="3022855"/>
                <a:ext cx="6238701" cy="27729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내용</a:t>
                </a:r>
                <a:endParaRPr lang="ko-KR" altLang="en-US" dirty="0"/>
              </a:p>
            </p:txBody>
          </p:sp>
        </p:grpSp>
        <p:sp>
          <p:nvSpPr>
            <p:cNvPr id="31" name="모서리가 둥근 직사각형 30"/>
            <p:cNvSpPr/>
            <p:nvPr/>
          </p:nvSpPr>
          <p:spPr>
            <a:xfrm>
              <a:off x="4251959" y="3029987"/>
              <a:ext cx="756459" cy="27729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삭제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152996" y="3462248"/>
            <a:ext cx="9335192" cy="432261"/>
            <a:chOff x="2152996" y="2942706"/>
            <a:chExt cx="9335192" cy="4322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152996" y="2942706"/>
              <a:ext cx="9335192" cy="432261"/>
              <a:chOff x="2152996" y="2942706"/>
              <a:chExt cx="9335192" cy="432261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2152996" y="2942706"/>
                <a:ext cx="9335192" cy="43226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2227810" y="3022855"/>
                <a:ext cx="731514" cy="27729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수정</a:t>
                </a:r>
                <a:endParaRPr lang="ko-KR" altLang="en-US" dirty="0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3042454" y="3022855"/>
                <a:ext cx="1155473" cy="27729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상세수정</a:t>
                </a:r>
                <a:endParaRPr lang="ko-KR" altLang="en-US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5149734" y="3022855"/>
                <a:ext cx="6238701" cy="27729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내용</a:t>
                </a:r>
                <a:endParaRPr lang="ko-KR" altLang="en-US" dirty="0"/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4251959" y="3029987"/>
              <a:ext cx="756459" cy="27729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삭제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152996" y="3995437"/>
            <a:ext cx="9335192" cy="432261"/>
            <a:chOff x="2152996" y="2942706"/>
            <a:chExt cx="9335192" cy="432261"/>
          </a:xfrm>
        </p:grpSpPr>
        <p:grpSp>
          <p:nvGrpSpPr>
            <p:cNvPr id="40" name="그룹 39"/>
            <p:cNvGrpSpPr/>
            <p:nvPr/>
          </p:nvGrpSpPr>
          <p:grpSpPr>
            <a:xfrm>
              <a:off x="2152996" y="2942706"/>
              <a:ext cx="9335192" cy="432261"/>
              <a:chOff x="2152996" y="2942706"/>
              <a:chExt cx="9335192" cy="432261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2152996" y="2942706"/>
                <a:ext cx="9335192" cy="43226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2227810" y="3022855"/>
                <a:ext cx="731514" cy="27729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수정</a:t>
                </a:r>
                <a:endParaRPr lang="ko-KR" altLang="en-US" dirty="0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3042454" y="3022855"/>
                <a:ext cx="1155473" cy="27729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상세수정</a:t>
                </a:r>
                <a:endParaRPr lang="ko-KR" altLang="en-US" dirty="0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5149734" y="3022855"/>
                <a:ext cx="6238701" cy="27729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내용</a:t>
                </a:r>
                <a:endParaRPr lang="ko-KR" altLang="en-US" dirty="0"/>
              </a:p>
            </p:txBody>
          </p:sp>
        </p:grpSp>
        <p:sp>
          <p:nvSpPr>
            <p:cNvPr id="41" name="모서리가 둥근 직사각형 40"/>
            <p:cNvSpPr/>
            <p:nvPr/>
          </p:nvSpPr>
          <p:spPr>
            <a:xfrm>
              <a:off x="4251959" y="3029987"/>
              <a:ext cx="756459" cy="27729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삭제</a:t>
              </a:r>
              <a:endParaRPr lang="ko-KR" altLang="en-US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52996" y="4507842"/>
            <a:ext cx="9335192" cy="432261"/>
            <a:chOff x="2152996" y="2942706"/>
            <a:chExt cx="9335192" cy="432261"/>
          </a:xfrm>
        </p:grpSpPr>
        <p:grpSp>
          <p:nvGrpSpPr>
            <p:cNvPr id="47" name="그룹 46"/>
            <p:cNvGrpSpPr/>
            <p:nvPr/>
          </p:nvGrpSpPr>
          <p:grpSpPr>
            <a:xfrm>
              <a:off x="2152996" y="2942706"/>
              <a:ext cx="9335192" cy="432261"/>
              <a:chOff x="2152996" y="2942706"/>
              <a:chExt cx="9335192" cy="432261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2152996" y="2942706"/>
                <a:ext cx="9335192" cy="43226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2227810" y="3022855"/>
                <a:ext cx="731514" cy="27729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수정</a:t>
                </a:r>
                <a:endParaRPr lang="ko-KR" altLang="en-US" dirty="0"/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3042454" y="3022855"/>
                <a:ext cx="1155473" cy="27729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상세수정</a:t>
                </a:r>
                <a:endParaRPr lang="ko-KR" altLang="en-US" dirty="0"/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5149734" y="3022855"/>
                <a:ext cx="6238701" cy="27729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내용</a:t>
                </a:r>
                <a:endParaRPr lang="ko-KR" altLang="en-US" dirty="0"/>
              </a:p>
            </p:txBody>
          </p:sp>
        </p:grpSp>
        <p:sp>
          <p:nvSpPr>
            <p:cNvPr id="48" name="모서리가 둥근 직사각형 47"/>
            <p:cNvSpPr/>
            <p:nvPr/>
          </p:nvSpPr>
          <p:spPr>
            <a:xfrm>
              <a:off x="4251959" y="3029987"/>
              <a:ext cx="756459" cy="27729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삭제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152996" y="5041669"/>
            <a:ext cx="9335192" cy="432261"/>
            <a:chOff x="2152996" y="2942706"/>
            <a:chExt cx="9335192" cy="432261"/>
          </a:xfrm>
        </p:grpSpPr>
        <p:grpSp>
          <p:nvGrpSpPr>
            <p:cNvPr id="54" name="그룹 53"/>
            <p:cNvGrpSpPr/>
            <p:nvPr/>
          </p:nvGrpSpPr>
          <p:grpSpPr>
            <a:xfrm>
              <a:off x="2152996" y="2942706"/>
              <a:ext cx="9335192" cy="432261"/>
              <a:chOff x="2152996" y="2942706"/>
              <a:chExt cx="9335192" cy="432261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2152996" y="2942706"/>
                <a:ext cx="9335192" cy="43226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2227810" y="3022855"/>
                <a:ext cx="731514" cy="27729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수정</a:t>
                </a:r>
                <a:endParaRPr lang="ko-KR" altLang="en-US" dirty="0"/>
              </a:p>
            </p:txBody>
          </p:sp>
          <p:sp>
            <p:nvSpPr>
              <p:cNvPr id="58" name="모서리가 둥근 직사각형 57"/>
              <p:cNvSpPr/>
              <p:nvPr/>
            </p:nvSpPr>
            <p:spPr>
              <a:xfrm>
                <a:off x="3042454" y="3022855"/>
                <a:ext cx="1155473" cy="27729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상세수정</a:t>
                </a:r>
                <a:endParaRPr lang="ko-KR" altLang="en-US" dirty="0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5149734" y="3022855"/>
                <a:ext cx="6238701" cy="27729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내용</a:t>
                </a:r>
                <a:endParaRPr lang="ko-KR" altLang="en-US" dirty="0"/>
              </a:p>
            </p:txBody>
          </p:sp>
        </p:grpSp>
        <p:sp>
          <p:nvSpPr>
            <p:cNvPr id="55" name="모서리가 둥근 직사각형 54"/>
            <p:cNvSpPr/>
            <p:nvPr/>
          </p:nvSpPr>
          <p:spPr>
            <a:xfrm>
              <a:off x="4251959" y="3029987"/>
              <a:ext cx="756459" cy="27729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삭제</a:t>
              </a:r>
              <a:endParaRPr lang="ko-KR" altLang="en-US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152996" y="5576084"/>
            <a:ext cx="9335192" cy="432261"/>
            <a:chOff x="2152996" y="2942706"/>
            <a:chExt cx="9335192" cy="432261"/>
          </a:xfrm>
        </p:grpSpPr>
        <p:grpSp>
          <p:nvGrpSpPr>
            <p:cNvPr id="61" name="그룹 60"/>
            <p:cNvGrpSpPr/>
            <p:nvPr/>
          </p:nvGrpSpPr>
          <p:grpSpPr>
            <a:xfrm>
              <a:off x="2152996" y="2942706"/>
              <a:ext cx="9335192" cy="432261"/>
              <a:chOff x="2152996" y="2942706"/>
              <a:chExt cx="9335192" cy="432261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2152996" y="2942706"/>
                <a:ext cx="9335192" cy="43226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2227810" y="3022855"/>
                <a:ext cx="731514" cy="27729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수정</a:t>
                </a:r>
                <a:endParaRPr lang="ko-KR" altLang="en-US" dirty="0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3042454" y="3022855"/>
                <a:ext cx="1155473" cy="27729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상세수정</a:t>
                </a:r>
                <a:endParaRPr lang="ko-KR" altLang="en-US" dirty="0"/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5149734" y="3022855"/>
                <a:ext cx="6238701" cy="27729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내용</a:t>
                </a:r>
                <a:endParaRPr lang="ko-KR" altLang="en-US" dirty="0"/>
              </a:p>
            </p:txBody>
          </p:sp>
        </p:grpSp>
        <p:sp>
          <p:nvSpPr>
            <p:cNvPr id="62" name="모서리가 둥근 직사각형 61"/>
            <p:cNvSpPr/>
            <p:nvPr/>
          </p:nvSpPr>
          <p:spPr>
            <a:xfrm>
              <a:off x="4251959" y="3029987"/>
              <a:ext cx="756459" cy="27729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삭제</a:t>
              </a:r>
              <a:endParaRPr lang="ko-KR" altLang="en-US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152996" y="6110499"/>
            <a:ext cx="9335192" cy="432261"/>
            <a:chOff x="2152996" y="2942706"/>
            <a:chExt cx="9335192" cy="432261"/>
          </a:xfrm>
        </p:grpSpPr>
        <p:grpSp>
          <p:nvGrpSpPr>
            <p:cNvPr id="68" name="그룹 67"/>
            <p:cNvGrpSpPr/>
            <p:nvPr/>
          </p:nvGrpSpPr>
          <p:grpSpPr>
            <a:xfrm>
              <a:off x="2152996" y="2942706"/>
              <a:ext cx="9335192" cy="432261"/>
              <a:chOff x="2152996" y="2942706"/>
              <a:chExt cx="9335192" cy="432261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2152996" y="2942706"/>
                <a:ext cx="9335192" cy="43226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2227810" y="3022855"/>
                <a:ext cx="731514" cy="27729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수정</a:t>
                </a:r>
                <a:endParaRPr lang="ko-KR" altLang="en-US" dirty="0"/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3042454" y="3022855"/>
                <a:ext cx="1155473" cy="27729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상세수정</a:t>
                </a:r>
                <a:endParaRPr lang="ko-KR" altLang="en-US" dirty="0"/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5149734" y="3022855"/>
                <a:ext cx="6238701" cy="27729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내용</a:t>
                </a:r>
                <a:endParaRPr lang="ko-KR" altLang="en-US" dirty="0"/>
              </a:p>
            </p:txBody>
          </p:sp>
        </p:grpSp>
        <p:sp>
          <p:nvSpPr>
            <p:cNvPr id="69" name="모서리가 둥근 직사각형 68"/>
            <p:cNvSpPr/>
            <p:nvPr/>
          </p:nvSpPr>
          <p:spPr>
            <a:xfrm>
              <a:off x="4251959" y="3029987"/>
              <a:ext cx="756459" cy="27729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삭제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81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1316" y="764769"/>
            <a:ext cx="1504604" cy="5985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1317" y="99753"/>
            <a:ext cx="11779134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87236" y="764769"/>
            <a:ext cx="10133215" cy="5985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테이블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59389" y="191191"/>
            <a:ext cx="2111433" cy="357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1641" y="184364"/>
            <a:ext cx="1654233" cy="357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0151" y="1251500"/>
            <a:ext cx="9127375" cy="515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상품이름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290152" y="1899891"/>
            <a:ext cx="9127373" cy="33454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90151" y="5507180"/>
            <a:ext cx="9127375" cy="515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등록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329353" y="6145183"/>
            <a:ext cx="3088172" cy="482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재작성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381641" y="969611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718261" y="2103120"/>
            <a:ext cx="8287789" cy="1330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판매가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배송비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제조사명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09943" y="3580486"/>
            <a:ext cx="8287789" cy="1330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926823" y="3674224"/>
            <a:ext cx="7464085" cy="511232"/>
            <a:chOff x="3118017" y="3674224"/>
            <a:chExt cx="7464085" cy="51123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118017" y="3674224"/>
              <a:ext cx="7464085" cy="511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258589" y="3757351"/>
              <a:ext cx="1537855" cy="349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옵션명</a:t>
              </a:r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937016" y="3755272"/>
              <a:ext cx="1537855" cy="349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옵션</a:t>
              </a:r>
              <a:endParaRPr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6615443" y="3755272"/>
              <a:ext cx="1537855" cy="349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옵션별</a:t>
              </a:r>
              <a:r>
                <a:rPr lang="ko-KR" altLang="en-US" dirty="0" smtClean="0"/>
                <a:t> 재고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8329353" y="3753193"/>
              <a:ext cx="2061556" cy="349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err="1" smtClean="0"/>
                <a:t>옵션별</a:t>
              </a:r>
              <a:r>
                <a:rPr lang="ko-KR" altLang="en-US" dirty="0" smtClean="0"/>
                <a:t> 추가 가격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926823" y="4299318"/>
            <a:ext cx="7464085" cy="511232"/>
            <a:chOff x="3118017" y="3674224"/>
            <a:chExt cx="7464085" cy="511232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3118017" y="3674224"/>
              <a:ext cx="7464085" cy="51123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258589" y="3757351"/>
              <a:ext cx="1537855" cy="349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옵션명</a:t>
              </a:r>
              <a:endParaRPr lang="ko-KR" altLang="en-US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937016" y="3755272"/>
              <a:ext cx="1537855" cy="349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옵션</a:t>
              </a:r>
              <a:endParaRPr lang="ko-KR" altLang="en-US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615443" y="3755272"/>
              <a:ext cx="1537855" cy="349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옵션별</a:t>
              </a:r>
              <a:r>
                <a:rPr lang="ko-KR" altLang="en-US" dirty="0" smtClean="0"/>
                <a:t> 재고</a:t>
              </a:r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8329353" y="3753193"/>
              <a:ext cx="2061556" cy="349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err="1" smtClean="0"/>
                <a:t>옵션별</a:t>
              </a:r>
              <a:r>
                <a:rPr lang="ko-KR" altLang="en-US" dirty="0" smtClean="0"/>
                <a:t> 추가 가격</a:t>
              </a:r>
              <a:endParaRPr lang="ko-KR" altLang="en-US" dirty="0"/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10532225" y="3753193"/>
            <a:ext cx="299259" cy="9411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스크롤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1316" y="764769"/>
            <a:ext cx="1504604" cy="5985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1317" y="99753"/>
            <a:ext cx="11779134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87236" y="764770"/>
            <a:ext cx="10133215" cy="1964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옵션 선택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87236" y="2818015"/>
            <a:ext cx="10133215" cy="3931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52996" y="906087"/>
            <a:ext cx="9451571" cy="390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381641" y="969611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관리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59389" y="191191"/>
            <a:ext cx="2111433" cy="357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1641" y="184364"/>
            <a:ext cx="1654233" cy="357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211186" y="3779070"/>
            <a:ext cx="9335192" cy="623456"/>
            <a:chOff x="2211186" y="3067393"/>
            <a:chExt cx="9335192" cy="623456"/>
          </a:xfrm>
        </p:grpSpPr>
        <p:grpSp>
          <p:nvGrpSpPr>
            <p:cNvPr id="22" name="그룹 21"/>
            <p:cNvGrpSpPr/>
            <p:nvPr/>
          </p:nvGrpSpPr>
          <p:grpSpPr>
            <a:xfrm>
              <a:off x="2211186" y="3067393"/>
              <a:ext cx="9335192" cy="623456"/>
              <a:chOff x="2186247" y="3067394"/>
              <a:chExt cx="9335192" cy="623456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>
                <a:off x="2186247" y="3067394"/>
                <a:ext cx="9335192" cy="62345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2369128" y="3187461"/>
                <a:ext cx="921224" cy="3999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3365910" y="3179146"/>
                <a:ext cx="1654234" cy="3999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장바구니번호</a:t>
                </a:r>
                <a:endParaRPr lang="ko-KR" altLang="en-US" dirty="0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6341122" y="3179146"/>
                <a:ext cx="2944195" cy="3999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제목</a:t>
                </a:r>
                <a:endParaRPr lang="ko-KR" altLang="en-US" dirty="0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9426632" y="3179146"/>
                <a:ext cx="1603613" cy="3999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r>
                  <a:rPr lang="en-US" altLang="ko-KR" dirty="0" smtClean="0"/>
                  <a:t>/</a:t>
                </a:r>
                <a:r>
                  <a:rPr lang="ko-KR" altLang="en-US" dirty="0" smtClean="0"/>
                  <a:t>답변</a:t>
                </a:r>
                <a:endParaRPr lang="ko-KR" altLang="en-US" dirty="0"/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5085903" y="3183768"/>
              <a:ext cx="1114649" cy="3999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작성자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211186" y="4482900"/>
            <a:ext cx="9335192" cy="623456"/>
            <a:chOff x="2211186" y="3067393"/>
            <a:chExt cx="9335192" cy="623456"/>
          </a:xfrm>
        </p:grpSpPr>
        <p:grpSp>
          <p:nvGrpSpPr>
            <p:cNvPr id="30" name="그룹 29"/>
            <p:cNvGrpSpPr/>
            <p:nvPr/>
          </p:nvGrpSpPr>
          <p:grpSpPr>
            <a:xfrm>
              <a:off x="2211186" y="3067393"/>
              <a:ext cx="9335192" cy="623456"/>
              <a:chOff x="2186247" y="3067394"/>
              <a:chExt cx="9335192" cy="623456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2186247" y="3067394"/>
                <a:ext cx="9335192" cy="62345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2369128" y="3187461"/>
                <a:ext cx="921224" cy="3999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3365910" y="3179146"/>
                <a:ext cx="1654234" cy="3999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장바구니번호</a:t>
                </a:r>
                <a:endParaRPr lang="ko-KR" altLang="en-US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341122" y="3179146"/>
                <a:ext cx="2944195" cy="3999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제목</a:t>
                </a:r>
                <a:endParaRPr lang="ko-KR" altLang="en-US" dirty="0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9426632" y="3179146"/>
                <a:ext cx="1603613" cy="3999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r>
                  <a:rPr lang="en-US" altLang="ko-KR" dirty="0" smtClean="0"/>
                  <a:t>/</a:t>
                </a:r>
                <a:r>
                  <a:rPr lang="ko-KR" altLang="en-US" dirty="0" smtClean="0"/>
                  <a:t>답변</a:t>
                </a:r>
                <a:endParaRPr lang="ko-KR" altLang="en-US" dirty="0"/>
              </a:p>
            </p:txBody>
          </p:sp>
        </p:grpSp>
        <p:sp>
          <p:nvSpPr>
            <p:cNvPr id="34" name="모서리가 둥근 직사각형 33"/>
            <p:cNvSpPr/>
            <p:nvPr/>
          </p:nvSpPr>
          <p:spPr>
            <a:xfrm>
              <a:off x="5085903" y="3183768"/>
              <a:ext cx="1114649" cy="3999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작성자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218011" y="5186263"/>
            <a:ext cx="9335192" cy="623456"/>
            <a:chOff x="2211186" y="3067393"/>
            <a:chExt cx="9335192" cy="623456"/>
          </a:xfrm>
        </p:grpSpPr>
        <p:grpSp>
          <p:nvGrpSpPr>
            <p:cNvPr id="41" name="그룹 40"/>
            <p:cNvGrpSpPr/>
            <p:nvPr/>
          </p:nvGrpSpPr>
          <p:grpSpPr>
            <a:xfrm>
              <a:off x="2211186" y="3067393"/>
              <a:ext cx="9335192" cy="623456"/>
              <a:chOff x="2186247" y="3067394"/>
              <a:chExt cx="9335192" cy="623456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2186247" y="3067394"/>
                <a:ext cx="9335192" cy="62345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2369128" y="3187461"/>
                <a:ext cx="921224" cy="3999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3365910" y="3179146"/>
                <a:ext cx="1654234" cy="3999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장바구니번호</a:t>
                </a:r>
                <a:endParaRPr lang="ko-KR" altLang="en-US" dirty="0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6341122" y="3179146"/>
                <a:ext cx="2944195" cy="3999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제목</a:t>
                </a:r>
                <a:endParaRPr lang="ko-KR" altLang="en-US" dirty="0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9426632" y="3179146"/>
                <a:ext cx="1603613" cy="3999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r>
                  <a:rPr lang="en-US" altLang="ko-KR" dirty="0" smtClean="0"/>
                  <a:t>/</a:t>
                </a:r>
                <a:r>
                  <a:rPr lang="ko-KR" altLang="en-US" dirty="0" smtClean="0"/>
                  <a:t>답변</a:t>
                </a:r>
                <a:endParaRPr lang="ko-KR" altLang="en-US" dirty="0"/>
              </a:p>
            </p:txBody>
          </p:sp>
        </p:grpSp>
        <p:sp>
          <p:nvSpPr>
            <p:cNvPr id="42" name="모서리가 둥근 직사각형 41"/>
            <p:cNvSpPr/>
            <p:nvPr/>
          </p:nvSpPr>
          <p:spPr>
            <a:xfrm>
              <a:off x="5085903" y="3183768"/>
              <a:ext cx="1114649" cy="3999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작성자</a:t>
              </a:r>
              <a:endParaRPr lang="ko-KR" altLang="en-US" dirty="0"/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2211187" y="3379120"/>
            <a:ext cx="9335192" cy="265591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상세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답변 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11186" y="3067393"/>
            <a:ext cx="9335192" cy="623456"/>
            <a:chOff x="2211186" y="3067393"/>
            <a:chExt cx="9335192" cy="623456"/>
          </a:xfrm>
        </p:grpSpPr>
        <p:grpSp>
          <p:nvGrpSpPr>
            <p:cNvPr id="6" name="그룹 5"/>
            <p:cNvGrpSpPr/>
            <p:nvPr/>
          </p:nvGrpSpPr>
          <p:grpSpPr>
            <a:xfrm>
              <a:off x="2211186" y="3067393"/>
              <a:ext cx="9335192" cy="623456"/>
              <a:chOff x="2186247" y="3067394"/>
              <a:chExt cx="9335192" cy="623456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2186247" y="3067394"/>
                <a:ext cx="9335192" cy="62345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2369128" y="3187461"/>
                <a:ext cx="921224" cy="3999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상품명</a:t>
                </a:r>
                <a:endParaRPr lang="ko-KR" altLang="en-US" dirty="0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3365910" y="3179146"/>
                <a:ext cx="1654234" cy="3999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장바구니번호</a:t>
                </a:r>
                <a:endParaRPr lang="ko-KR" altLang="en-US" dirty="0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6341122" y="3179146"/>
                <a:ext cx="2944195" cy="3999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제목</a:t>
                </a:r>
                <a:endParaRPr lang="ko-KR" altLang="en-US" dirty="0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9426632" y="3179146"/>
                <a:ext cx="1603613" cy="39995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r>
                  <a:rPr lang="en-US" altLang="ko-KR" dirty="0" smtClean="0"/>
                  <a:t>/</a:t>
                </a:r>
                <a:r>
                  <a:rPr lang="ko-KR" altLang="en-US" dirty="0" smtClean="0"/>
                  <a:t>답변</a:t>
                </a:r>
                <a:endParaRPr lang="ko-KR" altLang="en-US" dirty="0"/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5085903" y="3183768"/>
              <a:ext cx="1114649" cy="39995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작성자</a:t>
              </a:r>
              <a:endParaRPr lang="ko-KR" altLang="en-US" dirty="0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3200399" y="3806353"/>
            <a:ext cx="1180408" cy="875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사진</a:t>
            </a:r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563687" y="3806353"/>
            <a:ext cx="1346661" cy="215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작성자</a:t>
            </a:r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571999" y="4089730"/>
            <a:ext cx="5557742" cy="591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평점</a:t>
            </a:r>
            <a:r>
              <a:rPr lang="en-US" altLang="ko-KR" dirty="0" smtClean="0"/>
              <a:t>/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/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976075" y="3806353"/>
            <a:ext cx="4153666" cy="215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리뷰제목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9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1316" y="764769"/>
            <a:ext cx="1504604" cy="5985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1317" y="99753"/>
            <a:ext cx="11779134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87236" y="764770"/>
            <a:ext cx="10133215" cy="1964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옵션 선택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87236" y="2818015"/>
            <a:ext cx="10133215" cy="3931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테이블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152996" y="2942706"/>
            <a:ext cx="9335192" cy="432261"/>
            <a:chOff x="2152996" y="2942706"/>
            <a:chExt cx="9335192" cy="43226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152996" y="2942706"/>
              <a:ext cx="9335192" cy="43226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227809" y="3022855"/>
              <a:ext cx="756459" cy="27729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수정</a:t>
              </a:r>
              <a:endParaRPr lang="ko-KR" altLang="en-US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882044" y="3022855"/>
              <a:ext cx="7506392" cy="2772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주문번호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상품명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상품번호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수량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구매자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배송지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상태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주문일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옵션</a:t>
              </a:r>
              <a:endParaRPr lang="ko-KR" altLang="en-US" dirty="0"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2152996" y="906087"/>
            <a:ext cx="9451571" cy="390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381641" y="969611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 조회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59389" y="191191"/>
            <a:ext cx="2111433" cy="357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1641" y="184364"/>
            <a:ext cx="1654233" cy="357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152996" y="4554753"/>
            <a:ext cx="9335192" cy="432261"/>
            <a:chOff x="2152996" y="2942706"/>
            <a:chExt cx="9335192" cy="432261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2152996" y="2942706"/>
              <a:ext cx="9335192" cy="43226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227809" y="3022855"/>
              <a:ext cx="756459" cy="27729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수정</a:t>
              </a:r>
              <a:endParaRPr lang="ko-KR" altLang="en-US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882044" y="3022855"/>
              <a:ext cx="7506392" cy="2772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주문번호</a:t>
              </a:r>
              <a:r>
                <a:rPr lang="en-US" altLang="ko-KR" dirty="0"/>
                <a:t>, </a:t>
              </a:r>
              <a:r>
                <a:rPr lang="ko-KR" altLang="en-US" dirty="0"/>
                <a:t>상품명</a:t>
              </a:r>
              <a:r>
                <a:rPr lang="en-US" altLang="ko-KR" dirty="0"/>
                <a:t>, </a:t>
              </a:r>
              <a:r>
                <a:rPr lang="ko-KR" altLang="en-US" dirty="0" err="1"/>
                <a:t>상품번호</a:t>
              </a:r>
              <a:r>
                <a:rPr lang="en-US" altLang="ko-KR" dirty="0"/>
                <a:t>, </a:t>
              </a:r>
              <a:r>
                <a:rPr lang="ko-KR" altLang="en-US" dirty="0"/>
                <a:t>수량</a:t>
              </a:r>
              <a:r>
                <a:rPr lang="en-US" altLang="ko-KR" dirty="0"/>
                <a:t>, </a:t>
              </a:r>
              <a:r>
                <a:rPr lang="ko-KR" altLang="en-US" dirty="0"/>
                <a:t>구매자</a:t>
              </a:r>
              <a:r>
                <a:rPr lang="en-US" altLang="ko-KR" dirty="0"/>
                <a:t>, </a:t>
              </a:r>
              <a:r>
                <a:rPr lang="ko-KR" altLang="en-US" dirty="0" err="1"/>
                <a:t>배송지</a:t>
              </a:r>
              <a:r>
                <a:rPr lang="en-US" altLang="ko-KR" dirty="0"/>
                <a:t>, </a:t>
              </a:r>
              <a:r>
                <a:rPr lang="ko-KR" altLang="en-US" dirty="0"/>
                <a:t>상태</a:t>
              </a:r>
              <a:r>
                <a:rPr lang="en-US" altLang="ko-KR" dirty="0"/>
                <a:t>, </a:t>
              </a:r>
              <a:r>
                <a:rPr lang="ko-KR" altLang="en-US" dirty="0"/>
                <a:t>주문일</a:t>
              </a:r>
              <a:r>
                <a:rPr lang="en-US" altLang="ko-KR" dirty="0"/>
                <a:t>, </a:t>
              </a:r>
              <a:r>
                <a:rPr lang="ko-KR" altLang="en-US" dirty="0"/>
                <a:t>옵션</a:t>
              </a: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152996" y="4017404"/>
            <a:ext cx="9335192" cy="432261"/>
            <a:chOff x="2152996" y="2942706"/>
            <a:chExt cx="9335192" cy="432261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2152996" y="2942706"/>
              <a:ext cx="9335192" cy="43226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227809" y="3022855"/>
              <a:ext cx="756459" cy="27729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수정</a:t>
              </a:r>
              <a:endParaRPr lang="ko-KR" altLang="en-US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882044" y="3022855"/>
              <a:ext cx="7506392" cy="2772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주문번호</a:t>
              </a:r>
              <a:r>
                <a:rPr lang="en-US" altLang="ko-KR" dirty="0"/>
                <a:t>, </a:t>
              </a:r>
              <a:r>
                <a:rPr lang="ko-KR" altLang="en-US" dirty="0"/>
                <a:t>상품명</a:t>
              </a:r>
              <a:r>
                <a:rPr lang="en-US" altLang="ko-KR" dirty="0"/>
                <a:t>, </a:t>
              </a:r>
              <a:r>
                <a:rPr lang="ko-KR" altLang="en-US" dirty="0" err="1"/>
                <a:t>상품번호</a:t>
              </a:r>
              <a:r>
                <a:rPr lang="en-US" altLang="ko-KR" dirty="0"/>
                <a:t>, </a:t>
              </a:r>
              <a:r>
                <a:rPr lang="ko-KR" altLang="en-US" dirty="0"/>
                <a:t>수량</a:t>
              </a:r>
              <a:r>
                <a:rPr lang="en-US" altLang="ko-KR" dirty="0"/>
                <a:t>, </a:t>
              </a:r>
              <a:r>
                <a:rPr lang="ko-KR" altLang="en-US" dirty="0"/>
                <a:t>구매자</a:t>
              </a:r>
              <a:r>
                <a:rPr lang="en-US" altLang="ko-KR" dirty="0"/>
                <a:t>, </a:t>
              </a:r>
              <a:r>
                <a:rPr lang="ko-KR" altLang="en-US" dirty="0" err="1"/>
                <a:t>배송지</a:t>
              </a:r>
              <a:r>
                <a:rPr lang="en-US" altLang="ko-KR" dirty="0"/>
                <a:t>, </a:t>
              </a:r>
              <a:r>
                <a:rPr lang="ko-KR" altLang="en-US" dirty="0"/>
                <a:t>상태</a:t>
              </a:r>
              <a:r>
                <a:rPr lang="en-US" altLang="ko-KR" dirty="0"/>
                <a:t>, </a:t>
              </a:r>
              <a:r>
                <a:rPr lang="ko-KR" altLang="en-US" dirty="0"/>
                <a:t>주문일</a:t>
              </a:r>
              <a:r>
                <a:rPr lang="en-US" altLang="ko-KR" dirty="0"/>
                <a:t>, </a:t>
              </a:r>
              <a:r>
                <a:rPr lang="ko-KR" altLang="en-US" dirty="0"/>
                <a:t>옵션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152996" y="3480055"/>
            <a:ext cx="9335192" cy="432261"/>
            <a:chOff x="2152996" y="2942706"/>
            <a:chExt cx="9335192" cy="43226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152996" y="2942706"/>
              <a:ext cx="9335192" cy="43226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227809" y="3022855"/>
              <a:ext cx="756459" cy="27729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수정</a:t>
              </a:r>
              <a:endParaRPr lang="ko-KR" altLang="en-US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3882044" y="3022855"/>
              <a:ext cx="7506392" cy="27729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주문번호</a:t>
              </a:r>
              <a:r>
                <a:rPr lang="en-US" altLang="ko-KR" dirty="0"/>
                <a:t>, </a:t>
              </a:r>
              <a:r>
                <a:rPr lang="ko-KR" altLang="en-US" dirty="0"/>
                <a:t>상품명</a:t>
              </a:r>
              <a:r>
                <a:rPr lang="en-US" altLang="ko-KR" dirty="0"/>
                <a:t>, </a:t>
              </a:r>
              <a:r>
                <a:rPr lang="ko-KR" altLang="en-US" dirty="0" err="1"/>
                <a:t>상품번호</a:t>
              </a:r>
              <a:r>
                <a:rPr lang="en-US" altLang="ko-KR" dirty="0"/>
                <a:t>, </a:t>
              </a:r>
              <a:r>
                <a:rPr lang="ko-KR" altLang="en-US" dirty="0"/>
                <a:t>수량</a:t>
              </a:r>
              <a:r>
                <a:rPr lang="en-US" altLang="ko-KR" dirty="0"/>
                <a:t>, </a:t>
              </a:r>
              <a:r>
                <a:rPr lang="ko-KR" altLang="en-US" dirty="0"/>
                <a:t>구매자</a:t>
              </a:r>
              <a:r>
                <a:rPr lang="en-US" altLang="ko-KR" dirty="0"/>
                <a:t>, </a:t>
              </a:r>
              <a:r>
                <a:rPr lang="ko-KR" altLang="en-US" dirty="0" err="1"/>
                <a:t>배송지</a:t>
              </a:r>
              <a:r>
                <a:rPr lang="en-US" altLang="ko-KR" dirty="0"/>
                <a:t>, </a:t>
              </a:r>
              <a:r>
                <a:rPr lang="ko-KR" altLang="en-US" dirty="0"/>
                <a:t>상태</a:t>
              </a:r>
              <a:r>
                <a:rPr lang="en-US" altLang="ko-KR" dirty="0"/>
                <a:t>, </a:t>
              </a:r>
              <a:r>
                <a:rPr lang="ko-KR" altLang="en-US" dirty="0"/>
                <a:t>주문일</a:t>
              </a:r>
              <a:r>
                <a:rPr lang="en-US" altLang="ko-KR" dirty="0"/>
                <a:t>, </a:t>
              </a:r>
              <a:r>
                <a:rPr lang="ko-KR" altLang="en-US" dirty="0"/>
                <a:t>옵션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35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190958289"/>
              </p:ext>
            </p:extLst>
          </p:nvPr>
        </p:nvGraphicFramePr>
        <p:xfrm>
          <a:off x="141316" y="182880"/>
          <a:ext cx="11920451" cy="6504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47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1316" y="764769"/>
            <a:ext cx="1504604" cy="5985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1317" y="99753"/>
            <a:ext cx="11779134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87236" y="764770"/>
            <a:ext cx="10133215" cy="1964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옵션 선택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87236" y="2818015"/>
            <a:ext cx="10133215" cy="3931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52996" y="906087"/>
            <a:ext cx="9451571" cy="390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381641" y="969611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 현황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59389" y="191191"/>
            <a:ext cx="2111433" cy="357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1641" y="184364"/>
            <a:ext cx="1654233" cy="357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52996" y="3100647"/>
            <a:ext cx="5926975" cy="33334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결재 금액 등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37665" y="3100647"/>
            <a:ext cx="3117273" cy="32585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그래프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판단 14"/>
          <p:cNvSpPr/>
          <p:nvPr/>
        </p:nvSpPr>
        <p:spPr>
          <a:xfrm>
            <a:off x="378043" y="672586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64429" y="301492"/>
            <a:ext cx="3541221" cy="1271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84516" y="1803862"/>
            <a:ext cx="6267797" cy="476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3" y="2076258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33155" y="2690283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비밀번호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433155" y="3296191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33155" y="3902099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대표자 이름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33154" y="4498691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휴대폰 번호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11335" y="5708583"/>
            <a:ext cx="2967644" cy="5985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재작성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33154" y="5090762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사업장 주소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3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판단 14"/>
          <p:cNvSpPr/>
          <p:nvPr/>
        </p:nvSpPr>
        <p:spPr>
          <a:xfrm>
            <a:off x="378043" y="672586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r>
              <a:rPr lang="en-US" altLang="ko-KR" dirty="0" smtClean="0"/>
              <a:t>2(</a:t>
            </a:r>
            <a:r>
              <a:rPr lang="ko-KR" altLang="en-US" dirty="0" smtClean="0"/>
              <a:t>판매자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64429" y="301492"/>
            <a:ext cx="3541221" cy="1271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84516" y="1803862"/>
            <a:ext cx="6267797" cy="476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3" y="2076258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판매자 유형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33155" y="2690283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상호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433155" y="3296191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사업자 번호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33155" y="3902099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33154" y="4498691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11335" y="5708583"/>
            <a:ext cx="2967644" cy="5985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재작성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33154" y="5090762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5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1316" y="764769"/>
            <a:ext cx="1504604" cy="5985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1317" y="99753"/>
            <a:ext cx="11779134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87236" y="764770"/>
            <a:ext cx="10133215" cy="1964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가입일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사업자번호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87236" y="2818015"/>
            <a:ext cx="10133215" cy="3931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52996" y="906087"/>
            <a:ext cx="9451571" cy="390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381641" y="969611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59389" y="191191"/>
            <a:ext cx="2111433" cy="357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1641" y="184364"/>
            <a:ext cx="1654233" cy="357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52996" y="3067395"/>
            <a:ext cx="9518073" cy="33915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테이블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 </a:t>
            </a:r>
            <a:r>
              <a:rPr lang="ko-KR" altLang="en-US" dirty="0" err="1" smtClean="0"/>
              <a:t>변경등의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19496" y="3325089"/>
            <a:ext cx="9972503" cy="43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회원아이디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회원이름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회원연락처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가입일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사업자번호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2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1316" y="764769"/>
            <a:ext cx="1504604" cy="5985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1317" y="99753"/>
            <a:ext cx="11779134" cy="532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87236" y="764770"/>
            <a:ext cx="10133215" cy="1964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수락일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신청일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유효기간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87236" y="2818015"/>
            <a:ext cx="10133215" cy="3931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52996" y="906087"/>
            <a:ext cx="9451571" cy="390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381641" y="969611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프로모션 관리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659389" y="191191"/>
            <a:ext cx="2111433" cy="357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1641" y="184364"/>
            <a:ext cx="1654233" cy="3574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52996" y="3100646"/>
            <a:ext cx="9518073" cy="33915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상품번호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수락일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신청일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유효기간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3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판단 14"/>
          <p:cNvSpPr/>
          <p:nvPr/>
        </p:nvSpPr>
        <p:spPr>
          <a:xfrm>
            <a:off x="378043" y="672586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64429" y="301492"/>
            <a:ext cx="3541221" cy="1271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84516" y="1803862"/>
            <a:ext cx="6267797" cy="476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33153" y="2076258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사원 이메일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33155" y="2690283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433155" y="3296191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433155" y="3902099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433154" y="4498691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사원번호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11335" y="5708583"/>
            <a:ext cx="2967644" cy="5985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재작성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33154" y="5090762"/>
            <a:ext cx="5045825" cy="498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휴대폰 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600199" y="3562066"/>
            <a:ext cx="9618262" cy="4851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상품 배너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설정으로 </a:t>
            </a:r>
            <a:r>
              <a:rPr lang="ko-KR" altLang="en-US" dirty="0" err="1" smtClean="0"/>
              <a:t>한줄에</a:t>
            </a:r>
            <a:r>
              <a:rPr lang="ko-KR" altLang="en-US" dirty="0" smtClean="0"/>
              <a:t> 노출되는 개수 변경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0124" y="3562066"/>
            <a:ext cx="1296539" cy="308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사이드 배너 광고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화면따라</a:t>
            </a:r>
            <a:r>
              <a:rPr lang="ko-KR" altLang="en-US" dirty="0" smtClean="0"/>
              <a:t> 움직이지만 슬라이더 광고를 침범하지는 않음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3772" y="846161"/>
            <a:ext cx="11559655" cy="2606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슬라이더 광고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368585" y="4346812"/>
            <a:ext cx="354842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장바구니탭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82989" y="4073857"/>
            <a:ext cx="2579427" cy="2784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53" y="4073857"/>
            <a:ext cx="2729553" cy="2674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028010" y="4012441"/>
            <a:ext cx="2879679" cy="27977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38331" y="3646510"/>
            <a:ext cx="6741995" cy="3002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743803" y="1351128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고객용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304060" y="1146412"/>
            <a:ext cx="1569491" cy="5500047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탭을 누르면 커짐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0124" y="116688"/>
            <a:ext cx="1323834" cy="61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상세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95364" y="95534"/>
            <a:ext cx="10278187" cy="6414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내비게이션 바</a:t>
            </a:r>
            <a:r>
              <a:rPr lang="en-US" altLang="ko-KR" dirty="0" smtClean="0"/>
              <a:t>(</a:t>
            </a:r>
            <a:r>
              <a:rPr lang="ko-KR" altLang="en-US" dirty="0" smtClean="0"/>
              <a:t>드롭다운으로 상품 카테고리 선택</a:t>
            </a:r>
            <a:r>
              <a:rPr lang="en-US" altLang="ko-KR" dirty="0"/>
              <a:t> </a:t>
            </a:r>
            <a:r>
              <a:rPr lang="ko-KR" altLang="en-US" dirty="0" smtClean="0"/>
              <a:t>및 기타 하이퍼링크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779916" y="204716"/>
            <a:ext cx="887104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648967" y="204716"/>
            <a:ext cx="2074460" cy="36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600199" y="3562066"/>
            <a:ext cx="9618262" cy="4851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상품 배너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설정으로 </a:t>
            </a:r>
            <a:r>
              <a:rPr lang="ko-KR" altLang="en-US" dirty="0" err="1" smtClean="0"/>
              <a:t>한줄에</a:t>
            </a:r>
            <a:r>
              <a:rPr lang="ko-KR" altLang="en-US" dirty="0" smtClean="0"/>
              <a:t> 노출되는 개수 변경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38331" y="3646510"/>
            <a:ext cx="6741995" cy="3002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028010" y="4012441"/>
            <a:ext cx="2879679" cy="27977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53" y="4073857"/>
            <a:ext cx="2729553" cy="2674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82989" y="4073857"/>
            <a:ext cx="2579427" cy="2784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0124" y="3562066"/>
            <a:ext cx="1296539" cy="308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사이드 배너 광고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화면따라</a:t>
            </a:r>
            <a:r>
              <a:rPr lang="ko-KR" altLang="en-US" dirty="0" smtClean="0"/>
              <a:t> 움직이지만 슬라이더 광고를 침범하지는 않음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3772" y="846161"/>
            <a:ext cx="11559655" cy="2606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슬라이더 광고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63772" y="734932"/>
            <a:ext cx="9420803" cy="480965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368585" y="4346812"/>
            <a:ext cx="354842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장바구니탭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304060" y="1146412"/>
            <a:ext cx="1569491" cy="5500047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탭을 누르면 커짐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0124" y="116688"/>
            <a:ext cx="1323834" cy="61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상세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95364" y="95534"/>
            <a:ext cx="10278187" cy="6414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내비게이션 바</a:t>
            </a:r>
            <a:r>
              <a:rPr lang="en-US" altLang="ko-KR" dirty="0" smtClean="0"/>
              <a:t>(</a:t>
            </a:r>
            <a:r>
              <a:rPr lang="ko-KR" altLang="en-US" dirty="0" smtClean="0"/>
              <a:t>드롭다운으로 상품 카테고리 선택</a:t>
            </a:r>
            <a:r>
              <a:rPr lang="en-US" altLang="ko-KR" dirty="0"/>
              <a:t> </a:t>
            </a:r>
            <a:r>
              <a:rPr lang="ko-KR" altLang="en-US" dirty="0" smtClean="0"/>
              <a:t>및 기타 하이퍼링크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779916" y="204716"/>
            <a:ext cx="887104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648967" y="204716"/>
            <a:ext cx="2074460" cy="36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31701" y="904489"/>
            <a:ext cx="2713049" cy="2632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소분류에 해당하는 프로모션상품의 이미지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하이퍼링크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75596" y="4073857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 상세의 드롭다운메뉴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98393" y="961825"/>
            <a:ext cx="5007490" cy="4355870"/>
            <a:chOff x="1155469" y="914399"/>
            <a:chExt cx="5007490" cy="4355870"/>
          </a:xfrm>
        </p:grpSpPr>
        <p:sp>
          <p:nvSpPr>
            <p:cNvPr id="3" name="직사각형 2"/>
            <p:cNvSpPr/>
            <p:nvPr/>
          </p:nvSpPr>
          <p:spPr>
            <a:xfrm>
              <a:off x="1155469" y="914400"/>
              <a:ext cx="1662546" cy="4355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대분류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827941" y="914400"/>
              <a:ext cx="1662546" cy="4355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중분류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0413" y="914399"/>
              <a:ext cx="1662546" cy="43558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소</a:t>
              </a:r>
              <a:r>
                <a:rPr lang="ko-KR" altLang="en-US" smtClean="0"/>
                <a:t>분류</a:t>
              </a:r>
              <a:endParaRPr lang="ko-KR" altLang="en-US" dirty="0"/>
            </a:p>
          </p:txBody>
        </p:sp>
      </p:grpSp>
      <p:sp>
        <p:nvSpPr>
          <p:cNvPr id="15" name="순서도: 판단 14"/>
          <p:cNvSpPr/>
          <p:nvPr/>
        </p:nvSpPr>
        <p:spPr>
          <a:xfrm>
            <a:off x="743803" y="1351128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5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600199" y="3562066"/>
            <a:ext cx="9618262" cy="4851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상품 배너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설정으로 </a:t>
            </a:r>
            <a:r>
              <a:rPr lang="ko-KR" altLang="en-US" dirty="0" err="1" smtClean="0"/>
              <a:t>한줄에</a:t>
            </a:r>
            <a:r>
              <a:rPr lang="ko-KR" altLang="en-US" dirty="0" smtClean="0"/>
              <a:t> 노출되는 개수 변경 가능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0124" y="3562066"/>
            <a:ext cx="1296539" cy="308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사이드 배너 광고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화면따라</a:t>
            </a:r>
            <a:r>
              <a:rPr lang="ko-KR" altLang="en-US" dirty="0" smtClean="0"/>
              <a:t> 움직이지만 슬라이더 광고를 침범하지는 않음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3772" y="846161"/>
            <a:ext cx="11559655" cy="2606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슬라이더 광고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368585" y="4346812"/>
            <a:ext cx="354842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장바구니탭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66700" y="4073857"/>
            <a:ext cx="2579427" cy="2784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869407" y="4065152"/>
            <a:ext cx="2729553" cy="2674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031706" y="3910083"/>
            <a:ext cx="2879679" cy="27977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02005" y="3650775"/>
            <a:ext cx="6741995" cy="3002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743803" y="1351128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78429" y="846161"/>
            <a:ext cx="7822276" cy="532188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팝업 광고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체크박스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일정시간 동안 노출 금지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304060" y="1146412"/>
            <a:ext cx="1569491" cy="5500047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탭을 누르면 커짐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0124" y="116688"/>
            <a:ext cx="1323834" cy="61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상세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95364" y="95534"/>
            <a:ext cx="10278187" cy="6414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내비게이션 바</a:t>
            </a:r>
            <a:r>
              <a:rPr lang="en-US" altLang="ko-KR" dirty="0" smtClean="0"/>
              <a:t>(</a:t>
            </a:r>
            <a:r>
              <a:rPr lang="ko-KR" altLang="en-US" dirty="0" smtClean="0"/>
              <a:t>드롭다운으로 상품 카테고리 선택</a:t>
            </a:r>
            <a:r>
              <a:rPr lang="en-US" altLang="ko-KR" dirty="0"/>
              <a:t> </a:t>
            </a:r>
            <a:r>
              <a:rPr lang="ko-KR" altLang="en-US" dirty="0" smtClean="0"/>
              <a:t>및 기타 하이퍼링크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779916" y="204716"/>
            <a:ext cx="887104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648967" y="204716"/>
            <a:ext cx="2074460" cy="36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150123" y="881149"/>
            <a:ext cx="2219003" cy="548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선택한 카테고리 내용 표시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95364" y="1525137"/>
            <a:ext cx="9623097" cy="786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상품 배너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설정으로 </a:t>
            </a:r>
            <a:r>
              <a:rPr lang="ko-KR" altLang="en-US" dirty="0" err="1" smtClean="0"/>
              <a:t>한줄에</a:t>
            </a:r>
            <a:r>
              <a:rPr lang="ko-KR" altLang="en-US" dirty="0" smtClean="0"/>
              <a:t> 노출되는 개수 변경 가능</a:t>
            </a:r>
            <a:r>
              <a:rPr lang="en-US" altLang="ko-KR" dirty="0" smtClean="0"/>
              <a:t>) </a:t>
            </a:r>
            <a:r>
              <a:rPr lang="ko-KR" altLang="en-US" dirty="0" smtClean="0"/>
              <a:t>카테고리 설정과 검색 키워드에 따라 노출되는 상품의 종류가 바뀌어야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전부 노출되지 않은 상품들은 스크롤을  할 때마다 계속 로딩</a:t>
            </a:r>
            <a:endParaRPr lang="en-US" altLang="ko-KR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97792" y="1753737"/>
            <a:ext cx="7356144" cy="22245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배너의 맨 윗줄은 프로모션 상품 전용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0124" y="116688"/>
            <a:ext cx="1323834" cy="61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상세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95364" y="95534"/>
            <a:ext cx="10278187" cy="6414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내비게이션 바</a:t>
            </a:r>
            <a:r>
              <a:rPr lang="en-US" altLang="ko-KR" dirty="0" smtClean="0"/>
              <a:t>(</a:t>
            </a:r>
            <a:r>
              <a:rPr lang="ko-KR" altLang="en-US" dirty="0" smtClean="0"/>
              <a:t>드롭다운으로 상품 카테고리 선택</a:t>
            </a:r>
            <a:r>
              <a:rPr lang="en-US" altLang="ko-KR" dirty="0"/>
              <a:t> </a:t>
            </a:r>
            <a:r>
              <a:rPr lang="ko-KR" altLang="en-US" dirty="0" smtClean="0"/>
              <a:t>및 기타 하이퍼링크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79916" y="204716"/>
            <a:ext cx="887104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9579" y="1596043"/>
            <a:ext cx="1296539" cy="5050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사이드 배너 광고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화면따라</a:t>
            </a:r>
            <a:r>
              <a:rPr lang="ko-KR" altLang="en-US" dirty="0" smtClean="0"/>
              <a:t> 움직이지만 슬라이더 광고를 침범하지는 않음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368585" y="4346812"/>
            <a:ext cx="354842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장바구니탭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33856" y="4135270"/>
            <a:ext cx="2579427" cy="25111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851775" y="4198392"/>
            <a:ext cx="2729553" cy="2448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960055" y="4200381"/>
            <a:ext cx="2879679" cy="25708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04364" y="996286"/>
            <a:ext cx="7420686" cy="3002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검색된 내용 표시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648967" y="204716"/>
            <a:ext cx="2074460" cy="36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743803" y="1351128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상품노출페이지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304060" y="1146412"/>
            <a:ext cx="1569491" cy="5500047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탭을 누르면 커짐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3958" y="2984269"/>
            <a:ext cx="675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 선택이나 검색에 따른 상품이 페이지에 노출되어야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05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7067550" y="1651380"/>
            <a:ext cx="4021255" cy="47398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0124" y="996287"/>
            <a:ext cx="1296539" cy="5650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사이드 배너 광고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화면따라</a:t>
            </a:r>
            <a:r>
              <a:rPr lang="ko-KR" altLang="en-US" dirty="0" smtClean="0"/>
              <a:t> 움직이지만 슬라이더 광고를 침범하지는 않음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368585" y="4346812"/>
            <a:ext cx="354842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장바구니탭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04364" y="996286"/>
            <a:ext cx="8173161" cy="365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86744" y="1651380"/>
            <a:ext cx="4905375" cy="47148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이미지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705100" y="5752531"/>
            <a:ext cx="32385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97473" y="5752531"/>
            <a:ext cx="32385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22686" y="5752531"/>
            <a:ext cx="32385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47899" y="5752531"/>
            <a:ext cx="32385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04364" y="4838130"/>
            <a:ext cx="412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한곳에 이미지를 </a:t>
            </a:r>
            <a:r>
              <a:rPr lang="ko-KR" altLang="en-US" dirty="0" err="1" smtClean="0"/>
              <a:t>여러장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겹쳐두고</a:t>
            </a:r>
            <a:r>
              <a:rPr lang="ko-KR" altLang="en-US" dirty="0" smtClean="0"/>
              <a:t> 마우스 오버를 이용해 이미지를 </a:t>
            </a:r>
            <a:r>
              <a:rPr lang="ko-KR" altLang="en-US" dirty="0" smtClean="0"/>
              <a:t>전환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3421323" y="5497347"/>
            <a:ext cx="389957" cy="25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순서도: 판단 14"/>
          <p:cNvSpPr/>
          <p:nvPr/>
        </p:nvSpPr>
        <p:spPr>
          <a:xfrm>
            <a:off x="743803" y="1351128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상세 페이지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304060" y="1146412"/>
            <a:ext cx="1569491" cy="5500047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탭을 누르면 커짐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0124" y="116688"/>
            <a:ext cx="1323834" cy="61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상세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95364" y="95534"/>
            <a:ext cx="10278187" cy="6414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내비게이션 바</a:t>
            </a:r>
            <a:r>
              <a:rPr lang="en-US" altLang="ko-KR" dirty="0" smtClean="0"/>
              <a:t>(</a:t>
            </a:r>
            <a:r>
              <a:rPr lang="ko-KR" altLang="en-US" dirty="0" smtClean="0"/>
              <a:t>드롭다운으로 상품 카테고리 선택</a:t>
            </a:r>
            <a:r>
              <a:rPr lang="en-US" altLang="ko-KR" dirty="0"/>
              <a:t> </a:t>
            </a:r>
            <a:r>
              <a:rPr lang="ko-KR" altLang="en-US" dirty="0" smtClean="0"/>
              <a:t>및 기타 하이퍼링크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79916" y="204716"/>
            <a:ext cx="887104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648967" y="204716"/>
            <a:ext cx="2074460" cy="36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76255" y="1910834"/>
            <a:ext cx="1568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en-US" altLang="ko-KR" dirty="0" smtClean="0"/>
          </a:p>
          <a:p>
            <a:r>
              <a:rPr lang="ko-KR" altLang="en-US" dirty="0" err="1" smtClean="0"/>
              <a:t>판매상태</a:t>
            </a:r>
            <a:endParaRPr lang="en-US" altLang="ko-KR" dirty="0" smtClean="0"/>
          </a:p>
          <a:p>
            <a:r>
              <a:rPr lang="ko-KR" altLang="en-US" dirty="0" smtClean="0"/>
              <a:t>판매가</a:t>
            </a:r>
            <a:endParaRPr lang="en-US" altLang="ko-KR" dirty="0" smtClean="0"/>
          </a:p>
          <a:p>
            <a:r>
              <a:rPr lang="ko-KR" altLang="en-US" dirty="0" err="1" smtClean="0"/>
              <a:t>배송비</a:t>
            </a:r>
            <a:endParaRPr lang="en-US" altLang="ko-KR" dirty="0" smtClean="0"/>
          </a:p>
          <a:p>
            <a:r>
              <a:rPr lang="ko-KR" altLang="en-US" dirty="0" err="1" smtClean="0"/>
              <a:t>판매자명</a:t>
            </a:r>
            <a:endParaRPr lang="en-US" altLang="ko-KR" dirty="0" smtClean="0"/>
          </a:p>
          <a:p>
            <a:r>
              <a:rPr lang="ko-KR" altLang="en-US" dirty="0" err="1" smtClean="0"/>
              <a:t>제조사명</a:t>
            </a:r>
            <a:endParaRPr lang="en-US" altLang="ko-KR" dirty="0" smtClean="0"/>
          </a:p>
          <a:p>
            <a:r>
              <a:rPr lang="ko-KR" altLang="en-US" dirty="0" err="1" smtClean="0"/>
              <a:t>옵션선택</a:t>
            </a:r>
            <a:endParaRPr lang="en-US" altLang="ko-KR" dirty="0" smtClean="0"/>
          </a:p>
          <a:p>
            <a:r>
              <a:rPr lang="ko-KR" altLang="en-US" dirty="0" err="1" smtClean="0"/>
              <a:t>수량선택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38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50124" y="996287"/>
            <a:ext cx="1296539" cy="5650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사이드 배너 광고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화면따라</a:t>
            </a:r>
            <a:r>
              <a:rPr lang="ko-KR" altLang="en-US" dirty="0" smtClean="0"/>
              <a:t> 움직이지만 슬라이더 광고를 침범하지는 않음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368585" y="4346812"/>
            <a:ext cx="354842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장바구니탭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55461" y="995786"/>
            <a:ext cx="9613124" cy="365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0124" y="116688"/>
            <a:ext cx="1323834" cy="618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상세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95364" y="95534"/>
            <a:ext cx="10278187" cy="6414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내비게이션 바</a:t>
            </a:r>
            <a:r>
              <a:rPr lang="en-US" altLang="ko-KR" dirty="0" smtClean="0"/>
              <a:t>(</a:t>
            </a:r>
            <a:r>
              <a:rPr lang="ko-KR" altLang="en-US" dirty="0" smtClean="0"/>
              <a:t>드롭다운으로 상품 카테고리 선택</a:t>
            </a:r>
            <a:r>
              <a:rPr lang="en-US" altLang="ko-KR" dirty="0"/>
              <a:t> </a:t>
            </a:r>
            <a:r>
              <a:rPr lang="ko-KR" altLang="en-US" dirty="0" smtClean="0"/>
              <a:t>및 기타 하이퍼링크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779916" y="204716"/>
            <a:ext cx="887104" cy="43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648967" y="204716"/>
            <a:ext cx="2074460" cy="365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793299" y="1619813"/>
            <a:ext cx="9329130" cy="48724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상품 후기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504364" y="1963490"/>
            <a:ext cx="6909023" cy="1295098"/>
            <a:chOff x="2504364" y="1963490"/>
            <a:chExt cx="6909023" cy="129509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504364" y="1963490"/>
              <a:ext cx="1180408" cy="1295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사진</a:t>
              </a:r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798916" y="1977734"/>
              <a:ext cx="1346661" cy="2152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82292" y="2270831"/>
              <a:ext cx="5557742" cy="9877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평점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내용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답변</a:t>
              </a:r>
              <a:endParaRPr lang="ko-KR" altLang="en-US" dirty="0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259721" y="1963490"/>
              <a:ext cx="4153666" cy="2152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리뷰제목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96050" y="3400970"/>
            <a:ext cx="6909023" cy="1295098"/>
            <a:chOff x="2504364" y="1963490"/>
            <a:chExt cx="6909023" cy="129509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2504364" y="1963490"/>
              <a:ext cx="1180408" cy="1295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사진</a:t>
              </a:r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798916" y="1977734"/>
              <a:ext cx="1346661" cy="2152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3782292" y="2270831"/>
              <a:ext cx="5557742" cy="9877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평점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내용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답변</a:t>
              </a:r>
              <a:endParaRPr lang="ko-KR" altLang="en-US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259721" y="1963490"/>
              <a:ext cx="4153666" cy="2152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리뷰제목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504364" y="4830497"/>
            <a:ext cx="6909023" cy="1295098"/>
            <a:chOff x="2504364" y="1963490"/>
            <a:chExt cx="6909023" cy="129509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504364" y="1963490"/>
              <a:ext cx="1180408" cy="1295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사진</a:t>
              </a:r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798916" y="1977734"/>
              <a:ext cx="1346661" cy="2152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작성자</a:t>
              </a:r>
              <a:endParaRPr lang="ko-KR" altLang="en-US" dirty="0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3782292" y="2270831"/>
              <a:ext cx="5557742" cy="9877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평점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내용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답변</a:t>
              </a:r>
              <a:endParaRPr lang="ko-KR" altLang="en-US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259721" y="1963490"/>
              <a:ext cx="4153666" cy="2152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리뷰제목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237420" y="995786"/>
            <a:ext cx="1636131" cy="5650673"/>
          </a:xfrm>
          <a:prstGeom prst="rect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탭을 누르면 커짐</a:t>
            </a:r>
            <a:endParaRPr lang="ko-KR" altLang="en-US" dirty="0"/>
          </a:p>
        </p:txBody>
      </p:sp>
      <p:sp>
        <p:nvSpPr>
          <p:cNvPr id="15" name="순서도: 판단 14"/>
          <p:cNvSpPr/>
          <p:nvPr/>
        </p:nvSpPr>
        <p:spPr>
          <a:xfrm>
            <a:off x="557574" y="1341275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상세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8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14556" y="188091"/>
            <a:ext cx="2542702" cy="75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96787" y="1229861"/>
            <a:ext cx="9068442" cy="5162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판단 14"/>
          <p:cNvSpPr/>
          <p:nvPr/>
        </p:nvSpPr>
        <p:spPr>
          <a:xfrm>
            <a:off x="0" y="846161"/>
            <a:ext cx="2736376" cy="90075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 페이지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44449" y="1525563"/>
            <a:ext cx="7962900" cy="7326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주문일자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44449" y="2425037"/>
            <a:ext cx="7962900" cy="7326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옵션명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배송상태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44449" y="3302651"/>
            <a:ext cx="7962900" cy="7326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상품명</a:t>
            </a:r>
            <a:r>
              <a:rPr lang="en-US" altLang="ko-KR"/>
              <a:t>, </a:t>
            </a:r>
            <a:r>
              <a:rPr lang="ko-KR" altLang="en-US"/>
              <a:t>옵션명</a:t>
            </a:r>
            <a:r>
              <a:rPr lang="en-US" altLang="ko-KR"/>
              <a:t>, </a:t>
            </a:r>
            <a:r>
              <a:rPr lang="ko-KR" altLang="en-US"/>
              <a:t>수량</a:t>
            </a:r>
            <a:r>
              <a:rPr lang="en-US" altLang="ko-KR"/>
              <a:t>, </a:t>
            </a:r>
            <a:r>
              <a:rPr lang="ko-KR" altLang="en-US"/>
              <a:t>금액</a:t>
            </a:r>
            <a:r>
              <a:rPr lang="en-US" altLang="ko-KR"/>
              <a:t>, </a:t>
            </a:r>
            <a:r>
              <a:rPr lang="ko-KR" altLang="en-US"/>
              <a:t>배송상태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944449" y="4167454"/>
            <a:ext cx="7962900" cy="7326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상품명</a:t>
            </a:r>
            <a:r>
              <a:rPr lang="en-US" altLang="ko-KR"/>
              <a:t>, </a:t>
            </a:r>
            <a:r>
              <a:rPr lang="ko-KR" altLang="en-US"/>
              <a:t>옵션명</a:t>
            </a:r>
            <a:r>
              <a:rPr lang="en-US" altLang="ko-KR"/>
              <a:t>, </a:t>
            </a:r>
            <a:r>
              <a:rPr lang="ko-KR" altLang="en-US"/>
              <a:t>수량</a:t>
            </a:r>
            <a:r>
              <a:rPr lang="en-US" altLang="ko-KR"/>
              <a:t>, </a:t>
            </a:r>
            <a:r>
              <a:rPr lang="ko-KR" altLang="en-US"/>
              <a:t>금액</a:t>
            </a:r>
            <a:r>
              <a:rPr lang="en-US" altLang="ko-KR"/>
              <a:t>, </a:t>
            </a:r>
            <a:r>
              <a:rPr lang="ko-KR" altLang="en-US"/>
              <a:t>배송상태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944449" y="5032257"/>
            <a:ext cx="7962900" cy="7326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금액과 </a:t>
            </a:r>
            <a:r>
              <a:rPr lang="ko-KR" altLang="en-US" dirty="0" err="1" smtClean="0"/>
              <a:t>배송비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85975" y="2525332"/>
            <a:ext cx="9715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085975" y="3430848"/>
            <a:ext cx="9715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085975" y="4273491"/>
            <a:ext cx="9715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241280" y="1636700"/>
            <a:ext cx="232756" cy="40116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스크롤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51665" y="5897060"/>
            <a:ext cx="4006735" cy="4488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1325</Words>
  <Application>Microsoft Office PowerPoint</Application>
  <PresentationFormat>와이드스크린</PresentationFormat>
  <Paragraphs>487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72</cp:revision>
  <dcterms:created xsi:type="dcterms:W3CDTF">2022-07-29T03:22:14Z</dcterms:created>
  <dcterms:modified xsi:type="dcterms:W3CDTF">2022-08-04T01:28:33Z</dcterms:modified>
</cp:coreProperties>
</file>