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2" r:id="rId41"/>
    <p:sldId id="303" r:id="rId42"/>
    <p:sldId id="304" r:id="rId43"/>
    <p:sldId id="305" r:id="rId44"/>
    <p:sldId id="306" r:id="rId45"/>
    <p:sldId id="301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B53E-DEC9-F197-1E50-B1710345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95AB0-7179-A8E8-446A-657F480B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B75FF-5691-FBF9-8025-7A6187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53A7-BAE9-E4E9-4B1F-36122DA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01FB-8AC9-9306-80C6-E841F48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F03A-2B26-4B2F-7DE1-CD61E923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EF016-46E2-3BE5-DA36-F075EED5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3E88-A26B-FA39-FFB0-D50A2DB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5F25-09DC-1221-BC8C-31FA5D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AD0D-BE6A-8436-B247-29760C6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5F9E-A4BA-1FA9-A5E4-E555777D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361E7-75EC-54EC-3A73-B0635AD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2B1-59D4-E897-1F5A-FE9ACFF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6250-AA93-A9C6-7BAB-9D9927B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E13A-8098-D67D-DFB8-E2FAF0E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3903-F7B0-91B3-B811-5A2688F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6DD9F-903D-9BBB-D017-DE8F013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CD59-4B95-C940-1130-95B7A8F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E445-AC42-9D8F-02F0-843C282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DCFD-6D53-66EB-98AA-F646093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E3DA-541D-3687-5850-E4867CE8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45FF-8212-2EC0-6A44-B030C2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70FB-3327-1EA9-0E85-7FB2E5B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5BA5-3881-4212-2BD2-B1A3615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B117-BE81-680B-23C7-19748EC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559B-A7CA-1CB1-3E7E-2632A7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EC6F-25EA-07A3-D8C8-D004AF99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118BF-BB38-43BA-640C-6D3D00CE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F53B-003D-21AA-381B-80314AC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3559-2B56-B036-E0AC-AC7834C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BBAD3-E615-8FEF-7076-5F32DD2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FA6-34F6-D792-6000-D6A2417F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25EE6-9B13-752E-36EE-E87C026E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61D2-5236-72F8-1586-6B4C5282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60FA8-D602-9A8D-CBB1-F97256FF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5DB81-8F14-8F34-9A69-8D2653A4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99798-F007-4CC1-9D64-56772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AC41A-BEE8-0D69-00F8-F1717997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7C3C9-D516-45E7-9A1B-AD0C00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B0BF-02FF-9511-152F-48398A9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7708-ED8B-E53F-A895-38E5CC4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0C4FC-5B53-3C68-D9CE-C58876B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9AAC8-CDD3-CDD8-1148-4047754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B53B-6A8D-10A6-E0DC-84ED3E2E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DB14F-6AE7-7A1C-C928-941894A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FDEE1-A21A-03A9-C3FA-657409B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BF5-69B5-8416-FBD8-12BC709E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29A9-56F4-79B1-B6E1-C8AF7167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EF499-1B10-DE12-B2D2-8DEAB2E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983F-06A1-5065-6963-574B3DB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7B15-3D37-833E-76FF-ED80514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0F08-26A5-321E-0A4C-B7202C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3576-C85F-9123-2C1D-348109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D8F15-8CAD-DA72-133A-7C1C7B59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AE70A-A78C-D820-F009-FB26F630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C553-7978-F32E-0E26-AC26FE5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71DA-7531-7A91-AB54-A3A1D89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A0305-82E6-867C-8284-A127C69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4DE0E-3CB0-3CDB-95BC-73980DB4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C396-29C8-1607-1C74-92BC29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16EB9-44CF-7DCF-0B1C-FAE45536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58D-22F1-E327-6D66-CFF695E7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C290-7289-04E4-1698-4CD81BEA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3675647" y="513895"/>
            <a:ext cx="562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객체지향을 지향하기</a:t>
            </a:r>
          </a:p>
        </p:txBody>
      </p:sp>
      <p:pic>
        <p:nvPicPr>
          <p:cNvPr id="20" name="그림 19" descr="도표이(가) 표시된 사진&#10;&#10;자동 생성된 설명">
            <a:extLst>
              <a:ext uri="{FF2B5EF4-FFF2-40B4-BE49-F238E27FC236}">
                <a16:creationId xmlns:a16="http://schemas.microsoft.com/office/drawing/2014/main" id="{377A27FD-43D4-73C9-60C8-2516FA61F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2382"/>
            <a:ext cx="5715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바꿔보자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395538" y="1109794"/>
            <a:ext cx="993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객체 간의 책임과 협력관계를 할당하기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8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ACB3ECE-91F2-2FBC-31BB-9535495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25491"/>
            <a:ext cx="6653212" cy="414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38C30-1521-1AEA-3DC8-AF09E268E384}"/>
              </a:ext>
            </a:extLst>
          </p:cNvPr>
          <p:cNvSpPr txBox="1"/>
          <p:nvPr/>
        </p:nvSpPr>
        <p:spPr>
          <a:xfrm>
            <a:off x="4644189" y="2174094"/>
            <a:ext cx="1684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53E1F-FB40-8C36-C157-7CB9EF9706CD}"/>
              </a:ext>
            </a:extLst>
          </p:cNvPr>
          <p:cNvSpPr txBox="1"/>
          <p:nvPr/>
        </p:nvSpPr>
        <p:spPr>
          <a:xfrm>
            <a:off x="3728976" y="3328836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3B8B-39E8-A691-DDFA-AF595374A4B2}"/>
              </a:ext>
            </a:extLst>
          </p:cNvPr>
          <p:cNvSpPr txBox="1"/>
          <p:nvPr/>
        </p:nvSpPr>
        <p:spPr>
          <a:xfrm>
            <a:off x="8090422" y="3306877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</a:t>
            </a:r>
          </a:p>
        </p:txBody>
      </p:sp>
    </p:spTree>
    <p:extLst>
      <p:ext uri="{BB962C8B-B14F-4D97-AF65-F5344CB8AC3E}">
        <p14:creationId xmlns:p14="http://schemas.microsoft.com/office/powerpoint/2010/main" val="13801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예제를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그려보기 </a:t>
            </a: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250270B-63D7-C86F-037A-CE3B5F9A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616" r="33112" b="48558"/>
          <a:stretch/>
        </p:blipFill>
        <p:spPr>
          <a:xfrm>
            <a:off x="2729164" y="818147"/>
            <a:ext cx="2934624" cy="5988368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8CD1CAE0-5B39-5623-F2C1-86E0976A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52079" r="32851" b="437"/>
          <a:stretch/>
        </p:blipFill>
        <p:spPr>
          <a:xfrm>
            <a:off x="6232359" y="818146"/>
            <a:ext cx="3079408" cy="59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Showing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0F950-9EF2-664D-DB0E-47F02120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26" y="1887745"/>
            <a:ext cx="6685548" cy="30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Movie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66FF3-B024-14EB-3125-172C64AD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24" y="2137382"/>
            <a:ext cx="7745152" cy="21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D7F50-A512-7E71-E431-548BC1A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94" y="1450076"/>
            <a:ext cx="6309333" cy="39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Rule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03FEFE-CD79-6303-FBFD-C6EB66E3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67" y="2270651"/>
            <a:ext cx="6938725" cy="19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Key Point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0E5ED-E281-57A8-E17D-202B49CCC9D9}"/>
              </a:ext>
            </a:extLst>
          </p:cNvPr>
          <p:cNvSpPr txBox="1"/>
          <p:nvPr/>
        </p:nvSpPr>
        <p:spPr>
          <a:xfrm>
            <a:off x="401554" y="1633168"/>
            <a:ext cx="10481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객체에 대한 데이터는 객체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 직접 다루자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본인의 데이터를 처리할 때 외부 계층으로부터 영향 받지 말자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0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Architecture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50B82B-B5E9-AF44-3894-136F259F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1008456"/>
            <a:ext cx="6994209" cy="54917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F31BD08-DE99-F49A-7EE5-03B2B88EA88F}"/>
              </a:ext>
            </a:extLst>
          </p:cNvPr>
          <p:cNvSpPr/>
          <p:nvPr/>
        </p:nvSpPr>
        <p:spPr>
          <a:xfrm>
            <a:off x="2646947" y="2502568"/>
            <a:ext cx="6882064" cy="1275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624017" y="517358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계층이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계층을 보호한다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624017" y="1696454"/>
            <a:ext cx="772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처리하기 위한 준비 작업을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처리하는데 발생하는 후처리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셋팅 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2815390" y="4720810"/>
            <a:ext cx="696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5D5F-9BE7-F178-AA2F-5C562FCA104C}"/>
              </a:ext>
            </a:extLst>
          </p:cNvPr>
          <p:cNvSpPr txBox="1"/>
          <p:nvPr/>
        </p:nvSpPr>
        <p:spPr>
          <a:xfrm rot="980332">
            <a:off x="7379750" y="1978791"/>
            <a:ext cx="3099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915C-98FB-2142-79CF-F53C1DDED887}"/>
              </a:ext>
            </a:extLst>
          </p:cNvPr>
          <p:cNvSpPr txBox="1"/>
          <p:nvPr/>
        </p:nvSpPr>
        <p:spPr>
          <a:xfrm>
            <a:off x="3926685" y="3213336"/>
            <a:ext cx="3815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..?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해야돼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B140E-0E48-CB15-D2A6-1006CB0946C0}"/>
              </a:ext>
            </a:extLst>
          </p:cNvPr>
          <p:cNvSpPr txBox="1"/>
          <p:nvPr/>
        </p:nvSpPr>
        <p:spPr>
          <a:xfrm rot="21118057">
            <a:off x="1016445" y="1214150"/>
            <a:ext cx="3785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캡상추다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66" y="1704108"/>
            <a:ext cx="9808026" cy="3449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347290" y="1035254"/>
            <a:ext cx="82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그저 객체끼리 협력할 수 있도록 메시지를 보낼 뿐이다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2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00" y="1547800"/>
            <a:ext cx="6366073" cy="2310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034844" y="1065333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28FF8E-1E23-F420-7F21-7C370DA4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9" y="1547800"/>
            <a:ext cx="4975058" cy="2954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B6F08E-D1CF-8A61-4289-D6EBE8F6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9" y="4471766"/>
            <a:ext cx="4018548" cy="195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548797" y="1065333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8A700-59E5-5328-6F29-56840C82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99" y="4601700"/>
            <a:ext cx="4200312" cy="2023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AACC8-9540-541A-A838-C18F0B072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98" y="4782175"/>
            <a:ext cx="4471023" cy="19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089111" y="3190473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패턴을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써야되죠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5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1056963" y="2649052"/>
            <a:ext cx="10078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우주에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변하지 않는 유일한 것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변한다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사실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뿐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ctr"/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7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헤라클레이토스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6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103615" y="3006640"/>
            <a:ext cx="7984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변화에 면역이 더 잘 되어있는 패턴이 승자다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3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290200" y="3001878"/>
            <a:ext cx="761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9A38F-DEF2-3417-0E70-78990A8E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1609126"/>
            <a:ext cx="6445581" cy="377209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48A02C-EB45-E308-14A5-B3F34F714087}"/>
              </a:ext>
            </a:extLst>
          </p:cNvPr>
          <p:cNvCxnSpPr/>
          <p:nvPr/>
        </p:nvCxnSpPr>
        <p:spPr>
          <a:xfrm>
            <a:off x="1287379" y="4042612"/>
            <a:ext cx="188895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0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933A8-85DE-B10A-0FE4-D6C3F44B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9" y="1981250"/>
            <a:ext cx="5695395" cy="3003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5CC29C-4CFF-817C-BD07-AB158D4D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85" y="1961756"/>
            <a:ext cx="5378726" cy="30354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3A976D-9663-F574-8625-FFB5D0709DD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913204" y="3479484"/>
            <a:ext cx="597581" cy="373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8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94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동작하고 있던 비즈니스 로직에 포함된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private method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끼워줘야한다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8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39565-1AC2-50A6-E46A-F3D4B2D8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29498"/>
            <a:ext cx="4980316" cy="28109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398B7DD-72E8-40AC-8EC6-3239C856630B}"/>
              </a:ext>
            </a:extLst>
          </p:cNvPr>
          <p:cNvGrpSpPr/>
          <p:nvPr/>
        </p:nvGrpSpPr>
        <p:grpSpPr>
          <a:xfrm>
            <a:off x="263069" y="2371052"/>
            <a:ext cx="5207268" cy="1378021"/>
            <a:chOff x="815340" y="2204584"/>
            <a:chExt cx="5207268" cy="13780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D19E71-706C-21B6-CD58-1E7743FC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40" y="2204584"/>
              <a:ext cx="5207268" cy="1378021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48A02C-EB45-E308-14A5-B3F34F714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979" y="3242511"/>
              <a:ext cx="2544679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CAA987-A569-302D-6410-7D7FD79AEF21}"/>
              </a:ext>
            </a:extLst>
          </p:cNvPr>
          <p:cNvCxnSpPr>
            <a:cxnSpLocks/>
          </p:cNvCxnSpPr>
          <p:nvPr/>
        </p:nvCxnSpPr>
        <p:spPr>
          <a:xfrm flipV="1">
            <a:off x="5470337" y="2148410"/>
            <a:ext cx="1501963" cy="91538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954945" y="2805752"/>
            <a:ext cx="628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을 가진 객체 간에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구축하는 것</a:t>
            </a:r>
          </a:p>
        </p:txBody>
      </p:sp>
    </p:spTree>
    <p:extLst>
      <p:ext uri="{BB962C8B-B14F-4D97-AF65-F5344CB8AC3E}">
        <p14:creationId xmlns:p14="http://schemas.microsoft.com/office/powerpoint/2010/main" val="310496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구현체를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끼워주기만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하면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코드를 수정하지 않고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확장한 서브 클래스를 하나 더 만든 것 뿐이다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코드의 변경을 닫은 채 확장에는 열어놓은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OCP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원칙이 적용된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이는 의존성의 방향이 추상화로 향하는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원칙에 맞게 설계해 놓은 덕이다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추상화에만 의존하고 있다면 사용하는 클라이언트 측은 구현체가 어떻게 바뀌던지 상관없다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9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것을 추상화 하면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변경 가능성이 적은 것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일찍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올바르게 결정하고 싶은 것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71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추상화를 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해야하나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장점이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관련된 추상화를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뽑아내다보면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 관계를 자연스럽게 구축하게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진짜 개발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하는데에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적용할 수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뒤틀린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</p:spTree>
    <p:extLst>
      <p:ext uri="{BB962C8B-B14F-4D97-AF65-F5344CB8AC3E}">
        <p14:creationId xmlns:p14="http://schemas.microsoft.com/office/powerpoint/2010/main" val="4063658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테이블을 설계한다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테이블에서 수행할 수 있는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CRUD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및 기타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96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개발은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쪼끔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아쉬운 점이 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Entity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테이블과 매핑하기 위해서만 사용하게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로직보다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접근로직에 우선하여 개발을 진행하게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관계가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희미해진다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64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10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구조는 딱히 의식하지 않고 비즈니스 로직을 개발한다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의존하지 않고 테스트 코드를 활용하여 비즈니스 로직을 작성하고 검증해도 좋다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확신이 생길 때 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4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개발은 뭐가 더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FB7A1-E56C-C1F7-F10F-6E149546F35A}"/>
              </a:ext>
            </a:extLst>
          </p:cNvPr>
          <p:cNvSpPr txBox="1"/>
          <p:nvPr/>
        </p:nvSpPr>
        <p:spPr>
          <a:xfrm>
            <a:off x="371067" y="1382376"/>
            <a:ext cx="901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엔지니어로써 가장 중요한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집중할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이나 객체를 매핑하는데 큰 시간을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안들여도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Hibernate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옵션을 사용하면 테스트 환경에서는 무리가 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BEE8-978F-CADC-C719-DE163C24AD51}"/>
              </a:ext>
            </a:extLst>
          </p:cNvPr>
          <p:cNvSpPr txBox="1"/>
          <p:nvPr/>
        </p:nvSpPr>
        <p:spPr>
          <a:xfrm>
            <a:off x="371067" y="2729913"/>
            <a:ext cx="90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 도중 스키마가 변경되어도 기존 비즈니스 로직에 문제가 발생하지 않는다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6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 비교</a:t>
            </a:r>
            <a:endParaRPr lang="en-US" altLang="ko-KR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4380DAC3-4C33-B6F5-6549-77A5291F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4456" r="3334" b="11543"/>
          <a:stretch/>
        </p:blipFill>
        <p:spPr>
          <a:xfrm>
            <a:off x="6250404" y="1401678"/>
            <a:ext cx="5775159" cy="43434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EF479864-084A-7638-F301-42AE35B2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3384" r="6816" b="14554"/>
          <a:stretch/>
        </p:blipFill>
        <p:spPr>
          <a:xfrm>
            <a:off x="109613" y="1401677"/>
            <a:ext cx="5986387" cy="434340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95375F9-648D-9620-8591-A3F7C5B758D7}"/>
              </a:ext>
            </a:extLst>
          </p:cNvPr>
          <p:cNvSpPr/>
          <p:nvPr/>
        </p:nvSpPr>
        <p:spPr>
          <a:xfrm>
            <a:off x="10335126" y="3368842"/>
            <a:ext cx="980574" cy="60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768222-524E-5225-40CB-FA3A9C23061A}"/>
              </a:ext>
            </a:extLst>
          </p:cNvPr>
          <p:cNvCxnSpPr>
            <a:endCxn id="6" idx="2"/>
          </p:cNvCxnSpPr>
          <p:nvPr/>
        </p:nvCxnSpPr>
        <p:spPr>
          <a:xfrm>
            <a:off x="8993605" y="1925053"/>
            <a:ext cx="144379" cy="38200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7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244334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객체지향이란 객체 간의 협력관계를 구축함으로써 어떤 문제를 해결하고자 하는 것이다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478505" y="2805752"/>
            <a:ext cx="67585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코드로 </a:t>
            </a:r>
            <a:r>
              <a:rPr lang="ko-KR" altLang="en-US" sz="2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알아보기위해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먼저 아키텍처를 만들어보자</a:t>
            </a:r>
            <a: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1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협력관계를 구축하는 것은 관심사 분리를 통한 계층형 아키텍처를 기반으로 한다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255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 되지 않는 것은 없다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47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대응하기 좋은 아키텍처가 장기적으로 보면 좋을 수 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54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조금 더 좋은 설계를 기반으로 코드를 작성해볼 수 있는 것은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00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알고 보면 도메인 주도 개발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75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CAB2B-29C9-5D69-ACC3-1774278F0243}"/>
              </a:ext>
            </a:extLst>
          </p:cNvPr>
          <p:cNvSpPr/>
          <p:nvPr/>
        </p:nvSpPr>
        <p:spPr>
          <a:xfrm>
            <a:off x="2671011" y="956511"/>
            <a:ext cx="7561847" cy="5594684"/>
          </a:xfrm>
          <a:prstGeom prst="rect">
            <a:avLst/>
          </a:prstGeom>
          <a:noFill/>
          <a:ln w="793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5" y="385010"/>
            <a:ext cx="1303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6C495-9DE3-7224-07AB-02AE4CB5F1BE}"/>
              </a:ext>
            </a:extLst>
          </p:cNvPr>
          <p:cNvSpPr/>
          <p:nvPr/>
        </p:nvSpPr>
        <p:spPr>
          <a:xfrm>
            <a:off x="3074069" y="1401679"/>
            <a:ext cx="6689557" cy="4578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00A74-9964-AAE1-DE99-24AE26BC5A50}"/>
              </a:ext>
            </a:extLst>
          </p:cNvPr>
          <p:cNvSpPr txBox="1"/>
          <p:nvPr/>
        </p:nvSpPr>
        <p:spPr>
          <a:xfrm>
            <a:off x="5676899" y="365087"/>
            <a:ext cx="130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9E4-7775-11B7-B0CC-3EA8C7895ADE}"/>
              </a:ext>
            </a:extLst>
          </p:cNvPr>
          <p:cNvSpPr txBox="1"/>
          <p:nvPr/>
        </p:nvSpPr>
        <p:spPr>
          <a:xfrm>
            <a:off x="5510464" y="4665427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EF00-F52B-F185-300C-B041556ECD2C}"/>
              </a:ext>
            </a:extLst>
          </p:cNvPr>
          <p:cNvSpPr txBox="1"/>
          <p:nvPr/>
        </p:nvSpPr>
        <p:spPr>
          <a:xfrm>
            <a:off x="4313132" y="2230673"/>
            <a:ext cx="42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모델 패턴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D171-BF3A-FC69-B5F7-FB2A3909A205}"/>
              </a:ext>
            </a:extLst>
          </p:cNvPr>
          <p:cNvSpPr txBox="1"/>
          <p:nvPr/>
        </p:nvSpPr>
        <p:spPr>
          <a:xfrm>
            <a:off x="6137443" y="3752628"/>
            <a:ext cx="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17B6-CF99-007B-3923-923BE671426F}"/>
              </a:ext>
            </a:extLst>
          </p:cNvPr>
          <p:cNvSpPr/>
          <p:nvPr/>
        </p:nvSpPr>
        <p:spPr>
          <a:xfrm>
            <a:off x="3074069" y="4448402"/>
            <a:ext cx="6689557" cy="80338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9B5F1D-0EDF-26FF-7290-F1F480CA3E26}"/>
              </a:ext>
            </a:extLst>
          </p:cNvPr>
          <p:cNvSpPr/>
          <p:nvPr/>
        </p:nvSpPr>
        <p:spPr>
          <a:xfrm>
            <a:off x="3074069" y="3428999"/>
            <a:ext cx="6689557" cy="10159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5F63-D2A2-F33F-1AEB-3619FA70F7D8}"/>
              </a:ext>
            </a:extLst>
          </p:cNvPr>
          <p:cNvSpPr txBox="1"/>
          <p:nvPr/>
        </p:nvSpPr>
        <p:spPr>
          <a:xfrm>
            <a:off x="5388643" y="5437086"/>
            <a:ext cx="228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관계 설계하기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366399-0489-68F5-F828-CD291B5696FF}"/>
              </a:ext>
            </a:extLst>
          </p:cNvPr>
          <p:cNvSpPr/>
          <p:nvPr/>
        </p:nvSpPr>
        <p:spPr>
          <a:xfrm>
            <a:off x="3074069" y="5251783"/>
            <a:ext cx="6689557" cy="7279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20FB7-26CC-F922-2111-AB97AD28A51F}"/>
              </a:ext>
            </a:extLst>
          </p:cNvPr>
          <p:cNvSpPr/>
          <p:nvPr/>
        </p:nvSpPr>
        <p:spPr>
          <a:xfrm>
            <a:off x="3074069" y="1405412"/>
            <a:ext cx="6689557" cy="20261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45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인용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정답은 없습니다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일단은 본인이 속한 조직에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맞춰가시고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조직 내에서 어느정도 힘이 생겼을 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본인이 생각하기에 더 좋다고 생각하는 방식을 도입하면 됩니다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박재성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</a:p>
        </p:txBody>
      </p:sp>
      <p:pic>
        <p:nvPicPr>
          <p:cNvPr id="5" name="그림 4" descr="텍스트, 스크린샷, 새이(가) 표시된 사진&#10;&#10;자동 생성된 설명">
            <a:extLst>
              <a:ext uri="{FF2B5EF4-FFF2-40B4-BE49-F238E27FC236}">
                <a16:creationId xmlns:a16="http://schemas.microsoft.com/office/drawing/2014/main" id="{7112B340-C8D0-C069-A6ED-2746C98A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1420441"/>
            <a:ext cx="5032036" cy="422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67CF-497C-65F5-7FA6-86448A4C564D}"/>
              </a:ext>
            </a:extLst>
          </p:cNvPr>
          <p:cNvSpPr txBox="1"/>
          <p:nvPr/>
        </p:nvSpPr>
        <p:spPr>
          <a:xfrm>
            <a:off x="6009773" y="2967335"/>
            <a:ext cx="577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유사한 관심사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관한 내용을 특정 계층에 몰아넣어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유연성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재사용성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챙길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아키텍처를 설계하는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48930-AC78-A2D7-5E71-3D98B97E73D8}"/>
              </a:ext>
            </a:extLst>
          </p:cNvPr>
          <p:cNvGrpSpPr/>
          <p:nvPr/>
        </p:nvGrpSpPr>
        <p:grpSpPr>
          <a:xfrm>
            <a:off x="5949615" y="1798724"/>
            <a:ext cx="5245769" cy="3019922"/>
            <a:chOff x="312821" y="210553"/>
            <a:chExt cx="1959142" cy="18709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0E6DD-45E3-549C-FCBF-E08233301F90}"/>
                </a:ext>
              </a:extLst>
            </p:cNvPr>
            <p:cNvSpPr/>
            <p:nvPr/>
          </p:nvSpPr>
          <p:spPr>
            <a:xfrm>
              <a:off x="312821" y="575511"/>
              <a:ext cx="1959142" cy="150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Domain Model Pattern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247AA-3192-8C3F-79A6-5D385BEFD9EF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</a:t>
              </a:r>
              <a:r>
                <a:rPr lang="ko-KR" altLang="en-US" sz="17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C2A0-AA50-7BC5-79B2-8E398164C50B}"/>
              </a:ext>
            </a:extLst>
          </p:cNvPr>
          <p:cNvGrpSpPr/>
          <p:nvPr/>
        </p:nvGrpSpPr>
        <p:grpSpPr>
          <a:xfrm>
            <a:off x="667751" y="1798723"/>
            <a:ext cx="4896853" cy="3019923"/>
            <a:chOff x="312821" y="210553"/>
            <a:chExt cx="1959142" cy="18709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4814D-99E0-3B5E-C9DD-13C06B59F6CF}"/>
                </a:ext>
              </a:extLst>
            </p:cNvPr>
            <p:cNvSpPr/>
            <p:nvPr/>
          </p:nvSpPr>
          <p:spPr>
            <a:xfrm>
              <a:off x="312821" y="210553"/>
              <a:ext cx="1959142" cy="187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Transaction Script Pattern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1A962-49BB-C1A3-EAAE-E8E05D29DED3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절차지향</a:t>
              </a:r>
              <a:r>
                <a:rPr lang="ko-KR" alt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6534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“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스즈메의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문단속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ABFA-1966-35F5-EA9A-B9F07F4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9" y="1758814"/>
            <a:ext cx="8091333" cy="4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645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구현해보자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401554" y="1633168"/>
            <a:ext cx="104810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어떻게 다룰 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활용할지를 철저하게 구분해서 사용한다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매핑하기 위한 엔티티 클래스와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만들어 놓고 시작하는 것이 그 예시이다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만든 이후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그 로직을 처리하기 위한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들을 주입 받는 방식이 일반적인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BE3C72-F573-00BD-BA60-186009A1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6" y="1389259"/>
            <a:ext cx="6055223" cy="3596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99CF0-4B21-4F38-3246-CF686BA2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81" y="89848"/>
            <a:ext cx="4871076" cy="23462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82200-97AA-E844-2F3F-8B7A1CF89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81" y="2436125"/>
            <a:ext cx="4871076" cy="2374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7C4CB-87FC-942F-ECA4-53C42A63D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81" y="4781383"/>
            <a:ext cx="4871076" cy="2076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1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807</Words>
  <Application>Microsoft Office PowerPoint</Application>
  <PresentationFormat>와이드스크린</PresentationFormat>
  <Paragraphs>144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33</cp:revision>
  <dcterms:created xsi:type="dcterms:W3CDTF">2023-03-16T07:15:20Z</dcterms:created>
  <dcterms:modified xsi:type="dcterms:W3CDTF">2023-03-18T07:42:04Z</dcterms:modified>
</cp:coreProperties>
</file>