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312" r:id="rId10"/>
    <p:sldId id="267" r:id="rId11"/>
    <p:sldId id="314" r:id="rId12"/>
    <p:sldId id="315" r:id="rId13"/>
    <p:sldId id="316" r:id="rId14"/>
    <p:sldId id="268" r:id="rId15"/>
    <p:sldId id="269" r:id="rId16"/>
    <p:sldId id="270" r:id="rId17"/>
    <p:sldId id="317" r:id="rId18"/>
    <p:sldId id="271" r:id="rId19"/>
    <p:sldId id="272" r:id="rId20"/>
    <p:sldId id="332" r:id="rId21"/>
    <p:sldId id="334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329" r:id="rId33"/>
    <p:sldId id="286" r:id="rId34"/>
    <p:sldId id="287" r:id="rId35"/>
    <p:sldId id="288" r:id="rId36"/>
    <p:sldId id="290" r:id="rId37"/>
    <p:sldId id="310" r:id="rId38"/>
    <p:sldId id="311" r:id="rId39"/>
    <p:sldId id="293" r:id="rId40"/>
    <p:sldId id="294" r:id="rId41"/>
    <p:sldId id="295" r:id="rId42"/>
    <p:sldId id="296" r:id="rId43"/>
    <p:sldId id="297" r:id="rId44"/>
    <p:sldId id="298" r:id="rId45"/>
    <p:sldId id="309" r:id="rId46"/>
    <p:sldId id="299" r:id="rId47"/>
    <p:sldId id="302" r:id="rId48"/>
    <p:sldId id="303" r:id="rId49"/>
    <p:sldId id="304" r:id="rId50"/>
    <p:sldId id="305" r:id="rId51"/>
    <p:sldId id="306" r:id="rId52"/>
    <p:sldId id="301" r:id="rId53"/>
    <p:sldId id="300" r:id="rId54"/>
    <p:sldId id="30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6S4VFUWlJ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야외, 하늘, 산, 눈이(가) 표시된 사진&#10;&#10;자동 생성된 설명">
            <a:extLst>
              <a:ext uri="{FF2B5EF4-FFF2-40B4-BE49-F238E27FC236}">
                <a16:creationId xmlns:a16="http://schemas.microsoft.com/office/drawing/2014/main" id="{8C5BB3E9-6B71-026A-D31D-84E69C68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81664" y="1394722"/>
            <a:ext cx="545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객체지향을 지향하기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C544F-984A-DD79-3714-7308BCAF39F9}"/>
              </a:ext>
            </a:extLst>
          </p:cNvPr>
          <p:cNvSpPr txBox="1"/>
          <p:nvPr/>
        </p:nvSpPr>
        <p:spPr>
          <a:xfrm>
            <a:off x="7912771" y="2102608"/>
            <a:ext cx="103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8701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D4DAA0-647F-0208-E2F8-1BF2B6F6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75" y="953200"/>
            <a:ext cx="8134768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E36FD-6969-6D9B-E5E3-93FC6717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1073029"/>
            <a:ext cx="806491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F3C37-DA91-7BAA-E245-96B01A8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62" y="1258356"/>
            <a:ext cx="7673479" cy="4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4F647-3170-80F7-B869-8F059E29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17" y="1395221"/>
            <a:ext cx="8191165" cy="4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협력관계를 바탕으로 구현하기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1E7F0-F2B5-48AE-4A25-A5AA02D6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6" y="2358119"/>
            <a:ext cx="2292468" cy="13716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0BDCD-1F6C-893F-7654-469FB005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56" y="0"/>
            <a:ext cx="2881934" cy="6897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B2602A-9E74-8226-CC23-2DC33FC1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87" y="2449655"/>
            <a:ext cx="2670149" cy="1135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77F0F1-9998-87BE-D43C-2E3373001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892" y="2453667"/>
            <a:ext cx="2818541" cy="1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B199C-D35B-A52C-F44D-99358479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4" y="685604"/>
            <a:ext cx="5734323" cy="61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026D35-D2A0-D2F5-9BF0-D1EE9C05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40" y="1582563"/>
            <a:ext cx="7788120" cy="39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야외, 하늘, 산, 눈이(가) 표시된 사진&#10;&#10;자동 생성된 설명">
            <a:extLst>
              <a:ext uri="{FF2B5EF4-FFF2-40B4-BE49-F238E27FC236}">
                <a16:creationId xmlns:a16="http://schemas.microsoft.com/office/drawing/2014/main" id="{2486C56C-BE37-FECB-A2FC-6E1A05D8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66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6ABDDC-F3C3-37F8-0BED-D885BB818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85380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796AE-EE71-DA83-1D54-B9B7CD8A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69" y="831364"/>
            <a:ext cx="5874052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0" y="258679"/>
            <a:ext cx="9897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의 전략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1F099A-13C6-EBD9-FF30-A51CA5FB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88" y="1501676"/>
            <a:ext cx="6083613" cy="38546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BA83AF-12F5-B0DD-AA0D-E93024D2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" y="1407345"/>
            <a:ext cx="5823851" cy="40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E6622-46ED-C937-A7CF-173A7CAA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33" y="2113617"/>
            <a:ext cx="7306452" cy="26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가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67E51-B6EB-35AA-27C2-437CC561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3" y="1420125"/>
            <a:ext cx="7100864" cy="54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633058" y="910304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1024044" y="910304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56D7D4-8876-5778-58B1-5E2A0514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" y="1336912"/>
            <a:ext cx="6346865" cy="4107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8843F-DB2F-B3DD-D396-53A6009B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" y="4789018"/>
            <a:ext cx="3623621" cy="211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2922C1-1276-860A-51ED-6B79C7CB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0" y="4789018"/>
            <a:ext cx="3739154" cy="21154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0227B-EE85-C396-C3E1-9CF7966D6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285" y="4787344"/>
            <a:ext cx="4058986" cy="20706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3BF853-5366-756D-ACDD-B7D0DA96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772" y="1336912"/>
            <a:ext cx="5717228" cy="43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  <a:b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객체지향의 사실과 오해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변화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sz="2700" b="1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면역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03599-B8A9-93E6-F214-0E4A7F3C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95" y="1697552"/>
            <a:ext cx="6886783" cy="445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>
            <a:cxnSpLocks/>
          </p:cNvCxnSpPr>
          <p:nvPr/>
        </p:nvCxnSpPr>
        <p:spPr>
          <a:xfrm>
            <a:off x="3633537" y="4403252"/>
            <a:ext cx="178067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A2CD79-49B2-B82B-91F0-B58E95EA6795}"/>
              </a:ext>
            </a:extLst>
          </p:cNvPr>
          <p:cNvSpPr txBox="1"/>
          <p:nvPr/>
        </p:nvSpPr>
        <p:spPr>
          <a:xfrm>
            <a:off x="2801732" y="124678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</p:spTree>
    <p:extLst>
      <p:ext uri="{BB962C8B-B14F-4D97-AF65-F5344CB8AC3E}">
        <p14:creationId xmlns:p14="http://schemas.microsoft.com/office/powerpoint/2010/main" val="304827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EDF421-EF82-D4FE-7B3F-61CDC4D9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85" y="1460519"/>
            <a:ext cx="5568631" cy="3936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cxnSpLocks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9628FFB-5090-4B90-0930-D5D374F151A4}"/>
              </a:ext>
            </a:extLst>
          </p:cNvPr>
          <p:cNvCxnSpPr>
            <a:cxnSpLocks/>
          </p:cNvCxnSpPr>
          <p:nvPr/>
        </p:nvCxnSpPr>
        <p:spPr>
          <a:xfrm>
            <a:off x="6839954" y="3092118"/>
            <a:ext cx="252663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6FE54C-1498-2977-805E-7AEC9B0A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2" y="1818628"/>
            <a:ext cx="5774613" cy="3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끼워줘야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01A45-B22F-BF46-8549-AE52D01D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" y="1959577"/>
            <a:ext cx="5391477" cy="268354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9B400-F737-8796-0B83-C7DA1DDDABC9}"/>
              </a:ext>
            </a:extLst>
          </p:cNvPr>
          <p:cNvCxnSpPr/>
          <p:nvPr/>
        </p:nvCxnSpPr>
        <p:spPr>
          <a:xfrm>
            <a:off x="3164305" y="4162926"/>
            <a:ext cx="2117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8994E7-6423-E276-71E4-1B8B5F85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21" y="1476017"/>
            <a:ext cx="5628119" cy="41332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281863" y="1570121"/>
            <a:ext cx="1203158" cy="259280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그런데 말입니다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707905" y="3213556"/>
            <a:ext cx="1077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과연 요구사항이 어떻게 변경될 줄 알고 아키텍처와 객체를 설계해야 할까요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4018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2077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리팩터링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^^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D37D3-CC0E-3A87-3571-A42190FC01C5}"/>
              </a:ext>
            </a:extLst>
          </p:cNvPr>
          <p:cNvSpPr txBox="1"/>
          <p:nvPr/>
        </p:nvSpPr>
        <p:spPr>
          <a:xfrm>
            <a:off x="1153073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요구사항 변경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52941-AD8D-8891-2B09-08082343264F}"/>
              </a:ext>
            </a:extLst>
          </p:cNvPr>
          <p:cNvSpPr txBox="1"/>
          <p:nvPr/>
        </p:nvSpPr>
        <p:spPr>
          <a:xfrm>
            <a:off x="7114721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변경하기 쉬운 코드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2392D9-7139-45CB-EEF1-CCF731FA0A2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842710" y="3543300"/>
            <a:ext cx="2272011" cy="0"/>
          </a:xfrm>
          <a:prstGeom prst="straightConnector1">
            <a:avLst/>
          </a:prstGeom>
          <a:ln w="539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B31043-5E6A-DA78-EF84-2ACEDC86415E}"/>
              </a:ext>
            </a:extLst>
          </p:cNvPr>
          <p:cNvSpPr txBox="1"/>
          <p:nvPr/>
        </p:nvSpPr>
        <p:spPr>
          <a:xfrm>
            <a:off x="4133896" y="2900099"/>
            <a:ext cx="36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무한 반복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9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테스트 코드를 활용하여 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어느정도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개발자로서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3" y="385010"/>
            <a:ext cx="11172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객체지향과 더 어울리는 개발 방식은</a:t>
            </a:r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AA286-3127-6514-62EA-9879AF20AFF1}"/>
              </a:ext>
            </a:extLst>
          </p:cNvPr>
          <p:cNvSpPr txBox="1"/>
          <p:nvPr/>
        </p:nvSpPr>
        <p:spPr>
          <a:xfrm>
            <a:off x="401242" y="3244334"/>
            <a:ext cx="113895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집중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할 수 있고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우선하여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집중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할 수 있는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 조금 더 적합해 보인다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개인적인 생각 입니다</a:t>
            </a:r>
            <a:r>
              <a:rPr lang="en-US" altLang="ko-KR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63258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설계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562727" y="1088858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2965785" y="1534026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568615" y="497434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402180" y="4797774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986901" y="2458770"/>
            <a:ext cx="50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029159" y="3884975"/>
            <a:ext cx="22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2965785" y="4580749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2965785" y="3561346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280359" y="5569433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2965785" y="5384130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2965785" y="1537759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참고자료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[KSUG Seminar] Growing Application - 2nd.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애플리케이션 아키텍처와 객체지향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[SpringCamp2013] ORM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프레임워크를 활용할 때의 설계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개발 프로세스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절차적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1299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 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0E43FC-13D4-ABD5-AD3A-44DE44F8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66" y="0"/>
            <a:ext cx="28348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81BF9-148E-1138-9B06-E344BE387783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6685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883</Words>
  <Application>Microsoft Office PowerPoint</Application>
  <PresentationFormat>와이드스크린</PresentationFormat>
  <Paragraphs>164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D2Coding</vt:lpstr>
      <vt:lpstr>맑은 고딕</vt:lpstr>
      <vt:lpstr>카카오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75</cp:revision>
  <dcterms:created xsi:type="dcterms:W3CDTF">2023-03-16T07:15:20Z</dcterms:created>
  <dcterms:modified xsi:type="dcterms:W3CDTF">2023-03-24T14:48:34Z</dcterms:modified>
</cp:coreProperties>
</file>