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50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8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A179-5958-4ABD-A915-8B30BC06F91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16CC-3F5F-4699-8257-04A353FF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23943"/>
              </p:ext>
            </p:extLst>
          </p:nvPr>
        </p:nvGraphicFramePr>
        <p:xfrm>
          <a:off x="152400" y="152398"/>
          <a:ext cx="8915400" cy="5366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 Obstacle</a:t>
                      </a:r>
                      <a:r>
                        <a:rPr lang="en-US" baseline="0" dirty="0"/>
                        <a:t> 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IR sensor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Microwave</a:t>
                      </a:r>
                      <a:r>
                        <a:rPr lang="en-US" sz="1600" baseline="0" dirty="0"/>
                        <a:t> sensor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Photoelectric</a:t>
                      </a:r>
                      <a:r>
                        <a:rPr lang="en-US" sz="1600" baseline="0" dirty="0"/>
                        <a:t> sensor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Digging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Drilling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Trencher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 descr="C:\Users\User\Desktop\obstacle-avoidance-sensor-500x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55735"/>
            <a:ext cx="1121372" cy="112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download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download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download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265473"/>
            <a:ext cx="1020527" cy="10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download (3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5684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esktop\download (4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21" y="2743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1-sixleggedro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19400"/>
            <a:ext cx="144780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ser\Desktop\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29" y="3044551"/>
            <a:ext cx="1520667" cy="64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User\Desktop\download (5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19" y="4274382"/>
            <a:ext cx="1147762" cy="11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12" y="4444622"/>
            <a:ext cx="1441575" cy="80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43B4F-4DA3-4C42-A977-F6E2018AC0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63" y="2992935"/>
            <a:ext cx="1628972" cy="643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88BD6-8DEA-4FC9-B7D0-B0B3FEAE5CA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2" y="427179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1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34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Belagavi-Karnataka-Bharat Dec 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Siddu Pattanashetti</cp:lastModifiedBy>
  <cp:revision>9</cp:revision>
  <dcterms:created xsi:type="dcterms:W3CDTF">2020-02-03T10:28:26Z</dcterms:created>
  <dcterms:modified xsi:type="dcterms:W3CDTF">2020-02-06T17:45:30Z</dcterms:modified>
</cp:coreProperties>
</file>