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-90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FCE68-39C6-4423-8E26-7564CE8EF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FD5EB2-7F4E-4144-9909-9E25FB38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8875B8-1C9F-472C-B4B0-443F9F72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5C012D-691F-4ABE-BB02-515D60B4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46B973-4611-450C-B5BE-63867481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29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2CA7B1-1464-45FA-8510-DF5D5604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138771-6140-4D2A-8F22-FAA36F9E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A0D64B-ACE9-49D9-96A0-4535ECFC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BE31D3-253F-4F4F-928E-1B706B50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FC2BF8-88A8-4F32-BE75-EC7CBA0C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57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F6F15E-C1D6-463C-A930-91B51FBD3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752073-9905-4E37-9611-DF7A6F10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045A00-232B-42CA-BB3D-FFD5D137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FCE9A8-0ECE-49E8-B2B9-3EE5AFB6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05A62A-3D07-40AA-8722-A5C5B1C4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06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6336D-CC69-4BC3-93C3-9D55B148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BE267E-2161-4CF7-91F9-32CB8EAD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0AAF24-BA75-46DC-9FBA-0AF22C06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B66A1-B20F-4706-A9F5-84749A5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0D6A7-A083-4155-8F36-0ABF99B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74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6EBAD-3BFF-4169-919D-EA5B88CD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5866CA-8AE9-4396-BF7D-CE04E586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459389-A8CE-47D1-BF4F-0E9E64C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18A67D-EC2D-4F76-A240-AF5521B1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77E29F-0BF8-4789-B1F9-CC3B4E6D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5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2B31E-D8C0-4DFB-9488-9DF2E762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E10FF-560E-4DD7-9B23-60867507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E492EA-92E2-4D3E-8D43-71F7F04B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72E663-227F-49FD-85EE-025CC2CE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420E4F-5422-4EB5-B49A-6C7A69A6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C78FD0-AFE8-40B1-84E9-8F5C6BB2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49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C0B88-9663-451C-9105-0075A049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E5A374-973D-4612-97A2-88F99229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482504-F7FF-4113-8F62-7FC8728E4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68A1D84-3BB2-4863-B61F-185579873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862E92F-3D5D-4270-B972-707FCEF80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453A5A5-48BD-44F8-8589-F4CFD45F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7842333-1E26-437A-AEAD-FEB9130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E10E5C6-EBD0-472F-B008-9593B88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171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9251-154E-4040-8EB0-F0C0F53B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5622BEA-ED12-4C28-8B0D-CE2ADF84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E1B14A-0CE8-4132-98B7-28A39776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2DD49A-B222-4720-9EB3-C99AC726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607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CF6893-D79E-4122-98F3-731B2A86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DBB6496-F1D3-44E7-B777-92DA9266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9B3ED7-433E-42A5-9B10-378F58E6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38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78800B-F1DA-40F8-816E-20C7A19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2840F9-BDEC-43B1-8BA4-3E5A2CAA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F55B28-E5EF-4AA9-80C6-2C687F1F7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81AF8A-1A4A-4402-BDC1-BA1297A2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C5CBDE-D053-4085-9847-476DFE03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D762B2-F675-449B-9C30-7906A8D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35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BC9BE-2AD1-4733-B412-1737AC9E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504614-0344-4ADB-B7E6-5A4E5523E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454CDA-7357-422E-8974-D511DDD1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F8E2C1-63F7-421E-9AA7-1D2AA4AE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659894-9E76-427A-8BAE-AB0CF5D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3A2D89-EBC6-4144-9394-4097F2CC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62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C3E3D6-381E-4BE5-989F-B5E22738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E959BA-0065-47A0-9277-78125853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3E68B4-C5C5-4FB4-852E-3A25CF9D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D808-EA44-45FB-9F5B-B5A15AD719A4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A2195F-845C-43FB-A583-4764E262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57AE90-5ABE-40BF-88BE-01A3BEC2A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0F30-9891-4F04-AA9A-AD031438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321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9B443793-A5D9-48BF-89DD-2699C6E7D0DD}"/>
              </a:ext>
            </a:extLst>
          </p:cNvPr>
          <p:cNvGrpSpPr/>
          <p:nvPr/>
        </p:nvGrpSpPr>
        <p:grpSpPr>
          <a:xfrm>
            <a:off x="594439" y="188686"/>
            <a:ext cx="11003123" cy="4673600"/>
            <a:chOff x="825862" y="1007070"/>
            <a:chExt cx="11003123" cy="47748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F4F6561B-2C54-4025-A77E-E1B586ED89AE}"/>
                </a:ext>
              </a:extLst>
            </p:cNvPr>
            <p:cNvSpPr/>
            <p:nvPr/>
          </p:nvSpPr>
          <p:spPr>
            <a:xfrm>
              <a:off x="4430890" y="1007070"/>
              <a:ext cx="3793067" cy="755703"/>
            </a:xfrm>
            <a:prstGeom prst="roundRect">
              <a:avLst>
                <a:gd name="adj" fmla="val 17902"/>
              </a:avLst>
            </a:prstGeom>
            <a:solidFill>
              <a:schemeClr val="bg2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Rope  Stepping Bot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BA4EFB2D-EDA0-403D-BDA2-5CFF403ECD80}"/>
                </a:ext>
              </a:extLst>
            </p:cNvPr>
            <p:cNvGrpSpPr/>
            <p:nvPr/>
          </p:nvGrpSpPr>
          <p:grpSpPr>
            <a:xfrm>
              <a:off x="825862" y="2317309"/>
              <a:ext cx="11003123" cy="687003"/>
              <a:chOff x="825862" y="2597254"/>
              <a:chExt cx="11003123" cy="687003"/>
            </a:xfrm>
            <a:solidFill>
              <a:schemeClr val="accent4"/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="" xmlns:a16="http://schemas.microsoft.com/office/drawing/2014/main" id="{77E3F96C-6AB3-4944-BF44-4CC33018AE95}"/>
                  </a:ext>
                </a:extLst>
              </p:cNvPr>
              <p:cNvSpPr/>
              <p:nvPr/>
            </p:nvSpPr>
            <p:spPr>
              <a:xfrm>
                <a:off x="825862" y="2597254"/>
                <a:ext cx="3134766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chemeClr val="tx1"/>
                    </a:solidFill>
                    <a:latin typeface="Georgia Pro Cond" panose="02040506050405020303" pitchFamily="18" charset="0"/>
                  </a:rPr>
                  <a:t>Collect the load</a:t>
                </a:r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="" xmlns:a16="http://schemas.microsoft.com/office/drawing/2014/main" id="{9149BB79-0A50-4D04-85EC-18D524D18623}"/>
                  </a:ext>
                </a:extLst>
              </p:cNvPr>
              <p:cNvSpPr/>
              <p:nvPr/>
            </p:nvSpPr>
            <p:spPr>
              <a:xfrm>
                <a:off x="4760040" y="2597254"/>
                <a:ext cx="3134766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Carry the load</a:t>
                </a:r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6DB7AE71-0FEA-472B-813C-235489B783D2}"/>
                  </a:ext>
                </a:extLst>
              </p:cNvPr>
              <p:cNvSpPr/>
              <p:nvPr/>
            </p:nvSpPr>
            <p:spPr>
              <a:xfrm>
                <a:off x="8694219" y="2597254"/>
                <a:ext cx="3134766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Indications</a:t>
                </a:r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1EA233FF-DC49-4952-A645-93A7F95D7DC0}"/>
                </a:ext>
              </a:extLst>
            </p:cNvPr>
            <p:cNvGrpSpPr/>
            <p:nvPr/>
          </p:nvGrpSpPr>
          <p:grpSpPr>
            <a:xfrm>
              <a:off x="1487673" y="3357680"/>
              <a:ext cx="10223552" cy="687003"/>
              <a:chOff x="1487673" y="3429000"/>
              <a:chExt cx="10223552" cy="687003"/>
            </a:xfrm>
            <a:solidFill>
              <a:schemeClr val="accent2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="" xmlns:a16="http://schemas.microsoft.com/office/drawing/2014/main" id="{9A2E4462-3B4D-44D2-8DCC-4D220DDAB569}"/>
                  </a:ext>
                </a:extLst>
              </p:cNvPr>
              <p:cNvSpPr/>
              <p:nvPr/>
            </p:nvSpPr>
            <p:spPr>
              <a:xfrm>
                <a:off x="1487673" y="3429000"/>
                <a:ext cx="2355195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Hold the load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D1706F63-FCAA-403A-B674-59DBC1EE9F8F}"/>
                  </a:ext>
                </a:extLst>
              </p:cNvPr>
              <p:cNvSpPr/>
              <p:nvPr/>
            </p:nvSpPr>
            <p:spPr>
              <a:xfrm>
                <a:off x="5421851" y="3429000"/>
                <a:ext cx="2355195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Grip the rope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D343B17D-3801-42D1-9481-4A4AF9642F17}"/>
                  </a:ext>
                </a:extLst>
              </p:cNvPr>
              <p:cNvSpPr/>
              <p:nvPr/>
            </p:nvSpPr>
            <p:spPr>
              <a:xfrm>
                <a:off x="9356030" y="3429000"/>
                <a:ext cx="2355195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Sense the destination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146C12F1-4847-4C6B-849E-FDBFE7A9670C}"/>
                </a:ext>
              </a:extLst>
            </p:cNvPr>
            <p:cNvGrpSpPr/>
            <p:nvPr/>
          </p:nvGrpSpPr>
          <p:grpSpPr>
            <a:xfrm>
              <a:off x="1487673" y="4210078"/>
              <a:ext cx="10223552" cy="874976"/>
              <a:chOff x="1487673" y="4166716"/>
              <a:chExt cx="10223552" cy="874976"/>
            </a:xfrm>
            <a:solidFill>
              <a:schemeClr val="accent2"/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5714F2D6-2A67-4E86-A503-180E77780954}"/>
                  </a:ext>
                </a:extLst>
              </p:cNvPr>
              <p:cNvSpPr/>
              <p:nvPr/>
            </p:nvSpPr>
            <p:spPr>
              <a:xfrm>
                <a:off x="1487673" y="4354689"/>
                <a:ext cx="2355195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Sense the load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45F06502-EB0A-4F78-8376-1DA4F7D7EC78}"/>
                  </a:ext>
                </a:extLst>
              </p:cNvPr>
              <p:cNvSpPr/>
              <p:nvPr/>
            </p:nvSpPr>
            <p:spPr>
              <a:xfrm>
                <a:off x="5421851" y="4354689"/>
                <a:ext cx="2355195" cy="687003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Move on the rope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B9594668-DABE-4E89-847A-1DB4CD6AC1B9}"/>
                  </a:ext>
                </a:extLst>
              </p:cNvPr>
              <p:cNvSpPr/>
              <p:nvPr/>
            </p:nvSpPr>
            <p:spPr>
              <a:xfrm>
                <a:off x="9356030" y="4166716"/>
                <a:ext cx="2355195" cy="771095"/>
              </a:xfrm>
              <a:prstGeom prst="roundRect">
                <a:avLst>
                  <a:gd name="adj" fmla="val 179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Stop at the destination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="" xmlns:a16="http://schemas.microsoft.com/office/drawing/2014/main" id="{7487D0EE-D486-401A-AFD7-4D8FFD2D066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16200000" flipH="1">
              <a:off x="8017245" y="72952"/>
              <a:ext cx="554536" cy="3934178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="" xmlns:a16="http://schemas.microsoft.com/office/drawing/2014/main" id="{E362C29A-A86C-4839-9D74-92ED6171F08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083067" y="72952"/>
              <a:ext cx="554536" cy="3934179"/>
            </a:xfrm>
            <a:prstGeom prst="bentConnector3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1117FC63-12A5-4172-B275-799FDEF608B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6327423" y="1762773"/>
              <a:ext cx="1" cy="55453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181D6A0-C98D-4523-ABAE-1F707E13FFC0}"/>
                </a:ext>
              </a:extLst>
            </p:cNvPr>
            <p:cNvGrpSpPr/>
            <p:nvPr/>
          </p:nvGrpSpPr>
          <p:grpSpPr>
            <a:xfrm>
              <a:off x="1162755" y="3004309"/>
              <a:ext cx="324918" cy="2777616"/>
              <a:chOff x="1162755" y="3004309"/>
              <a:chExt cx="324918" cy="277761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="" xmlns:a16="http://schemas.microsoft.com/office/drawing/2014/main" id="{9E36C7B6-7AC1-42C2-97C1-FFC5148117A4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rot="16200000" flipH="1">
                <a:off x="976778" y="3190287"/>
                <a:ext cx="696872" cy="324917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="" xmlns:a16="http://schemas.microsoft.com/office/drawing/2014/main" id="{2022C00D-F25F-4746-9461-F0C171C05E57}"/>
                  </a:ext>
                </a:extLst>
              </p:cNvPr>
              <p:cNvCxnSpPr/>
              <p:nvPr/>
            </p:nvCxnSpPr>
            <p:spPr>
              <a:xfrm rot="16200000" flipH="1">
                <a:off x="-63593" y="4230659"/>
                <a:ext cx="2777614" cy="324917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="" xmlns:a16="http://schemas.microsoft.com/office/drawing/2014/main" id="{D5682D55-F829-4B00-9796-9A19228FCBAD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rot="16200000" flipH="1">
                <a:off x="456592" y="3710472"/>
                <a:ext cx="1737244" cy="324918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EFB13B11-61F5-4A64-A875-612C948709BB}"/>
                </a:ext>
              </a:extLst>
            </p:cNvPr>
            <p:cNvGrpSpPr/>
            <p:nvPr/>
          </p:nvGrpSpPr>
          <p:grpSpPr>
            <a:xfrm>
              <a:off x="5096933" y="3004309"/>
              <a:ext cx="324918" cy="2777616"/>
              <a:chOff x="1162755" y="3004309"/>
              <a:chExt cx="324918" cy="2777616"/>
            </a:xfrm>
          </p:grpSpPr>
          <p:cxnSp>
            <p:nvCxnSpPr>
              <p:cNvPr id="40" name="Connector: Elbow 39">
                <a:extLst>
                  <a:ext uri="{FF2B5EF4-FFF2-40B4-BE49-F238E27FC236}">
                    <a16:creationId xmlns="" xmlns:a16="http://schemas.microsoft.com/office/drawing/2014/main" id="{6DADE5FA-5E47-4388-8784-9DEDB8DEC5E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76778" y="3190287"/>
                <a:ext cx="696872" cy="324917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="" xmlns:a16="http://schemas.microsoft.com/office/drawing/2014/main" id="{9D413DF6-0FCB-4E18-B1A8-E0E584255F66}"/>
                  </a:ext>
                </a:extLst>
              </p:cNvPr>
              <p:cNvCxnSpPr/>
              <p:nvPr/>
            </p:nvCxnSpPr>
            <p:spPr>
              <a:xfrm rot="16200000" flipH="1">
                <a:off x="-63593" y="4230659"/>
                <a:ext cx="2777614" cy="324917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="" xmlns:a16="http://schemas.microsoft.com/office/drawing/2014/main" id="{7257E380-B419-4113-BEF1-1960192C6B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6592" y="3710472"/>
                <a:ext cx="1737244" cy="324918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F9AB6C88-F36F-426E-BF15-00B20AE7AE4B}"/>
                </a:ext>
              </a:extLst>
            </p:cNvPr>
            <p:cNvGrpSpPr/>
            <p:nvPr/>
          </p:nvGrpSpPr>
          <p:grpSpPr>
            <a:xfrm>
              <a:off x="9031110" y="3004309"/>
              <a:ext cx="324918" cy="2777616"/>
              <a:chOff x="1162755" y="3004309"/>
              <a:chExt cx="324918" cy="2777616"/>
            </a:xfrm>
          </p:grpSpPr>
          <p:cxnSp>
            <p:nvCxnSpPr>
              <p:cNvPr id="44" name="Connector: Elbow 43">
                <a:extLst>
                  <a:ext uri="{FF2B5EF4-FFF2-40B4-BE49-F238E27FC236}">
                    <a16:creationId xmlns="" xmlns:a16="http://schemas.microsoft.com/office/drawing/2014/main" id="{D6646348-03A4-4D5D-B9C0-31276F6272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76778" y="3190287"/>
                <a:ext cx="696872" cy="324917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="" xmlns:a16="http://schemas.microsoft.com/office/drawing/2014/main" id="{17763AE6-949B-4E7F-A012-67B47DC461BE}"/>
                  </a:ext>
                </a:extLst>
              </p:cNvPr>
              <p:cNvCxnSpPr/>
              <p:nvPr/>
            </p:nvCxnSpPr>
            <p:spPr>
              <a:xfrm rot="16200000" flipH="1">
                <a:off x="-63593" y="4230659"/>
                <a:ext cx="2777614" cy="324917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="" xmlns:a16="http://schemas.microsoft.com/office/drawing/2014/main" id="{735CC98D-6904-4579-85CE-3D65EC8A51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6592" y="3710472"/>
                <a:ext cx="1737244" cy="324918"/>
              </a:xfrm>
              <a:prstGeom prst="bent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ounded Rectangle 34"/>
          <p:cNvSpPr/>
          <p:nvPr/>
        </p:nvSpPr>
        <p:spPr>
          <a:xfrm>
            <a:off x="9187543" y="5138057"/>
            <a:ext cx="2293257" cy="711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smtClean="0"/>
          </a:p>
          <a:p>
            <a:pPr algn="ctr"/>
            <a:r>
              <a:rPr lang="en-IN" sz="2000" smtClean="0"/>
              <a:t>Indicate </a:t>
            </a:r>
            <a:r>
              <a:rPr lang="en-IN" sz="2000" smtClean="0"/>
              <a:t>process completion</a:t>
            </a:r>
          </a:p>
          <a:p>
            <a:pPr algn="ctr"/>
            <a:endParaRPr lang="en-IN" sz="2000"/>
          </a:p>
        </p:txBody>
      </p:sp>
      <p:sp>
        <p:nvSpPr>
          <p:cNvPr id="49" name="Rectangle 48"/>
          <p:cNvSpPr/>
          <p:nvPr/>
        </p:nvSpPr>
        <p:spPr>
          <a:xfrm>
            <a:off x="4862286" y="5863771"/>
            <a:ext cx="595085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876800" y="5747657"/>
            <a:ext cx="740229" cy="827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624114" y="5007429"/>
            <a:ext cx="595086" cy="1291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659086" y="5065486"/>
            <a:ext cx="464457" cy="133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9202057" y="4267200"/>
            <a:ext cx="2264229" cy="7402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smtClean="0"/>
              <a:t>Detect the obstacle</a:t>
            </a:r>
            <a:endParaRPr lang="en-IN" sz="2000"/>
          </a:p>
        </p:txBody>
      </p:sp>
      <p:sp>
        <p:nvSpPr>
          <p:cNvPr id="55" name="Rounded Rectangle 54"/>
          <p:cNvSpPr/>
          <p:nvPr/>
        </p:nvSpPr>
        <p:spPr>
          <a:xfrm>
            <a:off x="9231087" y="5994400"/>
            <a:ext cx="2235200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Machine ON/OFF</a:t>
            </a:r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740230" y="3889829"/>
            <a:ext cx="435428" cy="1233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4630057" y="3918857"/>
            <a:ext cx="464457" cy="1494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957943" y="4659086"/>
            <a:ext cx="711200" cy="449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4920343" y="4601029"/>
            <a:ext cx="740228" cy="537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493486" y="1277257"/>
            <a:ext cx="3381828" cy="429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ounded Rectangle 65"/>
          <p:cNvSpPr/>
          <p:nvPr/>
        </p:nvSpPr>
        <p:spPr>
          <a:xfrm>
            <a:off x="4426857" y="1306286"/>
            <a:ext cx="3352800" cy="4296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ounded Rectangle 66"/>
          <p:cNvSpPr/>
          <p:nvPr/>
        </p:nvSpPr>
        <p:spPr>
          <a:xfrm>
            <a:off x="8331200" y="1248229"/>
            <a:ext cx="3686629" cy="5609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928914" y="899886"/>
            <a:ext cx="2496457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COLLECTING UNIT</a:t>
            </a:r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9027886" y="957943"/>
            <a:ext cx="2133600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ALERTING UNIT</a:t>
            </a:r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4862286" y="1074057"/>
            <a:ext cx="2452914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MOVING UNIT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50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9762AA"/>
      </a:accent1>
      <a:accent2>
        <a:srgbClr val="0A9CCD"/>
      </a:accent2>
      <a:accent3>
        <a:srgbClr val="69AA43"/>
      </a:accent3>
      <a:accent4>
        <a:srgbClr val="FBAD4B"/>
      </a:accent4>
      <a:accent5>
        <a:srgbClr val="F25E3D"/>
      </a:accent5>
      <a:accent6>
        <a:srgbClr val="EA5A95"/>
      </a:accent6>
      <a:hlink>
        <a:srgbClr val="BF2424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Administrator</cp:lastModifiedBy>
  <cp:revision>13</cp:revision>
  <dcterms:created xsi:type="dcterms:W3CDTF">2020-05-02T07:33:42Z</dcterms:created>
  <dcterms:modified xsi:type="dcterms:W3CDTF">2022-05-29T11:36:29Z</dcterms:modified>
</cp:coreProperties>
</file>