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8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09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2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85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18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05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45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1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7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98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21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89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20148-3BA3-4C78-A10F-B6F73B3736B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491460-6E11-4C61-A12C-E7448084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698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orpiogenius.com/2011/08/independence-day-greetings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orethaneoi.blogspot.com/2014_06_01_archive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9525-86FB-4C37-A64D-0AC71B4B8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Believe  in yourself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FFB57-0C35-4B8B-982E-51C8C9129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Triveni </a:t>
            </a:r>
            <a:r>
              <a:rPr lang="en-US" dirty="0" err="1"/>
              <a:t>Magadum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3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86DB-4105-4099-873E-D49C3080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Believing in yourself is the first secret to success.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C7F5F9-EE04-470C-BDCE-B5880BB11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14611" y="997177"/>
            <a:ext cx="4652387" cy="44064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806ED-434D-408C-A030-F891790D9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32668" y="4556273"/>
            <a:ext cx="2481943" cy="1371601"/>
          </a:xfrm>
        </p:spPr>
        <p:txBody>
          <a:bodyPr>
            <a:normAutofit/>
          </a:bodyPr>
          <a:lstStyle/>
          <a:p>
            <a:r>
              <a:rPr lang="en-US" sz="2800" dirty="0"/>
              <a:t>Abdul Kalam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1E211-FEA2-4E96-BCA3-F98AA45FBD73}"/>
              </a:ext>
            </a:extLst>
          </p:cNvPr>
          <p:cNvSpPr txBox="1"/>
          <p:nvPr/>
        </p:nvSpPr>
        <p:spPr>
          <a:xfrm>
            <a:off x="5114611" y="5403623"/>
            <a:ext cx="465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www.scorpiogenius.com/2011/08/independence-day-greetings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8026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5B5E-9926-48CF-A7CA-24AC3796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10" y="190919"/>
            <a:ext cx="5835580" cy="2130251"/>
          </a:xfrm>
        </p:spPr>
        <p:txBody>
          <a:bodyPr>
            <a:normAutofit/>
          </a:bodyPr>
          <a:lstStyle/>
          <a:p>
            <a:r>
              <a:rPr lang="en-US" dirty="0"/>
              <a:t>If you believe </a:t>
            </a:r>
            <a:br>
              <a:rPr lang="en-US" dirty="0"/>
            </a:br>
            <a:r>
              <a:rPr lang="en-US" dirty="0"/>
              <a:t>within your heart </a:t>
            </a:r>
            <a:r>
              <a:rPr lang="en-US" dirty="0" err="1"/>
              <a:t>you’llknow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no one can change </a:t>
            </a:r>
            <a:br>
              <a:rPr lang="en-US" dirty="0"/>
            </a:br>
            <a:r>
              <a:rPr lang="en-US" dirty="0"/>
              <a:t>the path that you must go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A0FA-D33F-4BA0-A4BC-484204CC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626" y="190920"/>
            <a:ext cx="6627064" cy="5727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Believe in yourself, right from the start</a:t>
            </a:r>
          </a:p>
          <a:p>
            <a:pPr marL="0" indent="0">
              <a:buNone/>
            </a:pPr>
            <a:r>
              <a:rPr lang="en-US" sz="2400" dirty="0"/>
              <a:t> you will have brains</a:t>
            </a:r>
          </a:p>
          <a:p>
            <a:pPr marL="0" indent="0">
              <a:buNone/>
            </a:pPr>
            <a:r>
              <a:rPr lang="en-US" sz="2400" dirty="0"/>
              <a:t>you will have heart </a:t>
            </a:r>
          </a:p>
          <a:p>
            <a:pPr marL="0" indent="0">
              <a:buNone/>
            </a:pPr>
            <a:r>
              <a:rPr lang="en-US" sz="2400" dirty="0"/>
              <a:t>you will have courage</a:t>
            </a:r>
          </a:p>
          <a:p>
            <a:pPr marL="0" indent="0">
              <a:buNone/>
            </a:pPr>
            <a:r>
              <a:rPr lang="en-US" sz="2400" dirty="0"/>
              <a:t> to last your whole life through</a:t>
            </a:r>
            <a:endParaRPr lang="en-IN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0F353-7332-4766-BFFA-E31AC8890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100" dirty="0"/>
              <a:t>Believe what you feel</a:t>
            </a:r>
          </a:p>
          <a:p>
            <a:r>
              <a:rPr lang="en-US" sz="2100" dirty="0"/>
              <a:t> and know you’re right, because </a:t>
            </a:r>
          </a:p>
          <a:p>
            <a:r>
              <a:rPr lang="en-US" sz="2100" dirty="0"/>
              <a:t>time will come around</a:t>
            </a:r>
          </a:p>
          <a:p>
            <a:r>
              <a:rPr lang="en-US" sz="2100" dirty="0"/>
              <a:t> when you say it’s yours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8199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B0E7-04E3-46C1-8194-312AC94D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make the most of yourself, for that is all there is of you. ~Ralph waldo </a:t>
            </a:r>
            <a:r>
              <a:rPr lang="en-US" sz="2800" dirty="0" err="1"/>
              <a:t>emerson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6C80-0AD0-427A-A528-1E791C362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You have one chance to make an impression.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There is no dress rehearsal</a:t>
            </a:r>
            <a:r>
              <a:rPr lang="en-IN" sz="2400" dirty="0"/>
              <a:t>,so prepare for your performance.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Learn to market YOU.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The difference between you and the celebrity is you are </a:t>
            </a:r>
            <a:r>
              <a:rPr lang="en-IN" sz="2400" dirty="0" err="1"/>
              <a:t>agent,manager,public</a:t>
            </a:r>
            <a:r>
              <a:rPr lang="en-IN" sz="2400" dirty="0"/>
              <a:t> </a:t>
            </a:r>
            <a:r>
              <a:rPr lang="en-IN" sz="2400" dirty="0" err="1"/>
              <a:t>relation,lamo</a:t>
            </a:r>
            <a:r>
              <a:rPr lang="en-IN" sz="2400" dirty="0"/>
              <a:t> driver.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658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8491-B42B-4B43-934F-B2DD0162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Other people’s opinion of you does not have to become your reality. ~les brown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513C-C24D-43CE-B6A5-5A86D45D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Don’t let others judge you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Don’t believe the hype coming from friends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You are greater than you think you are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92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1730-7254-4867-A736-64EAD558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 man thinks of himself, that it is which </a:t>
            </a:r>
            <a:r>
              <a:rPr lang="en-US" sz="2800" dirty="0" err="1"/>
              <a:t>determine,or</a:t>
            </a:r>
            <a:r>
              <a:rPr lang="en-US" sz="2800" dirty="0"/>
              <a:t> rather indicates his fate. ~henry David </a:t>
            </a:r>
            <a:r>
              <a:rPr lang="en-US" sz="2800" dirty="0" err="1"/>
              <a:t>thoreau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D6C2-C306-401D-9917-81B90C54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 message you tell yourself need to be affirming and positive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If you believe you’re a failure, you will fail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If you believe you’re a </a:t>
            </a:r>
            <a:r>
              <a:rPr lang="en-IN" sz="2400" dirty="0" err="1"/>
              <a:t>quitter,you</a:t>
            </a:r>
            <a:r>
              <a:rPr lang="en-IN" sz="2400" dirty="0"/>
              <a:t> will quit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If you believe you’re a </a:t>
            </a:r>
            <a:r>
              <a:rPr lang="en-IN" sz="2400" dirty="0" err="1"/>
              <a:t>winner,you</a:t>
            </a:r>
            <a:r>
              <a:rPr lang="en-IN" sz="2400" dirty="0"/>
              <a:t> will win</a:t>
            </a:r>
          </a:p>
        </p:txBody>
      </p:sp>
    </p:spTree>
    <p:extLst>
      <p:ext uri="{BB962C8B-B14F-4D97-AF65-F5344CB8AC3E}">
        <p14:creationId xmlns:p14="http://schemas.microsoft.com/office/powerpoint/2010/main" val="34764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B545CCE-40FA-43E1-9D90-C9749D1F5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94235B-FB2A-4E5C-9A45-064753075126}"/>
              </a:ext>
            </a:extLst>
          </p:cNvPr>
          <p:cNvSpPr txBox="1"/>
          <p:nvPr/>
        </p:nvSpPr>
        <p:spPr>
          <a:xfrm>
            <a:off x="1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morethaneoi.blogspot.com/2014_06_01_archive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97299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113</TotalTime>
  <Words>272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Celestial</vt:lpstr>
      <vt:lpstr>Believe  in yourself</vt:lpstr>
      <vt:lpstr>Believing in yourself is the first secret to success.</vt:lpstr>
      <vt:lpstr>If you believe  within your heart you’llknow  that no one can change  the path that you must go</vt:lpstr>
      <vt:lpstr>make the most of yourself, for that is all there is of you. ~Ralph waldo emerson</vt:lpstr>
      <vt:lpstr>Other people’s opinion of you does not have to become your reality. ~les brown</vt:lpstr>
      <vt:lpstr>what a man thinks of himself, that it is which determine,or rather indicates his fate. ~henry David thoreau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Believe  in yourself</dc:title>
  <dc:creator>TRIVENI MAGADUM</dc:creator>
  <cp:lastModifiedBy>TRIVENI MAGADUM</cp:lastModifiedBy>
  <cp:revision>2</cp:revision>
  <dcterms:created xsi:type="dcterms:W3CDTF">2022-03-04T15:28:07Z</dcterms:created>
  <dcterms:modified xsi:type="dcterms:W3CDTF">2022-03-04T17:40:20Z</dcterms:modified>
</cp:coreProperties>
</file>