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4C83-AC87-CE2E-FD2D-68D09B7F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CB0CC-1967-13C2-3FD0-F60A3ADFB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19CF-EFD1-B80E-1828-0081B43C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686FE-8553-146C-964D-8094E618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F89C-B42D-BFDE-E212-5DC5D4BF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5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EDCF-6ECE-7F9D-DEAC-EE6221E5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9645-3D3F-6DF3-7F48-6D4F164B0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3E88-20F5-B757-7144-28134049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601E-C066-92E0-E97B-9F48B7B4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30BE-055B-0EC4-42D4-47DAC094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6353A-C092-1ECA-7351-13932CD3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45601-6598-891F-1BBA-B1EC17C1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F741-3E76-6F1C-E731-5669DD08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7427-28B1-8684-E508-147CFAFF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4241A-A2B3-5D7E-A12C-18EF427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7B60-7A6E-F174-D596-C5031CE2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738B-9038-18D5-9C67-F1FE4247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E937-6A45-EA25-0E30-95F40309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E00D5-7EAD-58A2-A342-F5C055FB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D8C9-4E54-32DF-AB4B-BF4DEED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7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45D3-63D0-2ED5-4A6C-B2C65722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FA70-97F9-E2F4-A6A8-719961FE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130E-5E96-96B2-EAF3-9B736598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3A8E-DAE1-0295-CE5E-F99B5E64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FC64-1BA3-DC85-03B1-F04BCD8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273A-6834-4B2A-0539-5301021A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2E56-34B1-FA45-90A6-8722968C9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F37BA-5985-A676-7D16-EA00D1C48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ACF23-6276-9FBD-94E1-A4C5C5BE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67BFF-9D03-5F23-E35A-B6B1C1D2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BCDD-6A5F-7A4A-21E2-5DD41559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1167-EB90-F85C-3BD6-B5CBFB30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BF4DB-B471-B34B-7B5A-71881F99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A392F-EA39-E8E8-C182-FCF21CD7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FA9E4-B6FC-4C77-8AB8-ADD59D14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6DDE0-9565-C8B1-1354-62AAE3F75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41B81-3D3D-6770-F2D1-08F04FC5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B96C1-0B46-EC48-381C-E1FDCB53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962F4-23AE-7E91-9450-0457D8C5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4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B7F5-C8A2-1DB4-EAB1-0309108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E2A69-2761-E90F-322A-1A9D8694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5E833-FC73-41B8-F3C4-0D433785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0342C-9E45-ECC7-3BF9-6CBF3A2F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B8480-62C9-4A82-33E5-692317FE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2C0EE-B362-8A97-B465-DC051677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DE675-FF16-7F97-4264-8390FFC8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6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33AD-A807-8227-A2C2-DD50CD74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1885-6F26-5183-AE02-2DE4D837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59C57-5AF4-02C5-664F-131277B9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878F1-1E71-0C33-15FC-34CD2972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870B-AB0C-102B-A5AD-A765496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310E8-83FF-44DC-AD78-F2F8E344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1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8B6E-B35D-9E85-7A24-F2E85423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05DE4-66E6-C461-4978-F1B953421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54D3C-4819-C313-F9FE-CFCC3640A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BA6D-10A7-72F2-F3E9-D036240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15A8B-9064-2514-EE1B-DDD07B47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9B9C0-BD53-158E-FCA5-9B4F9871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F9DFE-61D0-B3F4-31C3-0FA55850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CF3F6-3041-C8BE-C168-1AEAC5FDC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75A6-3D8C-8312-1874-635A45F0D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C785-2712-4EBA-AF8C-6056A4F4B3C0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91AA-EB7D-B772-D0A6-F0348D133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8B9F-6072-5C04-188A-AED0FD7FB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0BC15-30B9-4E18-93D9-A65A1660E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6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D23044-C85A-45FB-4861-01A0BC86B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66718"/>
              </p:ext>
            </p:extLst>
          </p:nvPr>
        </p:nvGraphicFramePr>
        <p:xfrm>
          <a:off x="404005" y="75808"/>
          <a:ext cx="11152271" cy="6736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0749">
                  <a:extLst>
                    <a:ext uri="{9D8B030D-6E8A-4147-A177-3AD203B41FA5}">
                      <a16:colId xmlns:a16="http://schemas.microsoft.com/office/drawing/2014/main" val="1631792055"/>
                    </a:ext>
                  </a:extLst>
                </a:gridCol>
                <a:gridCol w="1690564">
                  <a:extLst>
                    <a:ext uri="{9D8B030D-6E8A-4147-A177-3AD203B41FA5}">
                      <a16:colId xmlns:a16="http://schemas.microsoft.com/office/drawing/2014/main" val="1030825668"/>
                    </a:ext>
                  </a:extLst>
                </a:gridCol>
                <a:gridCol w="2272263">
                  <a:extLst>
                    <a:ext uri="{9D8B030D-6E8A-4147-A177-3AD203B41FA5}">
                      <a16:colId xmlns:a16="http://schemas.microsoft.com/office/drawing/2014/main" val="2750559183"/>
                    </a:ext>
                  </a:extLst>
                </a:gridCol>
                <a:gridCol w="2681271">
                  <a:extLst>
                    <a:ext uri="{9D8B030D-6E8A-4147-A177-3AD203B41FA5}">
                      <a16:colId xmlns:a16="http://schemas.microsoft.com/office/drawing/2014/main" val="2170893849"/>
                    </a:ext>
                  </a:extLst>
                </a:gridCol>
                <a:gridCol w="1858712">
                  <a:extLst>
                    <a:ext uri="{9D8B030D-6E8A-4147-A177-3AD203B41FA5}">
                      <a16:colId xmlns:a16="http://schemas.microsoft.com/office/drawing/2014/main" val="379823962"/>
                    </a:ext>
                  </a:extLst>
                </a:gridCol>
                <a:gridCol w="1858712">
                  <a:extLst>
                    <a:ext uri="{9D8B030D-6E8A-4147-A177-3AD203B41FA5}">
                      <a16:colId xmlns:a16="http://schemas.microsoft.com/office/drawing/2014/main" val="1272989048"/>
                    </a:ext>
                  </a:extLst>
                </a:gridCol>
              </a:tblGrid>
              <a:tr h="802871">
                <a:tc>
                  <a:txBody>
                    <a:bodyPr/>
                    <a:lstStyle/>
                    <a:p>
                      <a:r>
                        <a:rPr lang="en-US" sz="1600" smtClean="0"/>
                        <a:t>SL.NO.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MATERIAL WITH WHICH THE PART IS MADE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 ABOUT PART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REQUIRED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FABRICATION PROCESS(IF NEEDED)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87415"/>
                  </a:ext>
                </a:extLst>
              </a:tr>
              <a:tr h="713663">
                <a:tc>
                  <a:txBody>
                    <a:bodyPr/>
                    <a:lstStyle/>
                    <a:p>
                      <a:r>
                        <a:rPr lang="en-US" sz="1400" dirty="0"/>
                        <a:t>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Large Gear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Plastic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Diameter=4cm</a:t>
                      </a:r>
                    </a:p>
                    <a:p>
                      <a:r>
                        <a:rPr lang="en-US" sz="1400" dirty="0"/>
                        <a:t>No. of teeth=30</a:t>
                      </a:r>
                    </a:p>
                    <a:p>
                      <a:r>
                        <a:rPr lang="en-US" sz="1400" dirty="0"/>
                        <a:t>Thickness=1cm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21827"/>
                  </a:ext>
                </a:extLst>
              </a:tr>
              <a:tr h="713663">
                <a:tc>
                  <a:txBody>
                    <a:bodyPr/>
                    <a:lstStyle/>
                    <a:p>
                      <a:r>
                        <a:rPr lang="en-US" sz="1400" dirty="0"/>
                        <a:t>02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Small Gear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Plastic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Diameter=2cm</a:t>
                      </a:r>
                    </a:p>
                    <a:p>
                      <a:r>
                        <a:rPr lang="en-US" sz="1400" dirty="0"/>
                        <a:t>No. of teeth=15</a:t>
                      </a:r>
                    </a:p>
                    <a:p>
                      <a:r>
                        <a:rPr lang="en-US" sz="1400" dirty="0"/>
                        <a:t>Thickness=1cm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644756"/>
                  </a:ext>
                </a:extLst>
              </a:tr>
              <a:tr h="713663">
                <a:tc>
                  <a:txBody>
                    <a:bodyPr/>
                    <a:lstStyle/>
                    <a:p>
                      <a:r>
                        <a:rPr lang="en-US" sz="1400" dirty="0"/>
                        <a:t>03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 Arms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Acrylic Sheet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Length=21cm</a:t>
                      </a:r>
                    </a:p>
                    <a:p>
                      <a:r>
                        <a:rPr lang="en-US" sz="1400" dirty="0"/>
                        <a:t>Width=1.5cm</a:t>
                      </a:r>
                    </a:p>
                    <a:p>
                      <a:r>
                        <a:rPr lang="en-US" sz="1400" dirty="0"/>
                        <a:t>Thickness=0.5cm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Laser Cutting, Bending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70544"/>
                  </a:ext>
                </a:extLst>
              </a:tr>
              <a:tr h="505511">
                <a:tc>
                  <a:txBody>
                    <a:bodyPr/>
                    <a:lstStyle/>
                    <a:p>
                      <a:r>
                        <a:rPr lang="en-US" sz="1400" dirty="0"/>
                        <a:t>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Plastic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Diameter=5cm</a:t>
                      </a:r>
                    </a:p>
                    <a:p>
                      <a:r>
                        <a:rPr lang="en-US" sz="1400" dirty="0"/>
                        <a:t>Thickness=0.5cm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93821"/>
                  </a:ext>
                </a:extLst>
              </a:tr>
              <a:tr h="297359">
                <a:tc>
                  <a:txBody>
                    <a:bodyPr/>
                    <a:lstStyle/>
                    <a:p>
                      <a:r>
                        <a:rPr lang="en-US" sz="1400" dirty="0"/>
                        <a:t>05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DC Motor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12V,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8151"/>
                  </a:ext>
                </a:extLst>
              </a:tr>
              <a:tr h="398552">
                <a:tc>
                  <a:txBody>
                    <a:bodyPr/>
                    <a:lstStyle/>
                    <a:p>
                      <a:r>
                        <a:rPr lang="en-US" sz="1400" dirty="0"/>
                        <a:t>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Stationary Arms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Acrylic Sheet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(2.5 X 0.5 X 12)cm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Laser Cutting, Bending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14283"/>
                  </a:ext>
                </a:extLst>
              </a:tr>
              <a:tr h="297359">
                <a:tc>
                  <a:txBody>
                    <a:bodyPr/>
                    <a:lstStyle/>
                    <a:p>
                      <a:r>
                        <a:rPr lang="en-US" sz="1400" dirty="0"/>
                        <a:t>07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IR Sensor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22819"/>
                  </a:ext>
                </a:extLst>
              </a:tr>
              <a:tr h="770966">
                <a:tc>
                  <a:txBody>
                    <a:bodyPr/>
                    <a:lstStyle/>
                    <a:p>
                      <a:r>
                        <a:rPr lang="en-US" sz="1400" dirty="0"/>
                        <a:t>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Nylon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Outer diameter=1.5cm</a:t>
                      </a:r>
                    </a:p>
                    <a:p>
                      <a:r>
                        <a:rPr lang="en-US" sz="1400" dirty="0"/>
                        <a:t>Length=3cm</a:t>
                      </a:r>
                    </a:p>
                    <a:p>
                      <a:r>
                        <a:rPr lang="en-US" sz="1400" dirty="0"/>
                        <a:t>Inner diameter=0.5cm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Lathe Machine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291923"/>
                  </a:ext>
                </a:extLst>
              </a:tr>
              <a:tr h="623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Iron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Diameter=3mm and 5mm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02343"/>
                  </a:ext>
                </a:extLst>
              </a:tr>
              <a:tr h="623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Arduino board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Arduino</a:t>
                      </a:r>
                      <a:r>
                        <a:rPr lang="en-US" sz="1400" baseline="0" dirty="0" smtClean="0"/>
                        <a:t> mega 2560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7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122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Badawadadi</dc:creator>
  <cp:lastModifiedBy>Kartik kulkarni</cp:lastModifiedBy>
  <cp:revision>3</cp:revision>
  <dcterms:created xsi:type="dcterms:W3CDTF">2022-06-15T05:12:53Z</dcterms:created>
  <dcterms:modified xsi:type="dcterms:W3CDTF">2022-06-16T14:58:04Z</dcterms:modified>
</cp:coreProperties>
</file>