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14E9-6373-416D-A205-183D97874B7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A139868-CF37-4A79-9443-1C5AEB205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07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14E9-6373-416D-A205-183D97874B7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A139868-CF37-4A79-9443-1C5AEB205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2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14E9-6373-416D-A205-183D97874B7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A139868-CF37-4A79-9443-1C5AEB205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512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14E9-6373-416D-A205-183D97874B7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A139868-CF37-4A79-9443-1C5AEB2050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1893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14E9-6373-416D-A205-183D97874B7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A139868-CF37-4A79-9443-1C5AEB205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934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14E9-6373-416D-A205-183D97874B7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9868-CF37-4A79-9443-1C5AEB205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334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14E9-6373-416D-A205-183D97874B7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9868-CF37-4A79-9443-1C5AEB205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517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14E9-6373-416D-A205-183D97874B7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9868-CF37-4A79-9443-1C5AEB205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53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69B14E9-6373-416D-A205-183D97874B7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A139868-CF37-4A79-9443-1C5AEB205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07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14E9-6373-416D-A205-183D97874B7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9868-CF37-4A79-9443-1C5AEB205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8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14E9-6373-416D-A205-183D97874B7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A139868-CF37-4A79-9443-1C5AEB205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45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14E9-6373-416D-A205-183D97874B7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9868-CF37-4A79-9443-1C5AEB205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4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14E9-6373-416D-A205-183D97874B7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9868-CF37-4A79-9443-1C5AEB205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8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14E9-6373-416D-A205-183D97874B7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9868-CF37-4A79-9443-1C5AEB205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1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14E9-6373-416D-A205-183D97874B7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9868-CF37-4A79-9443-1C5AEB205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32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14E9-6373-416D-A205-183D97874B7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9868-CF37-4A79-9443-1C5AEB205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1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14E9-6373-416D-A205-183D97874B7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39868-CF37-4A79-9443-1C5AEB205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57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B14E9-6373-416D-A205-183D97874B7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39868-CF37-4A79-9443-1C5AEB205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52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계산기 및 폴더">
            <a:extLst>
              <a:ext uri="{FF2B5EF4-FFF2-40B4-BE49-F238E27FC236}">
                <a16:creationId xmlns:a16="http://schemas.microsoft.com/office/drawing/2014/main" id="{F7D097D3-0FA1-FD05-95E9-5EE616A6B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0" r="30228" b="-1"/>
          <a:stretch/>
        </p:blipFill>
        <p:spPr>
          <a:xfrm>
            <a:off x="6093556" y="10"/>
            <a:ext cx="6095267" cy="68579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0A59D270-32B9-42B3-935F-106B2124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1D369348-41FF-46AE-8D88-31B1A1C4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27F189-DB6A-BE9C-A1FF-406E88911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976" y="2162908"/>
            <a:ext cx="4549287" cy="2133600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계산기 프로그램 제작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E5E0D6-7BFF-9A1C-6DB8-F442DD073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831173"/>
            <a:ext cx="5035063" cy="1117687"/>
          </a:xfrm>
        </p:spPr>
        <p:txBody>
          <a:bodyPr>
            <a:normAutofit/>
          </a:bodyPr>
          <a:lstStyle/>
          <a:p>
            <a:r>
              <a:rPr lang="ko-KR" altLang="en-US" dirty="0"/>
              <a:t>멤버 </a:t>
            </a:r>
            <a:r>
              <a:rPr lang="en-US" altLang="ko-KR" dirty="0"/>
              <a:t>: </a:t>
            </a:r>
            <a:r>
              <a:rPr lang="ko-KR" altLang="en-US" b="1" i="0" dirty="0">
                <a:effectLst/>
                <a:latin typeface="Segoe UI Symbol" panose="020B0502040204020203" pitchFamily="34" charset="0"/>
              </a:rPr>
              <a:t>★</a:t>
            </a:r>
            <a:r>
              <a:rPr lang="ko-KR" altLang="en-US" b="1" dirty="0"/>
              <a:t>강동우</a:t>
            </a:r>
            <a:r>
              <a:rPr lang="en-US" altLang="ko-KR" dirty="0"/>
              <a:t>, </a:t>
            </a:r>
            <a:r>
              <a:rPr lang="ko-KR" altLang="en-US" dirty="0"/>
              <a:t>가토 </a:t>
            </a:r>
            <a:r>
              <a:rPr lang="ko-KR" altLang="en-US" dirty="0" err="1"/>
              <a:t>히로카즈</a:t>
            </a:r>
            <a:r>
              <a:rPr lang="en-US" altLang="ko-KR" dirty="0"/>
              <a:t>, </a:t>
            </a:r>
            <a:r>
              <a:rPr lang="ko-KR" altLang="en-US" dirty="0"/>
              <a:t>김경석</a:t>
            </a:r>
            <a:r>
              <a:rPr lang="en-US" altLang="ko-KR" dirty="0"/>
              <a:t>, </a:t>
            </a:r>
            <a:r>
              <a:rPr lang="ko-KR" altLang="en-US" dirty="0" err="1"/>
              <a:t>아스반르</a:t>
            </a:r>
            <a:r>
              <a:rPr lang="en-US" altLang="ko-KR" dirty="0"/>
              <a:t>, </a:t>
            </a:r>
            <a:r>
              <a:rPr lang="ko-KR" altLang="en-US" dirty="0"/>
              <a:t>이태헌</a:t>
            </a:r>
            <a:r>
              <a:rPr lang="en-US" altLang="ko-KR" dirty="0"/>
              <a:t>, </a:t>
            </a:r>
            <a:r>
              <a:rPr lang="ko-KR" altLang="en-US" dirty="0" err="1"/>
              <a:t>유용재</a:t>
            </a:r>
            <a:r>
              <a:rPr lang="en-US" altLang="ko-KR" dirty="0"/>
              <a:t>, </a:t>
            </a:r>
            <a:r>
              <a:rPr lang="ko-KR" altLang="en-US" dirty="0"/>
              <a:t>전영준</a:t>
            </a:r>
            <a:r>
              <a:rPr lang="en-US" altLang="ko-KR" dirty="0"/>
              <a:t>, </a:t>
            </a:r>
            <a:r>
              <a:rPr lang="ko-KR" altLang="en-US" dirty="0"/>
              <a:t>최민규</a:t>
            </a:r>
          </a:p>
        </p:txBody>
      </p:sp>
    </p:spTree>
    <p:extLst>
      <p:ext uri="{BB962C8B-B14F-4D97-AF65-F5344CB8AC3E}">
        <p14:creationId xmlns:p14="http://schemas.microsoft.com/office/powerpoint/2010/main" val="25552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20B05-809B-4059-56C9-30671301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멤버들 간의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3B582-47F5-C75A-56C7-3772BB1C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56050"/>
            <a:ext cx="10784185" cy="303738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800" b="0" i="0" dirty="0">
                <a:solidFill>
                  <a:srgbClr val="E6EDF3"/>
                </a:solidFill>
                <a:effectLst/>
                <a:latin typeface="-apple-system"/>
              </a:rPr>
              <a:t>누구나 코드를 업로드 할 수 있다</a:t>
            </a:r>
            <a:r>
              <a:rPr lang="en-US" altLang="ko-KR" sz="2800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br>
              <a:rPr lang="ko-KR" altLang="en-US" sz="2800" dirty="0"/>
            </a:br>
            <a:r>
              <a:rPr lang="en-US" altLang="ko-KR" sz="2800" b="0" i="0" dirty="0">
                <a:solidFill>
                  <a:srgbClr val="E6EDF3"/>
                </a:solidFill>
                <a:effectLst/>
                <a:latin typeface="-apple-system"/>
              </a:rPr>
              <a:t>- </a:t>
            </a:r>
            <a:r>
              <a:rPr lang="ko-KR" altLang="en-US" sz="2800" b="0" i="0" dirty="0">
                <a:solidFill>
                  <a:srgbClr val="E6EDF3"/>
                </a:solidFill>
                <a:effectLst/>
                <a:latin typeface="-apple-system"/>
              </a:rPr>
              <a:t>코드를 업로드 하면 가능한 모든 사람이 코멘트를 통해 의견을 표출한다</a:t>
            </a:r>
            <a:r>
              <a:rPr lang="en-US" altLang="ko-KR" sz="2800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br>
              <a:rPr lang="ko-KR" altLang="en-US" sz="2800" dirty="0"/>
            </a:br>
            <a:r>
              <a:rPr lang="en-US" altLang="ko-KR" sz="2800" b="0" i="0" dirty="0">
                <a:solidFill>
                  <a:srgbClr val="E6EDF3"/>
                </a:solidFill>
                <a:effectLst/>
                <a:latin typeface="-apple-system"/>
              </a:rPr>
              <a:t>- </a:t>
            </a:r>
            <a:r>
              <a:rPr lang="ko-KR" altLang="en-US" sz="2800" b="0" i="0" dirty="0">
                <a:solidFill>
                  <a:srgbClr val="E6EDF3"/>
                </a:solidFill>
                <a:effectLst/>
                <a:latin typeface="-apple-system"/>
              </a:rPr>
              <a:t>코드는 </a:t>
            </a:r>
            <a:r>
              <a:rPr lang="en-US" altLang="ko-KR" sz="2800" b="0" i="0" dirty="0">
                <a:solidFill>
                  <a:srgbClr val="E6EDF3"/>
                </a:solidFill>
                <a:effectLst/>
                <a:latin typeface="-apple-system"/>
              </a:rPr>
              <a:t>1</a:t>
            </a:r>
            <a:r>
              <a:rPr lang="ko-KR" altLang="en-US" sz="2800" b="0" i="0" dirty="0">
                <a:solidFill>
                  <a:srgbClr val="E6EDF3"/>
                </a:solidFill>
                <a:effectLst/>
                <a:latin typeface="-apple-system"/>
              </a:rPr>
              <a:t>명이상의 검토와 동의가 있어야 병합할 수 있다</a:t>
            </a:r>
            <a:r>
              <a:rPr lang="en-US" altLang="ko-KR" sz="2800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369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EA803-8D9D-AD22-F790-33D16ECB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ko-KR" altLang="en-US" dirty="0"/>
              <a:t>멤버들 간의 소통 방식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E59C43B-1FBF-8A83-6C2E-7BE27A488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973974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초기 계획 </a:t>
            </a:r>
            <a:r>
              <a:rPr lang="en-US" altLang="ko-KR" sz="1600" dirty="0"/>
              <a:t>– </a:t>
            </a:r>
            <a:r>
              <a:rPr lang="ko-KR" altLang="en-US" sz="1600" dirty="0"/>
              <a:t>카카오톡으로 기본적인 소통을 하면서</a:t>
            </a:r>
            <a:r>
              <a:rPr lang="en-US" altLang="ko-KR" sz="1600" dirty="0"/>
              <a:t>, </a:t>
            </a:r>
            <a:r>
              <a:rPr lang="ko-KR" altLang="en-US" sz="1600" dirty="0"/>
              <a:t>주기적으로 </a:t>
            </a:r>
            <a:r>
              <a:rPr lang="ko-KR" altLang="en-US" sz="1600" dirty="0" err="1"/>
              <a:t>디스코드를</a:t>
            </a:r>
            <a:r>
              <a:rPr lang="ko-KR" altLang="en-US" sz="1600" dirty="0"/>
              <a:t> 활용한 오프라인 모임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Apple SD Gothic Neo"/>
              </a:rPr>
              <a:t>                                                 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Apple SD Gothic Neo"/>
              </a:rPr>
              <a:t>↓</a:t>
            </a:r>
            <a:endParaRPr lang="en-US" sz="1600" b="1" dirty="0"/>
          </a:p>
          <a:p>
            <a:pPr marL="0" indent="0">
              <a:buNone/>
            </a:pPr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깃허브를</a:t>
            </a:r>
            <a:r>
              <a:rPr lang="ko-KR" altLang="en-US" sz="1600" dirty="0"/>
              <a:t> 이용한 오픈소스 프로젝트에서 주기적인 모임은 어울리지 않는다고 판단 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i="0" dirty="0">
                <a:solidFill>
                  <a:srgbClr val="000000"/>
                </a:solidFill>
                <a:effectLst/>
                <a:latin typeface="Apple SD Gothic Neo"/>
              </a:rPr>
              <a:t>                                     ↓</a:t>
            </a:r>
            <a:endParaRPr lang="en-US" altLang="ko-KR" sz="1600" b="1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marL="0" indent="0">
              <a:buNone/>
            </a:pPr>
            <a:r>
              <a:rPr lang="ko-KR" altLang="en-US" sz="1600" dirty="0"/>
              <a:t>급한 안건은 카카오톡을 이용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그외</a:t>
            </a:r>
            <a:r>
              <a:rPr lang="ko-KR" altLang="en-US" sz="1600" dirty="0"/>
              <a:t> 대부분의 소통은 </a:t>
            </a:r>
            <a:r>
              <a:rPr lang="ko-KR" altLang="en-US" sz="1600" dirty="0" err="1"/>
              <a:t>깃허브</a:t>
            </a:r>
            <a:r>
              <a:rPr lang="ko-KR" altLang="en-US" sz="1600" dirty="0"/>
              <a:t> 이슈</a:t>
            </a:r>
            <a:r>
              <a:rPr lang="en-US" altLang="ko-KR" sz="1600" dirty="0"/>
              <a:t>, </a:t>
            </a:r>
            <a:r>
              <a:rPr lang="ko-KR" altLang="en-US" sz="1600" dirty="0"/>
              <a:t>코멘트를 활용하여 진행</a:t>
            </a:r>
            <a:endParaRPr 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F27772-5CC0-47C1-A0A2-A78B95175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2049" y="2295631"/>
            <a:ext cx="3352707" cy="357578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 descr="로고, 그래픽, 클립아트, 폰트이(가) 표시된 사진&#10;&#10;자동 생성된 설명">
            <a:extLst>
              <a:ext uri="{FF2B5EF4-FFF2-40B4-BE49-F238E27FC236}">
                <a16:creationId xmlns:a16="http://schemas.microsoft.com/office/drawing/2014/main" id="{EC527FAD-B47F-BE9A-997A-38E5B3955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9" r="1" b="8428"/>
          <a:stretch/>
        </p:blipFill>
        <p:spPr>
          <a:xfrm>
            <a:off x="5130355" y="2807376"/>
            <a:ext cx="3033533" cy="253493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0FBFB5E-69B9-4536-9CD5-5FB696AA9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85624" y="2295631"/>
            <a:ext cx="1941742" cy="17507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만화 영화, 클립아트, 그래픽이(가) 표시된 사진&#10;&#10;자동 생성된 설명">
            <a:extLst>
              <a:ext uri="{FF2B5EF4-FFF2-40B4-BE49-F238E27FC236}">
                <a16:creationId xmlns:a16="http://schemas.microsoft.com/office/drawing/2014/main" id="{A1BCFCAB-1538-F6EB-4F32-AC420E3613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1" r="12436" b="5"/>
          <a:stretch/>
        </p:blipFill>
        <p:spPr>
          <a:xfrm>
            <a:off x="8920662" y="2449984"/>
            <a:ext cx="1095364" cy="146445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2DD65EE-F926-4B9B-90C2-4A5CCC95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85624" y="4226650"/>
            <a:ext cx="1941742" cy="164476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로고, 그래픽, 폰트, 상징이(가) 표시된 사진&#10;&#10;자동 생성된 설명">
            <a:extLst>
              <a:ext uri="{FF2B5EF4-FFF2-40B4-BE49-F238E27FC236}">
                <a16:creationId xmlns:a16="http://schemas.microsoft.com/office/drawing/2014/main" id="{3498A692-C196-563B-89E2-B79B1501B1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9" r="4" b="13248"/>
          <a:stretch/>
        </p:blipFill>
        <p:spPr>
          <a:xfrm>
            <a:off x="8642508" y="4393731"/>
            <a:ext cx="1651673" cy="129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7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60853-1CBB-CD24-F790-0A076EAB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참여도 이슈를 해결 하기위한 시도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F1D0D-8187-9C4D-2E8D-C80633BFD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894656" cy="3599316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주제를 누구나 참여하는데 부담이 없도록 가능한 간단한 주제로 선정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프로젝트 초기 이슈</a:t>
            </a:r>
            <a:r>
              <a:rPr lang="en-US" altLang="ko-KR" dirty="0"/>
              <a:t>, </a:t>
            </a:r>
            <a:r>
              <a:rPr lang="ko-KR" altLang="en-US" dirty="0" err="1"/>
              <a:t>풀리퀘스트</a:t>
            </a:r>
            <a:r>
              <a:rPr lang="ko-KR" altLang="en-US" dirty="0"/>
              <a:t> 등 </a:t>
            </a:r>
            <a:r>
              <a:rPr lang="ko-KR" altLang="en-US" dirty="0" err="1"/>
              <a:t>깃허브</a:t>
            </a:r>
            <a:r>
              <a:rPr lang="ko-KR" altLang="en-US" dirty="0"/>
              <a:t> 참여 독려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코드 업로드</a:t>
            </a:r>
            <a:r>
              <a:rPr lang="en-US" altLang="ko-KR" dirty="0"/>
              <a:t>, </a:t>
            </a:r>
            <a:r>
              <a:rPr lang="ko-KR" altLang="en-US" dirty="0"/>
              <a:t>수정 조건 간소화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336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545367-5FB9-E601-C18F-D16B96972E0E}"/>
              </a:ext>
            </a:extLst>
          </p:cNvPr>
          <p:cNvSpPr txBox="1"/>
          <p:nvPr/>
        </p:nvSpPr>
        <p:spPr>
          <a:xfrm>
            <a:off x="4789714" y="2767280"/>
            <a:ext cx="2612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Q n 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225209202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TM04033917[[fn=베를린]]</Template>
  <TotalTime>51</TotalTime>
  <Words>139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Apple SD Gothic Neo</vt:lpstr>
      <vt:lpstr>-apple-system</vt:lpstr>
      <vt:lpstr>Arial</vt:lpstr>
      <vt:lpstr>Segoe UI Symbol</vt:lpstr>
      <vt:lpstr>Trebuchet MS</vt:lpstr>
      <vt:lpstr>베를린</vt:lpstr>
      <vt:lpstr>1팀 – 계산기 프로그램 제작</vt:lpstr>
      <vt:lpstr>    멤버들 간의 규칙</vt:lpstr>
      <vt:lpstr>멤버들 간의 소통 방식</vt:lpstr>
      <vt:lpstr>참여도 이슈를 해결 하기위한 시도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1팀 – 계산기 프로그램 제작</dc:title>
  <dc:creator>강동우</dc:creator>
  <cp:lastModifiedBy>강동우</cp:lastModifiedBy>
  <cp:revision>1</cp:revision>
  <dcterms:created xsi:type="dcterms:W3CDTF">2023-05-18T12:46:42Z</dcterms:created>
  <dcterms:modified xsi:type="dcterms:W3CDTF">2023-05-18T13:38:04Z</dcterms:modified>
</cp:coreProperties>
</file>