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6" r:id="rId9"/>
    <p:sldId id="265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5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0BD38-8464-476B-A304-2B6BA543A8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55F963-015A-4188-BCA0-2B0159366D7E}">
      <dgm:prSet/>
      <dgm:spPr/>
      <dgm:t>
        <a:bodyPr/>
        <a:lstStyle/>
        <a:p>
          <a:r>
            <a:rPr lang="en-US" dirty="0"/>
            <a:t>Partie1 : HTLM et CSS - </a:t>
          </a:r>
          <a:r>
            <a:rPr lang="en-US" dirty="0" err="1"/>
            <a:t>Présentation</a:t>
          </a:r>
          <a:r>
            <a:rPr lang="en-US" dirty="0"/>
            <a:t> sur la mise </a:t>
          </a:r>
          <a:r>
            <a:rPr lang="en-US" dirty="0" err="1"/>
            <a:t>en</a:t>
          </a:r>
          <a:r>
            <a:rPr lang="en-US" dirty="0"/>
            <a:t> page du jeu </a:t>
          </a:r>
        </a:p>
      </dgm:t>
    </dgm:pt>
    <dgm:pt modelId="{2F70AA27-E868-4E2A-97EF-FB423E0753E1}" type="parTrans" cxnId="{FC71C6BC-123C-4A37-BF60-AA4B48BF3E4D}">
      <dgm:prSet/>
      <dgm:spPr/>
      <dgm:t>
        <a:bodyPr/>
        <a:lstStyle/>
        <a:p>
          <a:endParaRPr lang="en-US"/>
        </a:p>
      </dgm:t>
    </dgm:pt>
    <dgm:pt modelId="{1D0128AD-85A7-4BAA-9A26-B6C2A66819DB}" type="sibTrans" cxnId="{FC71C6BC-123C-4A37-BF60-AA4B48BF3E4D}">
      <dgm:prSet/>
      <dgm:spPr/>
      <dgm:t>
        <a:bodyPr/>
        <a:lstStyle/>
        <a:p>
          <a:endParaRPr lang="en-US"/>
        </a:p>
      </dgm:t>
    </dgm:pt>
    <dgm:pt modelId="{C27D13CE-24A8-403E-8E26-C6362EC163E6}">
      <dgm:prSet/>
      <dgm:spPr/>
      <dgm:t>
        <a:bodyPr/>
        <a:lstStyle/>
        <a:p>
          <a:r>
            <a:rPr lang="en-US" dirty="0" err="1"/>
            <a:t>Partie</a:t>
          </a:r>
          <a:r>
            <a:rPr lang="en-US" dirty="0"/>
            <a:t> 2 : Flowchart pour </a:t>
          </a:r>
          <a:r>
            <a:rPr lang="en-US" dirty="0" err="1"/>
            <a:t>expliquer</a:t>
          </a:r>
          <a:r>
            <a:rPr lang="en-US" dirty="0"/>
            <a:t> la </a:t>
          </a:r>
          <a:r>
            <a:rPr lang="en-US" dirty="0" err="1"/>
            <a:t>logique</a:t>
          </a:r>
          <a:r>
            <a:rPr lang="en-US" dirty="0"/>
            <a:t> du code  </a:t>
          </a:r>
        </a:p>
      </dgm:t>
    </dgm:pt>
    <dgm:pt modelId="{2CEA8441-58B1-484E-944B-3991468AB75E}" type="parTrans" cxnId="{A0C7E410-45BB-456C-A94A-DBA998C2B78C}">
      <dgm:prSet/>
      <dgm:spPr/>
      <dgm:t>
        <a:bodyPr/>
        <a:lstStyle/>
        <a:p>
          <a:endParaRPr lang="en-US"/>
        </a:p>
      </dgm:t>
    </dgm:pt>
    <dgm:pt modelId="{CB5525A7-D11E-472A-8AF0-20756158C967}" type="sibTrans" cxnId="{A0C7E410-45BB-456C-A94A-DBA998C2B78C}">
      <dgm:prSet/>
      <dgm:spPr/>
      <dgm:t>
        <a:bodyPr/>
        <a:lstStyle/>
        <a:p>
          <a:endParaRPr lang="en-US"/>
        </a:p>
      </dgm:t>
    </dgm:pt>
    <dgm:pt modelId="{8806BAF6-DEC6-4CE1-BA1B-830446358AF0}">
      <dgm:prSet/>
      <dgm:spPr/>
      <dgm:t>
        <a:bodyPr/>
        <a:lstStyle/>
        <a:p>
          <a:r>
            <a:rPr lang="en-US" dirty="0" err="1"/>
            <a:t>Partie</a:t>
          </a:r>
          <a:r>
            <a:rPr lang="en-US" dirty="0"/>
            <a:t> 3 :Explication de la structure des </a:t>
          </a:r>
          <a:r>
            <a:rPr lang="en-US" dirty="0" err="1"/>
            <a:t>données</a:t>
          </a:r>
          <a:r>
            <a:rPr lang="en-US" dirty="0"/>
            <a:t> et </a:t>
          </a:r>
          <a:r>
            <a:rPr lang="en-US" dirty="0" err="1"/>
            <a:t>l’algorithme</a:t>
          </a:r>
          <a:r>
            <a:rPr lang="en-US" dirty="0"/>
            <a:t> du jeu</a:t>
          </a:r>
        </a:p>
      </dgm:t>
    </dgm:pt>
    <dgm:pt modelId="{A8291BFC-4773-4CD0-816D-E9D4FF511E18}" type="parTrans" cxnId="{6BB0CC06-5B15-48D2-AC79-DD5BF99FDD9C}">
      <dgm:prSet/>
      <dgm:spPr/>
      <dgm:t>
        <a:bodyPr/>
        <a:lstStyle/>
        <a:p>
          <a:endParaRPr lang="en-US"/>
        </a:p>
      </dgm:t>
    </dgm:pt>
    <dgm:pt modelId="{56854C26-4ED3-4C37-A2AE-009755B2DE6E}" type="sibTrans" cxnId="{6BB0CC06-5B15-48D2-AC79-DD5BF99FDD9C}">
      <dgm:prSet/>
      <dgm:spPr/>
      <dgm:t>
        <a:bodyPr/>
        <a:lstStyle/>
        <a:p>
          <a:endParaRPr lang="en-US"/>
        </a:p>
      </dgm:t>
    </dgm:pt>
    <dgm:pt modelId="{313ED14F-2C71-414B-B7B5-9FE66D8DC8A0}" type="pres">
      <dgm:prSet presAssocID="{5940BD38-8464-476B-A304-2B6BA543A869}" presName="root" presStyleCnt="0">
        <dgm:presLayoutVars>
          <dgm:dir/>
          <dgm:resizeHandles val="exact"/>
        </dgm:presLayoutVars>
      </dgm:prSet>
      <dgm:spPr/>
    </dgm:pt>
    <dgm:pt modelId="{AD4D201B-C36B-422C-AABE-8822219DC295}" type="pres">
      <dgm:prSet presAssocID="{6D55F963-015A-4188-BCA0-2B0159366D7E}" presName="compNode" presStyleCnt="0"/>
      <dgm:spPr/>
    </dgm:pt>
    <dgm:pt modelId="{8F2CB058-D3FB-4D5C-8FA5-33E1977928E5}" type="pres">
      <dgm:prSet presAssocID="{6D55F963-015A-4188-BCA0-2B0159366D7E}" presName="bgRect" presStyleLbl="bgShp" presStyleIdx="0" presStyleCnt="3" custLinFactNeighborY="-34547"/>
      <dgm:spPr/>
    </dgm:pt>
    <dgm:pt modelId="{CC7FD326-6430-40FD-B42D-00420D668B4C}" type="pres">
      <dgm:prSet presAssocID="{6D55F963-015A-4188-BCA0-2B0159366D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F6C84AA-914C-4D79-9742-FDF98C281B12}" type="pres">
      <dgm:prSet presAssocID="{6D55F963-015A-4188-BCA0-2B0159366D7E}" presName="spaceRect" presStyleCnt="0"/>
      <dgm:spPr/>
    </dgm:pt>
    <dgm:pt modelId="{B347852C-C52A-4C2D-AF90-1FBCEAAF5C1C}" type="pres">
      <dgm:prSet presAssocID="{6D55F963-015A-4188-BCA0-2B0159366D7E}" presName="parTx" presStyleLbl="revTx" presStyleIdx="0" presStyleCnt="3">
        <dgm:presLayoutVars>
          <dgm:chMax val="0"/>
          <dgm:chPref val="0"/>
        </dgm:presLayoutVars>
      </dgm:prSet>
      <dgm:spPr/>
    </dgm:pt>
    <dgm:pt modelId="{AE6A5216-054D-4859-8DE7-8197DC60E43C}" type="pres">
      <dgm:prSet presAssocID="{1D0128AD-85A7-4BAA-9A26-B6C2A66819DB}" presName="sibTrans" presStyleCnt="0"/>
      <dgm:spPr/>
    </dgm:pt>
    <dgm:pt modelId="{F2254008-F028-4BD7-9528-ECB3B98C54AC}" type="pres">
      <dgm:prSet presAssocID="{C27D13CE-24A8-403E-8E26-C6362EC163E6}" presName="compNode" presStyleCnt="0"/>
      <dgm:spPr/>
    </dgm:pt>
    <dgm:pt modelId="{E69E64A0-DF6B-4077-B21C-D67D47B5051F}" type="pres">
      <dgm:prSet presAssocID="{C27D13CE-24A8-403E-8E26-C6362EC163E6}" presName="bgRect" presStyleLbl="bgShp" presStyleIdx="1" presStyleCnt="3"/>
      <dgm:spPr/>
    </dgm:pt>
    <dgm:pt modelId="{15C3E6B2-D00E-4B84-936D-18FC6BEAB2F8}" type="pres">
      <dgm:prSet presAssocID="{C27D13CE-24A8-403E-8E26-C6362EC163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36089F2-9F86-4AE8-97B6-14314F668CAE}" type="pres">
      <dgm:prSet presAssocID="{C27D13CE-24A8-403E-8E26-C6362EC163E6}" presName="spaceRect" presStyleCnt="0"/>
      <dgm:spPr/>
    </dgm:pt>
    <dgm:pt modelId="{AB3A568E-14D7-4158-88A6-C9EB942E5C26}" type="pres">
      <dgm:prSet presAssocID="{C27D13CE-24A8-403E-8E26-C6362EC163E6}" presName="parTx" presStyleLbl="revTx" presStyleIdx="1" presStyleCnt="3">
        <dgm:presLayoutVars>
          <dgm:chMax val="0"/>
          <dgm:chPref val="0"/>
        </dgm:presLayoutVars>
      </dgm:prSet>
      <dgm:spPr/>
    </dgm:pt>
    <dgm:pt modelId="{112D7A53-8831-47C9-AFCA-A2ACDB9070D5}" type="pres">
      <dgm:prSet presAssocID="{CB5525A7-D11E-472A-8AF0-20756158C967}" presName="sibTrans" presStyleCnt="0"/>
      <dgm:spPr/>
    </dgm:pt>
    <dgm:pt modelId="{D4987818-3CD8-4E10-9466-B85618956412}" type="pres">
      <dgm:prSet presAssocID="{8806BAF6-DEC6-4CE1-BA1B-830446358AF0}" presName="compNode" presStyleCnt="0"/>
      <dgm:spPr/>
    </dgm:pt>
    <dgm:pt modelId="{1EFE5DB1-F90F-40BB-BEB9-8B8BF9FC4878}" type="pres">
      <dgm:prSet presAssocID="{8806BAF6-DEC6-4CE1-BA1B-830446358AF0}" presName="bgRect" presStyleLbl="bgShp" presStyleIdx="2" presStyleCnt="3"/>
      <dgm:spPr/>
    </dgm:pt>
    <dgm:pt modelId="{B5A577C0-2FD4-4B6B-A5CA-5607FA5CBBB9}" type="pres">
      <dgm:prSet presAssocID="{8806BAF6-DEC6-4CE1-BA1B-830446358A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044EDB-1B1D-4039-9571-CAEF63E9CC04}" type="pres">
      <dgm:prSet presAssocID="{8806BAF6-DEC6-4CE1-BA1B-830446358AF0}" presName="spaceRect" presStyleCnt="0"/>
      <dgm:spPr/>
    </dgm:pt>
    <dgm:pt modelId="{3CFB0AC9-4392-4A9E-B230-C3A845D454E6}" type="pres">
      <dgm:prSet presAssocID="{8806BAF6-DEC6-4CE1-BA1B-830446358A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B0CC06-5B15-48D2-AC79-DD5BF99FDD9C}" srcId="{5940BD38-8464-476B-A304-2B6BA543A869}" destId="{8806BAF6-DEC6-4CE1-BA1B-830446358AF0}" srcOrd="2" destOrd="0" parTransId="{A8291BFC-4773-4CD0-816D-E9D4FF511E18}" sibTransId="{56854C26-4ED3-4C37-A2AE-009755B2DE6E}"/>
    <dgm:cxn modelId="{A0C7E410-45BB-456C-A94A-DBA998C2B78C}" srcId="{5940BD38-8464-476B-A304-2B6BA543A869}" destId="{C27D13CE-24A8-403E-8E26-C6362EC163E6}" srcOrd="1" destOrd="0" parTransId="{2CEA8441-58B1-484E-944B-3991468AB75E}" sibTransId="{CB5525A7-D11E-472A-8AF0-20756158C967}"/>
    <dgm:cxn modelId="{B5C5481F-D4E4-4FCF-BCB1-05F07B7FEA67}" type="presOf" srcId="{5940BD38-8464-476B-A304-2B6BA543A869}" destId="{313ED14F-2C71-414B-B7B5-9FE66D8DC8A0}" srcOrd="0" destOrd="0" presId="urn:microsoft.com/office/officeart/2018/2/layout/IconVerticalSolidList"/>
    <dgm:cxn modelId="{B007F3A5-49D4-4F87-9DC6-7B843972092C}" type="presOf" srcId="{8806BAF6-DEC6-4CE1-BA1B-830446358AF0}" destId="{3CFB0AC9-4392-4A9E-B230-C3A845D454E6}" srcOrd="0" destOrd="0" presId="urn:microsoft.com/office/officeart/2018/2/layout/IconVerticalSolidList"/>
    <dgm:cxn modelId="{FC71C6BC-123C-4A37-BF60-AA4B48BF3E4D}" srcId="{5940BD38-8464-476B-A304-2B6BA543A869}" destId="{6D55F963-015A-4188-BCA0-2B0159366D7E}" srcOrd="0" destOrd="0" parTransId="{2F70AA27-E868-4E2A-97EF-FB423E0753E1}" sibTransId="{1D0128AD-85A7-4BAA-9A26-B6C2A66819DB}"/>
    <dgm:cxn modelId="{77B40CD4-C3A2-4FDD-A08B-3DEE38E83626}" type="presOf" srcId="{C27D13CE-24A8-403E-8E26-C6362EC163E6}" destId="{AB3A568E-14D7-4158-88A6-C9EB942E5C26}" srcOrd="0" destOrd="0" presId="urn:microsoft.com/office/officeart/2018/2/layout/IconVerticalSolidList"/>
    <dgm:cxn modelId="{757A4ADF-9965-4462-BEC8-D4B64F941FD2}" type="presOf" srcId="{6D55F963-015A-4188-BCA0-2B0159366D7E}" destId="{B347852C-C52A-4C2D-AF90-1FBCEAAF5C1C}" srcOrd="0" destOrd="0" presId="urn:microsoft.com/office/officeart/2018/2/layout/IconVerticalSolidList"/>
    <dgm:cxn modelId="{CE478C0C-1F84-46B0-B665-A256E951DCC6}" type="presParOf" srcId="{313ED14F-2C71-414B-B7B5-9FE66D8DC8A0}" destId="{AD4D201B-C36B-422C-AABE-8822219DC295}" srcOrd="0" destOrd="0" presId="urn:microsoft.com/office/officeart/2018/2/layout/IconVerticalSolidList"/>
    <dgm:cxn modelId="{EDA2FD71-12C5-46E4-9792-B64F62D2E1F2}" type="presParOf" srcId="{AD4D201B-C36B-422C-AABE-8822219DC295}" destId="{8F2CB058-D3FB-4D5C-8FA5-33E1977928E5}" srcOrd="0" destOrd="0" presId="urn:microsoft.com/office/officeart/2018/2/layout/IconVerticalSolidList"/>
    <dgm:cxn modelId="{43329277-8175-458D-BFD9-2800DD2EB536}" type="presParOf" srcId="{AD4D201B-C36B-422C-AABE-8822219DC295}" destId="{CC7FD326-6430-40FD-B42D-00420D668B4C}" srcOrd="1" destOrd="0" presId="urn:microsoft.com/office/officeart/2018/2/layout/IconVerticalSolidList"/>
    <dgm:cxn modelId="{EBADDB97-92A3-4B45-AEFF-67F3F9A62AC1}" type="presParOf" srcId="{AD4D201B-C36B-422C-AABE-8822219DC295}" destId="{AF6C84AA-914C-4D79-9742-FDF98C281B12}" srcOrd="2" destOrd="0" presId="urn:microsoft.com/office/officeart/2018/2/layout/IconVerticalSolidList"/>
    <dgm:cxn modelId="{DE10D327-4537-4319-92E7-5040AE578725}" type="presParOf" srcId="{AD4D201B-C36B-422C-AABE-8822219DC295}" destId="{B347852C-C52A-4C2D-AF90-1FBCEAAF5C1C}" srcOrd="3" destOrd="0" presId="urn:microsoft.com/office/officeart/2018/2/layout/IconVerticalSolidList"/>
    <dgm:cxn modelId="{9334AB57-9018-4814-B3F7-BB421E7F30EB}" type="presParOf" srcId="{313ED14F-2C71-414B-B7B5-9FE66D8DC8A0}" destId="{AE6A5216-054D-4859-8DE7-8197DC60E43C}" srcOrd="1" destOrd="0" presId="urn:microsoft.com/office/officeart/2018/2/layout/IconVerticalSolidList"/>
    <dgm:cxn modelId="{866C2E72-6900-4E52-8D91-9865D80B8ACB}" type="presParOf" srcId="{313ED14F-2C71-414B-B7B5-9FE66D8DC8A0}" destId="{F2254008-F028-4BD7-9528-ECB3B98C54AC}" srcOrd="2" destOrd="0" presId="urn:microsoft.com/office/officeart/2018/2/layout/IconVerticalSolidList"/>
    <dgm:cxn modelId="{98D4DDF3-3260-4010-9E99-DD7FF35DFACC}" type="presParOf" srcId="{F2254008-F028-4BD7-9528-ECB3B98C54AC}" destId="{E69E64A0-DF6B-4077-B21C-D67D47B5051F}" srcOrd="0" destOrd="0" presId="urn:microsoft.com/office/officeart/2018/2/layout/IconVerticalSolidList"/>
    <dgm:cxn modelId="{681D1253-33B0-4772-8D06-F5FC605D1F67}" type="presParOf" srcId="{F2254008-F028-4BD7-9528-ECB3B98C54AC}" destId="{15C3E6B2-D00E-4B84-936D-18FC6BEAB2F8}" srcOrd="1" destOrd="0" presId="urn:microsoft.com/office/officeart/2018/2/layout/IconVerticalSolidList"/>
    <dgm:cxn modelId="{2744533B-18AC-4163-B913-73D82AAC0DC8}" type="presParOf" srcId="{F2254008-F028-4BD7-9528-ECB3B98C54AC}" destId="{C36089F2-9F86-4AE8-97B6-14314F668CAE}" srcOrd="2" destOrd="0" presId="urn:microsoft.com/office/officeart/2018/2/layout/IconVerticalSolidList"/>
    <dgm:cxn modelId="{EFA5A399-B405-4216-89C4-ECAF122C19AB}" type="presParOf" srcId="{F2254008-F028-4BD7-9528-ECB3B98C54AC}" destId="{AB3A568E-14D7-4158-88A6-C9EB942E5C26}" srcOrd="3" destOrd="0" presId="urn:microsoft.com/office/officeart/2018/2/layout/IconVerticalSolidList"/>
    <dgm:cxn modelId="{C8FC4BD9-7740-4217-9D41-B773E86E5709}" type="presParOf" srcId="{313ED14F-2C71-414B-B7B5-9FE66D8DC8A0}" destId="{112D7A53-8831-47C9-AFCA-A2ACDB9070D5}" srcOrd="3" destOrd="0" presId="urn:microsoft.com/office/officeart/2018/2/layout/IconVerticalSolidList"/>
    <dgm:cxn modelId="{F2D1CDFC-AF3E-4AD2-BA46-E76CA4337485}" type="presParOf" srcId="{313ED14F-2C71-414B-B7B5-9FE66D8DC8A0}" destId="{D4987818-3CD8-4E10-9466-B85618956412}" srcOrd="4" destOrd="0" presId="urn:microsoft.com/office/officeart/2018/2/layout/IconVerticalSolidList"/>
    <dgm:cxn modelId="{4ABCACB3-E265-4192-8AE4-C6A227300D5F}" type="presParOf" srcId="{D4987818-3CD8-4E10-9466-B85618956412}" destId="{1EFE5DB1-F90F-40BB-BEB9-8B8BF9FC4878}" srcOrd="0" destOrd="0" presId="urn:microsoft.com/office/officeart/2018/2/layout/IconVerticalSolidList"/>
    <dgm:cxn modelId="{0CDD3DDB-5ABF-4543-9B59-3359BE358C89}" type="presParOf" srcId="{D4987818-3CD8-4E10-9466-B85618956412}" destId="{B5A577C0-2FD4-4B6B-A5CA-5607FA5CBBB9}" srcOrd="1" destOrd="0" presId="urn:microsoft.com/office/officeart/2018/2/layout/IconVerticalSolidList"/>
    <dgm:cxn modelId="{763D5FCF-3F5B-4E23-ADFD-4E060D55473B}" type="presParOf" srcId="{D4987818-3CD8-4E10-9466-B85618956412}" destId="{26044EDB-1B1D-4039-9571-CAEF63E9CC04}" srcOrd="2" destOrd="0" presId="urn:microsoft.com/office/officeart/2018/2/layout/IconVerticalSolidList"/>
    <dgm:cxn modelId="{EA887B98-EFCF-4225-A8B5-AB8945B782D8}" type="presParOf" srcId="{D4987818-3CD8-4E10-9466-B85618956412}" destId="{3CFB0AC9-4392-4A9E-B230-C3A845D454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CB058-D3FB-4D5C-8FA5-33E1977928E5}">
      <dsp:nvSpPr>
        <dsp:cNvPr id="0" name=""/>
        <dsp:cNvSpPr/>
      </dsp:nvSpPr>
      <dsp:spPr>
        <a:xfrm>
          <a:off x="0" y="0"/>
          <a:ext cx="10058399" cy="1064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FD326-6430-40FD-B42D-00420D668B4C}">
      <dsp:nvSpPr>
        <dsp:cNvPr id="0" name=""/>
        <dsp:cNvSpPr/>
      </dsp:nvSpPr>
      <dsp:spPr>
        <a:xfrm>
          <a:off x="321920" y="239899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852C-C52A-4C2D-AF90-1FBCEAAF5C1C}">
      <dsp:nvSpPr>
        <dsp:cNvPr id="0" name=""/>
        <dsp:cNvSpPr/>
      </dsp:nvSpPr>
      <dsp:spPr>
        <a:xfrm>
          <a:off x="1229151" y="454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Partie1 : HTLM et CSS - </a:t>
          </a:r>
          <a:r>
            <a:rPr lang="en-US" sz="2500" kern="1200" dirty="0" err="1"/>
            <a:t>Présentation</a:t>
          </a:r>
          <a:r>
            <a:rPr lang="en-US" sz="2500" kern="1200" dirty="0"/>
            <a:t> sur la mise </a:t>
          </a:r>
          <a:r>
            <a:rPr lang="en-US" sz="2500" kern="1200" dirty="0" err="1"/>
            <a:t>en</a:t>
          </a:r>
          <a:r>
            <a:rPr lang="en-US" sz="2500" kern="1200" dirty="0"/>
            <a:t> page du jeu </a:t>
          </a:r>
        </a:p>
      </dsp:txBody>
      <dsp:txXfrm>
        <a:off x="1229151" y="454"/>
        <a:ext cx="8829248" cy="1064200"/>
      </dsp:txXfrm>
    </dsp:sp>
    <dsp:sp modelId="{E69E64A0-DF6B-4077-B21C-D67D47B5051F}">
      <dsp:nvSpPr>
        <dsp:cNvPr id="0" name=""/>
        <dsp:cNvSpPr/>
      </dsp:nvSpPr>
      <dsp:spPr>
        <a:xfrm>
          <a:off x="0" y="1330705"/>
          <a:ext cx="10058399" cy="1064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3E6B2-D00E-4B84-936D-18FC6BEAB2F8}">
      <dsp:nvSpPr>
        <dsp:cNvPr id="0" name=""/>
        <dsp:cNvSpPr/>
      </dsp:nvSpPr>
      <dsp:spPr>
        <a:xfrm>
          <a:off x="321920" y="1570150"/>
          <a:ext cx="585310" cy="58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A568E-14D7-4158-88A6-C9EB942E5C26}">
      <dsp:nvSpPr>
        <dsp:cNvPr id="0" name=""/>
        <dsp:cNvSpPr/>
      </dsp:nvSpPr>
      <dsp:spPr>
        <a:xfrm>
          <a:off x="1229151" y="1330705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Partie</a:t>
          </a:r>
          <a:r>
            <a:rPr lang="en-US" sz="2500" kern="1200" dirty="0"/>
            <a:t> 2 : Flowchart pour </a:t>
          </a:r>
          <a:r>
            <a:rPr lang="en-US" sz="2500" kern="1200" dirty="0" err="1"/>
            <a:t>expliquer</a:t>
          </a:r>
          <a:r>
            <a:rPr lang="en-US" sz="2500" kern="1200" dirty="0"/>
            <a:t> la </a:t>
          </a:r>
          <a:r>
            <a:rPr lang="en-US" sz="2500" kern="1200" dirty="0" err="1"/>
            <a:t>logique</a:t>
          </a:r>
          <a:r>
            <a:rPr lang="en-US" sz="2500" kern="1200" dirty="0"/>
            <a:t> du code  </a:t>
          </a:r>
        </a:p>
      </dsp:txBody>
      <dsp:txXfrm>
        <a:off x="1229151" y="1330705"/>
        <a:ext cx="8829248" cy="1064200"/>
      </dsp:txXfrm>
    </dsp:sp>
    <dsp:sp modelId="{1EFE5DB1-F90F-40BB-BEB9-8B8BF9FC4878}">
      <dsp:nvSpPr>
        <dsp:cNvPr id="0" name=""/>
        <dsp:cNvSpPr/>
      </dsp:nvSpPr>
      <dsp:spPr>
        <a:xfrm>
          <a:off x="0" y="2660956"/>
          <a:ext cx="10058399" cy="1064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577C0-2FD4-4B6B-A5CA-5607FA5CBBB9}">
      <dsp:nvSpPr>
        <dsp:cNvPr id="0" name=""/>
        <dsp:cNvSpPr/>
      </dsp:nvSpPr>
      <dsp:spPr>
        <a:xfrm>
          <a:off x="321920" y="2900401"/>
          <a:ext cx="585310" cy="58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B0AC9-4392-4A9E-B230-C3A845D454E6}">
      <dsp:nvSpPr>
        <dsp:cNvPr id="0" name=""/>
        <dsp:cNvSpPr/>
      </dsp:nvSpPr>
      <dsp:spPr>
        <a:xfrm>
          <a:off x="1229151" y="2660956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Partie</a:t>
          </a:r>
          <a:r>
            <a:rPr lang="en-US" sz="2500" kern="1200" dirty="0"/>
            <a:t> 3 :Explication de la structure des </a:t>
          </a:r>
          <a:r>
            <a:rPr lang="en-US" sz="2500" kern="1200" dirty="0" err="1"/>
            <a:t>données</a:t>
          </a:r>
          <a:r>
            <a:rPr lang="en-US" sz="2500" kern="1200" dirty="0"/>
            <a:t> et </a:t>
          </a:r>
          <a:r>
            <a:rPr lang="en-US" sz="2500" kern="1200" dirty="0" err="1"/>
            <a:t>l’algorithme</a:t>
          </a:r>
          <a:r>
            <a:rPr lang="en-US" sz="2500" kern="1200" dirty="0"/>
            <a:t> du jeu</a:t>
          </a:r>
        </a:p>
      </dsp:txBody>
      <dsp:txXfrm>
        <a:off x="1229151" y="2660956"/>
        <a:ext cx="8829248" cy="106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70CD-2AE7-4219-914E-2D4592349C2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D251F-58C3-4724-856B-BE796785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5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1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D251F-58C3-4724-856B-BE7967852A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5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27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9E3E5ADE-C9C1-6154-BC54-41653C9DE4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990" b="1374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4EAFB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DF7E9-002E-5760-F983-407281CB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 err="1"/>
              <a:t>Projet</a:t>
            </a:r>
            <a:r>
              <a:rPr lang="en-US" dirty="0"/>
              <a:t> : dice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8D239-3E68-03A1-F55E-C841FC7AA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0" y="4164037"/>
            <a:ext cx="8655202" cy="9162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Réalisé</a:t>
            </a:r>
            <a:r>
              <a:rPr lang="en-US" sz="2400" dirty="0">
                <a:solidFill>
                  <a:schemeClr val="tx1"/>
                </a:solidFill>
              </a:rPr>
              <a:t> par : </a:t>
            </a:r>
            <a:r>
              <a:rPr lang="en-US" sz="2400" dirty="0" err="1">
                <a:solidFill>
                  <a:schemeClr val="tx1"/>
                </a:solidFill>
              </a:rPr>
              <a:t>Khanh</a:t>
            </a:r>
            <a:r>
              <a:rPr lang="en-US" sz="2400" dirty="0">
                <a:solidFill>
                  <a:schemeClr val="tx1"/>
                </a:solidFill>
              </a:rPr>
              <a:t>-Duong TRINH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112138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BA3CD-6C32-9155-5741-53D50820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 err="1"/>
              <a:t>Partie</a:t>
            </a:r>
            <a:r>
              <a:rPr lang="en-US" sz="4400" cap="all" spc="-100" dirty="0"/>
              <a:t> 3 : La structure des </a:t>
            </a:r>
            <a:r>
              <a:rPr lang="en-US" sz="4400" cap="all" spc="-100" dirty="0" err="1"/>
              <a:t>données</a:t>
            </a:r>
            <a:r>
              <a:rPr lang="en-US" sz="4400" cap="all" spc="-100" dirty="0"/>
              <a:t> </a:t>
            </a:r>
            <a:br>
              <a:rPr lang="en-US" sz="4400" cap="all" spc="-100" dirty="0"/>
            </a:br>
            <a:r>
              <a:rPr lang="en-US" sz="4400" cap="all" spc="-100" dirty="0" err="1"/>
              <a:t>algorithme</a:t>
            </a:r>
            <a:r>
              <a:rPr lang="en-US" sz="4400" cap="all" spc="-100" dirty="0"/>
              <a:t> du jeu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0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os plan d’un clavier">
            <a:extLst>
              <a:ext uri="{FF2B5EF4-FFF2-40B4-BE49-F238E27FC236}">
                <a16:creationId xmlns:a16="http://schemas.microsoft.com/office/drawing/2014/main" id="{10B25697-B249-0B59-A73C-04581E451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6" r="29848" b="1"/>
          <a:stretch/>
        </p:blipFill>
        <p:spPr>
          <a:xfrm>
            <a:off x="20" y="0"/>
            <a:ext cx="6392656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47949-AC9B-87BF-E662-C659A128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6348-B1F3-2998-091D-0C11446C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Possibilité</a:t>
            </a:r>
            <a:r>
              <a:rPr lang="en-US" sz="2400" dirty="0"/>
              <a:t> de </a:t>
            </a:r>
            <a:r>
              <a:rPr lang="en-US" sz="2400" dirty="0" err="1"/>
              <a:t>saisir</a:t>
            </a:r>
            <a:r>
              <a:rPr lang="en-US" sz="2400" dirty="0"/>
              <a:t> les </a:t>
            </a:r>
            <a:r>
              <a:rPr lang="en-US" sz="2400" dirty="0" err="1"/>
              <a:t>informations</a:t>
            </a:r>
            <a:r>
              <a:rPr lang="en-US" sz="2400" dirty="0"/>
              <a:t> des </a:t>
            </a:r>
            <a:r>
              <a:rPr lang="en-US" sz="2400" dirty="0" err="1"/>
              <a:t>joueurs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Amélioration</a:t>
            </a:r>
            <a:r>
              <a:rPr lang="en-US" sz="2400" dirty="0"/>
              <a:t> de la mise </a:t>
            </a:r>
            <a:r>
              <a:rPr lang="en-US" sz="2400" dirty="0" err="1"/>
              <a:t>en</a:t>
            </a:r>
            <a:r>
              <a:rPr lang="en-US" sz="2400" dirty="0"/>
              <a:t> page avec le responsive design, </a:t>
            </a:r>
          </a:p>
          <a:p>
            <a:r>
              <a:rPr lang="en-US" sz="2400" dirty="0" err="1"/>
              <a:t>Rajouter</a:t>
            </a:r>
            <a:r>
              <a:rPr lang="en-US" sz="2400" dirty="0"/>
              <a:t> les </a:t>
            </a:r>
            <a:r>
              <a:rPr lang="en-US" sz="2400" dirty="0" err="1"/>
              <a:t>fonctions</a:t>
            </a:r>
            <a:r>
              <a:rPr lang="en-US" sz="2400" dirty="0"/>
              <a:t> pour </a:t>
            </a:r>
            <a:r>
              <a:rPr lang="en-US" sz="2400" dirty="0" err="1"/>
              <a:t>jouer</a:t>
            </a:r>
            <a:r>
              <a:rPr lang="en-US" sz="2400" dirty="0"/>
              <a:t> le jeu par le clavier,</a:t>
            </a:r>
          </a:p>
          <a:p>
            <a:r>
              <a:rPr lang="en-US" sz="2400" dirty="0" err="1"/>
              <a:t>Rajouter</a:t>
            </a:r>
            <a:r>
              <a:rPr lang="en-US" sz="2400" dirty="0"/>
              <a:t> </a:t>
            </a:r>
            <a:r>
              <a:rPr lang="en-US" sz="2400" dirty="0" err="1"/>
              <a:t>l’option</a:t>
            </a:r>
            <a:r>
              <a:rPr lang="en-US" sz="2400" dirty="0"/>
              <a:t> des </a:t>
            </a:r>
            <a:r>
              <a:rPr lang="en-US" sz="2400" dirty="0" err="1"/>
              <a:t>joueurs</a:t>
            </a:r>
            <a:r>
              <a:rPr lang="en-US" sz="2400" dirty="0"/>
              <a:t> multiples.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51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565AA-9571-98FC-BC36-DB283443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/>
              <a:t>Remerciement</a:t>
            </a:r>
            <a:endParaRPr lang="en-US" sz="6800" cap="all" spc="-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01FD6-E5F9-816C-6326-CFAEE72C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79" y="1390796"/>
            <a:ext cx="6711041" cy="453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ABF8953-6097-4AB6-3A66-49B863EB4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945814"/>
              </p:ext>
            </p:extLst>
          </p:nvPr>
        </p:nvGraphicFramePr>
        <p:xfrm>
          <a:off x="1066800" y="156619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36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3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8" name="Rectangle 4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9" name="Group 4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5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2" name="Rectangle 5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7AFBB-6370-4EBE-A111-75428E8E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 dirty="0" err="1"/>
              <a:t>Partie</a:t>
            </a:r>
            <a:r>
              <a:rPr lang="en-US" sz="5400" cap="all" spc="-100" dirty="0"/>
              <a:t> 1 : </a:t>
            </a:r>
            <a:r>
              <a:rPr lang="en-US" sz="5400" cap="all" spc="-100" dirty="0" err="1"/>
              <a:t>htlm</a:t>
            </a:r>
            <a:r>
              <a:rPr lang="en-US" sz="5400" cap="all" spc="-100" dirty="0"/>
              <a:t> et </a:t>
            </a:r>
            <a:r>
              <a:rPr lang="en-US" sz="5400" cap="all" spc="-100" dirty="0" err="1"/>
              <a:t>css</a:t>
            </a:r>
            <a:r>
              <a:rPr lang="en-US" sz="5400" cap="all" spc="-100" dirty="0"/>
              <a:t> </a:t>
            </a:r>
            <a:br>
              <a:rPr lang="en-US" sz="5400" cap="all" spc="-100" dirty="0"/>
            </a:br>
            <a:r>
              <a:rPr lang="en-US" sz="5400" cap="all" spc="-100" dirty="0"/>
              <a:t> LA MISE EN PAGE DU PROJET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5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6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9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0F0A-DF75-3627-1942-BFB6C79B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0CEFB00-9120-25E7-C50C-D1CD53CA3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" y="-5729"/>
            <a:ext cx="12178918" cy="6847299"/>
          </a:xfrm>
          <a:ln w="73025">
            <a:noFill/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2225A-6E67-1578-47B1-F80AAD439BBC}"/>
              </a:ext>
            </a:extLst>
          </p:cNvPr>
          <p:cNvGrpSpPr/>
          <p:nvPr/>
        </p:nvGrpSpPr>
        <p:grpSpPr>
          <a:xfrm>
            <a:off x="2371327" y="1334068"/>
            <a:ext cx="9358855" cy="4503020"/>
            <a:chOff x="2371327" y="1334068"/>
            <a:chExt cx="9358855" cy="450302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C3008D-B089-8859-F840-0CD5D5EB5D62}"/>
                </a:ext>
              </a:extLst>
            </p:cNvPr>
            <p:cNvSpPr/>
            <p:nvPr/>
          </p:nvSpPr>
          <p:spPr>
            <a:xfrm>
              <a:off x="2371327" y="1350498"/>
              <a:ext cx="7456162" cy="4486590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A58D1BA-9493-6C91-89EB-5444421C413E}"/>
                </a:ext>
              </a:extLst>
            </p:cNvPr>
            <p:cNvCxnSpPr/>
            <p:nvPr/>
          </p:nvCxnSpPr>
          <p:spPr>
            <a:xfrm flipV="1">
              <a:off x="9652000" y="1542473"/>
              <a:ext cx="517236" cy="9119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664D25-BE16-5EEA-6C11-E15E3B6F5FEF}"/>
                </a:ext>
              </a:extLst>
            </p:cNvPr>
            <p:cNvSpPr txBox="1"/>
            <p:nvPr/>
          </p:nvSpPr>
          <p:spPr>
            <a:xfrm>
              <a:off x="10138986" y="1334068"/>
              <a:ext cx="1591196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&lt;div class =“row layout-bas”&gt;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54F425-E8D4-16EA-80BA-17BB3EE9B0E6}"/>
              </a:ext>
            </a:extLst>
          </p:cNvPr>
          <p:cNvGrpSpPr/>
          <p:nvPr/>
        </p:nvGrpSpPr>
        <p:grpSpPr>
          <a:xfrm>
            <a:off x="3536696" y="685404"/>
            <a:ext cx="3267134" cy="4723837"/>
            <a:chOff x="3551225" y="646575"/>
            <a:chExt cx="3267134" cy="472383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3CEFF0-5BDF-5ED3-3D6F-5154BB111CC4}"/>
                </a:ext>
              </a:extLst>
            </p:cNvPr>
            <p:cNvSpPr/>
            <p:nvPr/>
          </p:nvSpPr>
          <p:spPr>
            <a:xfrm>
              <a:off x="5386722" y="1454194"/>
              <a:ext cx="1431637" cy="3916218"/>
            </a:xfrm>
            <a:prstGeom prst="round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121F48-9733-4F78-B710-AAFAEF1895D2}"/>
                </a:ext>
              </a:extLst>
            </p:cNvPr>
            <p:cNvCxnSpPr/>
            <p:nvPr/>
          </p:nvCxnSpPr>
          <p:spPr>
            <a:xfrm flipH="1" flipV="1">
              <a:off x="4814529" y="1194256"/>
              <a:ext cx="572192" cy="51447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01C863-C037-02A9-C884-902C9D5FAA44}"/>
                </a:ext>
              </a:extLst>
            </p:cNvPr>
            <p:cNvSpPr txBox="1"/>
            <p:nvPr/>
          </p:nvSpPr>
          <p:spPr>
            <a:xfrm>
              <a:off x="3551225" y="646575"/>
              <a:ext cx="1477818" cy="58477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&lt;div class = “layout-haut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EDF7A8-9886-1753-F071-A1B74EDFAE08}"/>
              </a:ext>
            </a:extLst>
          </p:cNvPr>
          <p:cNvGrpSpPr/>
          <p:nvPr/>
        </p:nvGrpSpPr>
        <p:grpSpPr>
          <a:xfrm>
            <a:off x="259080" y="3629891"/>
            <a:ext cx="2400993" cy="834157"/>
            <a:chOff x="259080" y="3629891"/>
            <a:chExt cx="2400993" cy="83415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F90EA02-7C1D-7861-3781-483F825E404D}"/>
                </a:ext>
              </a:extLst>
            </p:cNvPr>
            <p:cNvCxnSpPr/>
            <p:nvPr/>
          </p:nvCxnSpPr>
          <p:spPr>
            <a:xfrm flipH="1">
              <a:off x="1828800" y="3629891"/>
              <a:ext cx="831273" cy="24938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E42059-510C-F831-8586-19BB890C1FD5}"/>
                </a:ext>
              </a:extLst>
            </p:cNvPr>
            <p:cNvSpPr txBox="1"/>
            <p:nvPr/>
          </p:nvSpPr>
          <p:spPr>
            <a:xfrm>
              <a:off x="259080" y="3879273"/>
              <a:ext cx="1584008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section class = “col-6 joueur-0”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B996DB-36B6-EF8F-E632-2485EF8CA1D4}"/>
              </a:ext>
            </a:extLst>
          </p:cNvPr>
          <p:cNvGrpSpPr/>
          <p:nvPr/>
        </p:nvGrpSpPr>
        <p:grpSpPr>
          <a:xfrm>
            <a:off x="9634416" y="4143310"/>
            <a:ext cx="2280920" cy="912666"/>
            <a:chOff x="9652000" y="3519055"/>
            <a:chExt cx="2280920" cy="91266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95E90B-FCD5-6426-A68E-3A5097173011}"/>
                </a:ext>
              </a:extLst>
            </p:cNvPr>
            <p:cNvCxnSpPr/>
            <p:nvPr/>
          </p:nvCxnSpPr>
          <p:spPr>
            <a:xfrm>
              <a:off x="9652000" y="3519055"/>
              <a:ext cx="775855" cy="360218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A58593-F751-0A77-06BD-3225956264D2}"/>
                </a:ext>
              </a:extLst>
            </p:cNvPr>
            <p:cNvSpPr txBox="1"/>
            <p:nvPr/>
          </p:nvSpPr>
          <p:spPr>
            <a:xfrm>
              <a:off x="10440438" y="3846946"/>
              <a:ext cx="1492482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section class = “ col-6 joueur-1”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FE6D5C65-28FE-9049-0B2C-3BF6FBCCF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8" y="825201"/>
            <a:ext cx="1716173" cy="19905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7DA1B94-A4CC-BADA-C21F-01C7F00BA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264" y="2050954"/>
            <a:ext cx="2035072" cy="14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221B-4BB8-6B62-91C3-06704EA2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4877-88FE-BDCA-14DF-143F4FFE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C6B6F54-F138-98D4-6E67-FD1C82448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" y="-5729"/>
            <a:ext cx="12178918" cy="6847299"/>
          </a:xfrm>
          <a:prstGeom prst="rect">
            <a:avLst/>
          </a:prstGeom>
          <a:ln w="73025"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8E2611-85B9-845D-34B6-7B2DDBA7BBF6}"/>
              </a:ext>
            </a:extLst>
          </p:cNvPr>
          <p:cNvCxnSpPr/>
          <p:nvPr/>
        </p:nvCxnSpPr>
        <p:spPr>
          <a:xfrm flipH="1" flipV="1">
            <a:off x="1951892" y="1839327"/>
            <a:ext cx="565609" cy="3497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6A4873-6375-6E49-AEF1-4DF90460AB7D}"/>
              </a:ext>
            </a:extLst>
          </p:cNvPr>
          <p:cNvSpPr txBox="1"/>
          <p:nvPr/>
        </p:nvSpPr>
        <p:spPr>
          <a:xfrm>
            <a:off x="378069" y="1406769"/>
            <a:ext cx="157382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</a:t>
            </a:r>
            <a:r>
              <a:rPr lang="en-US" dirty="0"/>
              <a:t> “</a:t>
            </a:r>
            <a:r>
              <a:rPr lang="en-US" dirty="0" err="1"/>
              <a:t>joueur-actif</a:t>
            </a:r>
            <a:r>
              <a:rPr lang="en-US" dirty="0"/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86661-47E4-BF3A-B6E2-85EACB3CF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99" y="2277987"/>
            <a:ext cx="2153928" cy="13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80D5-274B-0778-F765-D9D8B8C6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18F7-47D9-784C-3ACA-6E65AB24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A1CF1-C94A-0DED-8E55-045C4DDC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CE408B-2083-034F-5B7F-3E127D41C3D8}"/>
              </a:ext>
            </a:extLst>
          </p:cNvPr>
          <p:cNvCxnSpPr/>
          <p:nvPr/>
        </p:nvCxnSpPr>
        <p:spPr>
          <a:xfrm flipV="1">
            <a:off x="9700725" y="1722434"/>
            <a:ext cx="480767" cy="3362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9C19E9-D303-B96A-2472-92D51522B0F3}"/>
              </a:ext>
            </a:extLst>
          </p:cNvPr>
          <p:cNvSpPr txBox="1"/>
          <p:nvPr/>
        </p:nvSpPr>
        <p:spPr>
          <a:xfrm>
            <a:off x="10181492" y="1450731"/>
            <a:ext cx="101990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 “</a:t>
            </a:r>
            <a:r>
              <a:rPr lang="en-US" sz="1600" dirty="0" err="1"/>
              <a:t>gagnant</a:t>
            </a:r>
            <a:r>
              <a:rPr lang="en-US" sz="1600" dirty="0"/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44B2D4-91F8-2782-387F-AFA73836D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393" y="2159600"/>
            <a:ext cx="2031086" cy="16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6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94DAC-5B06-ADB1-64EB-876CBE74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502987"/>
            <a:ext cx="9637485" cy="32993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3000"/>
              </a:lnSpc>
            </a:pPr>
            <a:br>
              <a:rPr lang="en-US" sz="5400" cap="all" spc="-100" dirty="0"/>
            </a:br>
            <a:r>
              <a:rPr lang="en-US" sz="5400" cap="all" spc="-100" dirty="0" err="1"/>
              <a:t>pARTIE</a:t>
            </a:r>
            <a:r>
              <a:rPr lang="en-US" sz="5400" cap="all" spc="-100" dirty="0"/>
              <a:t> 2 : Flowchart pour </a:t>
            </a:r>
            <a:r>
              <a:rPr lang="en-US" sz="5400" cap="all" spc="-100" dirty="0" err="1"/>
              <a:t>expliquer</a:t>
            </a:r>
            <a:r>
              <a:rPr lang="en-US" sz="5400" cap="all" spc="-100" dirty="0"/>
              <a:t> la </a:t>
            </a:r>
            <a:r>
              <a:rPr lang="en-US" sz="5400" cap="all" spc="-100" dirty="0" err="1"/>
              <a:t>logique</a:t>
            </a:r>
            <a:r>
              <a:rPr lang="en-US" sz="5400" cap="all" spc="-100" dirty="0"/>
              <a:t> du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C7C23-4D67-0061-A1D0-5707F89A4141}"/>
              </a:ext>
            </a:extLst>
          </p:cNvPr>
          <p:cNvSpPr/>
          <p:nvPr/>
        </p:nvSpPr>
        <p:spPr>
          <a:xfrm>
            <a:off x="615320" y="643467"/>
            <a:ext cx="2244414" cy="13682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Qu’est-ce</a:t>
            </a:r>
            <a:r>
              <a:rPr lang="en-US" sz="2000" b="1" dirty="0"/>
              <a:t> qui se passe à </a:t>
            </a:r>
            <a:r>
              <a:rPr lang="en-US" sz="2000" b="1" dirty="0" err="1"/>
              <a:t>chaque</a:t>
            </a:r>
            <a:r>
              <a:rPr lang="en-US" sz="2000" b="1" dirty="0"/>
              <a:t> </a:t>
            </a:r>
            <a:r>
              <a:rPr lang="en-US" sz="2000" b="1" dirty="0" err="1"/>
              <a:t>événement</a:t>
            </a:r>
            <a:r>
              <a:rPr lang="en-US" sz="2000" b="1" dirty="0"/>
              <a:t> ?</a:t>
            </a:r>
          </a:p>
        </p:txBody>
      </p:sp>
      <p:pic>
        <p:nvPicPr>
          <p:cNvPr id="23" name="Content Placeholder 22" descr="A picture containing text, letter, font, paper&#10;&#10;Description automatically generated">
            <a:extLst>
              <a:ext uri="{FF2B5EF4-FFF2-40B4-BE49-F238E27FC236}">
                <a16:creationId xmlns:a16="http://schemas.microsoft.com/office/drawing/2014/main" id="{D26C9933-B939-DFED-D75F-0CFC7F4A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4" y="496889"/>
            <a:ext cx="6476901" cy="5864221"/>
          </a:xfrm>
        </p:spPr>
      </p:pic>
    </p:spTree>
    <p:extLst>
      <p:ext uri="{BB962C8B-B14F-4D97-AF65-F5344CB8AC3E}">
        <p14:creationId xmlns:p14="http://schemas.microsoft.com/office/powerpoint/2010/main" val="322977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88D0E80-3CD9-D068-F6AF-E1501937B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4" y="643467"/>
            <a:ext cx="10870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9521</TotalTime>
  <Words>174</Words>
  <Application>Microsoft Office PowerPoint</Application>
  <PresentationFormat>Widescreen</PresentationFormat>
  <Paragraphs>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Garamond</vt:lpstr>
      <vt:lpstr>Sagona Book</vt:lpstr>
      <vt:lpstr>Sagona ExtraLight</vt:lpstr>
      <vt:lpstr>SavonVTI</vt:lpstr>
      <vt:lpstr>Projet : dice game</vt:lpstr>
      <vt:lpstr>PowerPoint Presentation</vt:lpstr>
      <vt:lpstr>Partie 1 : htlm et css   LA MISE EN PAGE DU PROJET</vt:lpstr>
      <vt:lpstr>PowerPoint Presentation</vt:lpstr>
      <vt:lpstr>PowerPoint Presentation</vt:lpstr>
      <vt:lpstr>PowerPoint Presentation</vt:lpstr>
      <vt:lpstr> pARTIE 2 : Flowchart pour expliquer la logique du code</vt:lpstr>
      <vt:lpstr>PowerPoint Presentation</vt:lpstr>
      <vt:lpstr>PowerPoint Presentation</vt:lpstr>
      <vt:lpstr>Partie 3 : La structure des données  algorithme du jeu</vt:lpstr>
      <vt:lpstr>Perspectives</vt:lpstr>
      <vt:lpstr>Remerciement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dice game</dc:title>
  <dc:creator>Son-Huy Tran</dc:creator>
  <cp:lastModifiedBy>Son-Huy Tran</cp:lastModifiedBy>
  <cp:revision>8</cp:revision>
  <dcterms:created xsi:type="dcterms:W3CDTF">2023-03-20T10:00:11Z</dcterms:created>
  <dcterms:modified xsi:type="dcterms:W3CDTF">2023-06-12T08:54:16Z</dcterms:modified>
</cp:coreProperties>
</file>