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0A74B-5488-4ECC-BB63-842C0550E7D8}" v="461" dt="2022-07-22T16:19:34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5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0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193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IMS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Kya </a:t>
            </a:r>
            <a:r>
              <a:rPr lang="en-US" dirty="0" err="1">
                <a:cs typeface="Calibri"/>
              </a:rPr>
              <a:t>Edmeade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C51B-9763-5152-57EA-A18D12FC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Jira Planning</a:t>
            </a:r>
            <a:endParaRPr lang="en-US" dirty="0"/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19F8881-3392-13DB-1D22-B9A4E4AB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5" b="6250"/>
          <a:stretch/>
        </p:blipFill>
        <p:spPr>
          <a:xfrm>
            <a:off x="2677713" y="2956991"/>
            <a:ext cx="7107250" cy="2974570"/>
          </a:xfrm>
        </p:spPr>
      </p:pic>
    </p:spTree>
    <p:extLst>
      <p:ext uri="{BB962C8B-B14F-4D97-AF65-F5344CB8AC3E}">
        <p14:creationId xmlns:p14="http://schemas.microsoft.com/office/powerpoint/2010/main" val="31659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24EA-964B-B111-F3A0-0521BC2C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ERD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AFD0B2-DBEC-381F-3E9D-DE8AF746F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934" y="1766366"/>
            <a:ext cx="6714870" cy="3997828"/>
          </a:xfrm>
        </p:spPr>
      </p:pic>
    </p:spTree>
    <p:extLst>
      <p:ext uri="{BB962C8B-B14F-4D97-AF65-F5344CB8AC3E}">
        <p14:creationId xmlns:p14="http://schemas.microsoft.com/office/powerpoint/2010/main" val="286459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04B5-8279-42BC-69B1-CFD88D2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77" y="307993"/>
            <a:ext cx="795833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Risk Assessment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8635A9-0B0B-3868-954C-BD4519A73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033709"/>
              </p:ext>
            </p:extLst>
          </p:nvPr>
        </p:nvGraphicFramePr>
        <p:xfrm>
          <a:off x="1190624" y="1714499"/>
          <a:ext cx="9439372" cy="5261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626">
                  <a:extLst>
                    <a:ext uri="{9D8B030D-6E8A-4147-A177-3AD203B41FA5}">
                      <a16:colId xmlns:a16="http://schemas.microsoft.com/office/drawing/2014/main" val="765058168"/>
                    </a:ext>
                  </a:extLst>
                </a:gridCol>
                <a:gridCol w="1179626">
                  <a:extLst>
                    <a:ext uri="{9D8B030D-6E8A-4147-A177-3AD203B41FA5}">
                      <a16:colId xmlns:a16="http://schemas.microsoft.com/office/drawing/2014/main" val="4019433343"/>
                    </a:ext>
                  </a:extLst>
                </a:gridCol>
                <a:gridCol w="1179626">
                  <a:extLst>
                    <a:ext uri="{9D8B030D-6E8A-4147-A177-3AD203B41FA5}">
                      <a16:colId xmlns:a16="http://schemas.microsoft.com/office/drawing/2014/main" val="105137445"/>
                    </a:ext>
                  </a:extLst>
                </a:gridCol>
                <a:gridCol w="1179626">
                  <a:extLst>
                    <a:ext uri="{9D8B030D-6E8A-4147-A177-3AD203B41FA5}">
                      <a16:colId xmlns:a16="http://schemas.microsoft.com/office/drawing/2014/main" val="475947484"/>
                    </a:ext>
                  </a:extLst>
                </a:gridCol>
                <a:gridCol w="1180217">
                  <a:extLst>
                    <a:ext uri="{9D8B030D-6E8A-4147-A177-3AD203B41FA5}">
                      <a16:colId xmlns:a16="http://schemas.microsoft.com/office/drawing/2014/main" val="305902286"/>
                    </a:ext>
                  </a:extLst>
                </a:gridCol>
                <a:gridCol w="1180217">
                  <a:extLst>
                    <a:ext uri="{9D8B030D-6E8A-4147-A177-3AD203B41FA5}">
                      <a16:colId xmlns:a16="http://schemas.microsoft.com/office/drawing/2014/main" val="4210663828"/>
                    </a:ext>
                  </a:extLst>
                </a:gridCol>
                <a:gridCol w="1180217">
                  <a:extLst>
                    <a:ext uri="{9D8B030D-6E8A-4147-A177-3AD203B41FA5}">
                      <a16:colId xmlns:a16="http://schemas.microsoft.com/office/drawing/2014/main" val="3571688086"/>
                    </a:ext>
                  </a:extLst>
                </a:gridCol>
                <a:gridCol w="1180217">
                  <a:extLst>
                    <a:ext uri="{9D8B030D-6E8A-4147-A177-3AD203B41FA5}">
                      <a16:colId xmlns:a16="http://schemas.microsoft.com/office/drawing/2014/main" val="1719272297"/>
                    </a:ext>
                  </a:extLst>
                </a:gridCol>
              </a:tblGrid>
              <a:tr h="61251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Evaluation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Likelihood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1-not likely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5- very likely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Impact Level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1 – smallest impact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5 – massive impact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Responsibility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Control Measures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824367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Computer Crashes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Unsaved work gets lost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Start work again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Save work frequently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908627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Overheat in the heatwave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Work could be produced to a low standard, or I could get sick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Pick up missed work on the following days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Use a fan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Drink lots of water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170982"/>
                  </a:ext>
                </a:extLst>
              </a:tr>
              <a:tr h="4532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Wifi</a:t>
                      </a:r>
                      <a:r>
                        <a:rPr lang="en-US" sz="1100" dirty="0">
                          <a:effectLst/>
                        </a:rPr>
                        <a:t> goes down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Stops me from uploading to </a:t>
                      </a:r>
                      <a:r>
                        <a:rPr lang="en-US" sz="1100" dirty="0" err="1">
                          <a:effectLst/>
                        </a:rPr>
                        <a:t>github</a:t>
                      </a:r>
                      <a:r>
                        <a:rPr lang="en-US" sz="1100" dirty="0">
                          <a:effectLst/>
                        </a:rPr>
                        <a:t> and presenting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Virgin media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Use Hotspot to contact someone or upload the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Make sure phone has data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464163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Personal Problems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Family emergency stops me from working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N/A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Inform a colleague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49577"/>
                  </a:ext>
                </a:extLst>
              </a:tr>
              <a:tr h="3062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Computer virus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Corrupts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Anti-Virus protection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Try to recover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Avoid suspicious emails and content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726677"/>
                  </a:ext>
                </a:extLst>
              </a:tr>
              <a:tr h="3062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Time management issues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Not allowing me to finish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Present what I have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Plan work using Jira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640313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GitHub crashes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Lose all of the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GitHub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Retrieve work from computer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30010"/>
                  </a:ext>
                </a:extLst>
              </a:tr>
              <a:tr h="7350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Misunderstood the 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Produce the wrong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Redo the work at a later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Read through brief and listen to trainers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78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1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Madison</vt:lpstr>
      <vt:lpstr>IMS - Project</vt:lpstr>
      <vt:lpstr>Jira Planning</vt:lpstr>
      <vt:lpstr>ERD</vt:lpstr>
      <vt:lpstr>Risk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2022-07-22T15:37:55Z</dcterms:created>
  <dcterms:modified xsi:type="dcterms:W3CDTF">2022-07-22T16:20:35Z</dcterms:modified>
</cp:coreProperties>
</file>