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4" r:id="rId3"/>
    <p:sldId id="262" r:id="rId4"/>
    <p:sldId id="265" r:id="rId5"/>
    <p:sldId id="266" r:id="rId6"/>
  </p:sldIdLst>
  <p:sldSz cx="9144000" cy="6858000" type="screen4x3"/>
  <p:notesSz cx="6858000" cy="9144000"/>
  <p:custDataLst>
    <p:tags r:id="rId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84583" autoAdjust="0"/>
  </p:normalViewPr>
  <p:slideViewPr>
    <p:cSldViewPr>
      <p:cViewPr>
        <p:scale>
          <a:sx n="64" d="100"/>
          <a:sy n="64" d="100"/>
        </p:scale>
        <p:origin x="-1236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55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Оригинальные шаблоны для презентаций: </a:t>
            </a:r>
            <a:r>
              <a:rPr lang="ru-RU" sz="1200" dirty="0" smtClean="0">
                <a:hlinkClick r:id="rId3"/>
              </a:rPr>
              <a:t>https://presentation-creation.ru/powerpoint-templates.html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smtClean="0"/>
              <a:t>Бесплатно и без регистрации.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33867" y="116632"/>
            <a:ext cx="4461851" cy="3528392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Текст 2"/>
          <p:cNvSpPr>
            <a:spLocks noGrp="1"/>
          </p:cNvSpPr>
          <p:nvPr>
            <p:ph idx="1"/>
          </p:nvPr>
        </p:nvSpPr>
        <p:spPr>
          <a:xfrm>
            <a:off x="179512" y="1988840"/>
            <a:ext cx="8784976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475656" y="228168"/>
            <a:ext cx="7655145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28168"/>
            <a:ext cx="7655145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2" y="1988840"/>
            <a:ext cx="8784976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052736"/>
            <a:ext cx="5580112" cy="3528392"/>
          </a:xfrm>
        </p:spPr>
        <p:txBody>
          <a:bodyPr>
            <a:noAutofit/>
          </a:bodyPr>
          <a:lstStyle/>
          <a:p>
            <a:r>
              <a:rPr lang="en-US" sz="3200" dirty="0" smtClean="0"/>
              <a:t>Let-s-</a:t>
            </a:r>
            <a:r>
              <a:rPr lang="en-US" sz="3200" dirty="0" err="1" smtClean="0"/>
              <a:t>visit_other_countries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en-US" sz="3200" dirty="0" smtClean="0"/>
              <a:t>bot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b="0" dirty="0" err="1" smtClean="0">
                <a:solidFill>
                  <a:schemeClr val="accent1"/>
                </a:solidFill>
                <a:effectLst/>
                <a:latin typeface="Berlin Sans FB Demi" pitchFamily="34" charset="0"/>
              </a:rPr>
              <a:t>Azatbek</a:t>
            </a:r>
            <a:r>
              <a:rPr lang="en-US" sz="3200" b="0" dirty="0" smtClean="0">
                <a:solidFill>
                  <a:schemeClr val="accent1"/>
                </a:solidFill>
                <a:effectLst/>
                <a:latin typeface="Berlin Sans FB Demi" pitchFamily="34" charset="0"/>
              </a:rPr>
              <a:t> </a:t>
            </a:r>
            <a:r>
              <a:rPr lang="en-US" sz="3200" b="0" dirty="0" err="1" smtClean="0">
                <a:solidFill>
                  <a:schemeClr val="accent1"/>
                </a:solidFill>
                <a:effectLst/>
                <a:latin typeface="Berlin Sans FB Demi" pitchFamily="34" charset="0"/>
              </a:rPr>
              <a:t>Ilichbekov</a:t>
            </a:r>
            <a:r>
              <a:rPr lang="en-US" sz="3200" b="0" dirty="0" smtClean="0">
                <a:solidFill>
                  <a:schemeClr val="accent1"/>
                </a:solidFill>
                <a:effectLst/>
                <a:latin typeface="Berlin Sans FB Demi" pitchFamily="34" charset="0"/>
              </a:rPr>
              <a:t/>
            </a:r>
            <a:br>
              <a:rPr lang="en-US" sz="3200" b="0" dirty="0" smtClean="0">
                <a:solidFill>
                  <a:schemeClr val="accent1"/>
                </a:solidFill>
                <a:effectLst/>
                <a:latin typeface="Berlin Sans FB Demi" pitchFamily="34" charset="0"/>
              </a:rPr>
            </a:br>
            <a:r>
              <a:rPr lang="en-US" sz="3200" b="0" dirty="0" err="1" smtClean="0">
                <a:solidFill>
                  <a:schemeClr val="accent1"/>
                </a:solidFill>
                <a:effectLst/>
                <a:latin typeface="Berlin Sans FB Demi" pitchFamily="34" charset="0"/>
              </a:rPr>
              <a:t>Erlan</a:t>
            </a:r>
            <a:r>
              <a:rPr lang="en-US" sz="3200" b="0" dirty="0" smtClean="0">
                <a:solidFill>
                  <a:schemeClr val="accent1"/>
                </a:solidFill>
                <a:effectLst/>
                <a:latin typeface="Berlin Sans FB Demi" pitchFamily="34" charset="0"/>
              </a:rPr>
              <a:t> </a:t>
            </a:r>
            <a:r>
              <a:rPr lang="en-US" sz="3200" b="0" dirty="0" err="1" smtClean="0">
                <a:solidFill>
                  <a:schemeClr val="accent1"/>
                </a:solidFill>
                <a:effectLst/>
                <a:latin typeface="Berlin Sans FB Demi" pitchFamily="34" charset="0"/>
              </a:rPr>
              <a:t>Kerimbekov</a:t>
            </a:r>
            <a:endParaRPr lang="ru-RU" sz="3200" b="0" dirty="0"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libraries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5040560" cy="4093915"/>
          </a:xfrm>
          <a:noFill/>
        </p:spPr>
        <p:txBody>
          <a:bodyPr>
            <a:normAutofit/>
          </a:bodyPr>
          <a:lstStyle/>
          <a:p>
            <a:r>
              <a:rPr lang="en-US" dirty="0" err="1"/>
              <a:t>pyTelegramBotAPI</a:t>
            </a:r>
            <a:endParaRPr lang="en-US" dirty="0"/>
          </a:p>
          <a:p>
            <a:r>
              <a:rPr lang="en-US" dirty="0" err="1"/>
              <a:t>Telebot</a:t>
            </a:r>
            <a:endParaRPr lang="en-US" dirty="0"/>
          </a:p>
          <a:p>
            <a:r>
              <a:rPr lang="en-US" dirty="0"/>
              <a:t>-It can be added by command: </a:t>
            </a:r>
            <a:r>
              <a:rPr lang="en-US" dirty="0" smtClean="0"/>
              <a:t>-pip </a:t>
            </a:r>
            <a:r>
              <a:rPr lang="en-US" dirty="0"/>
              <a:t>install </a:t>
            </a:r>
            <a:r>
              <a:rPr lang="en-US" dirty="0" err="1"/>
              <a:t>pyTelegramBotAPI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-pip </a:t>
            </a:r>
            <a:r>
              <a:rPr lang="en-US" dirty="0"/>
              <a:t>install </a:t>
            </a:r>
            <a:r>
              <a:rPr lang="en-US" dirty="0" err="1"/>
              <a:t>telebot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750855"/>
            <a:ext cx="3281377" cy="3240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980801"/>
            <a:ext cx="4355975" cy="29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0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bot can </a:t>
            </a:r>
            <a:r>
              <a:rPr lang="en-US" dirty="0" smtClean="0"/>
              <a:t>demonstrates</a:t>
            </a:r>
          </a:p>
          <a:p>
            <a:pPr marL="0" indent="0">
              <a:buNone/>
            </a:pPr>
            <a:r>
              <a:rPr lang="en-US" dirty="0" smtClean="0"/>
              <a:t> the vouchers with</a:t>
            </a:r>
          </a:p>
          <a:p>
            <a:pPr marL="0" indent="0">
              <a:buNone/>
            </a:pPr>
            <a:r>
              <a:rPr lang="en-US" dirty="0" smtClean="0"/>
              <a:t>profitable </a:t>
            </a:r>
            <a:r>
              <a:rPr lang="en-US" dirty="0"/>
              <a:t>prices.</a:t>
            </a:r>
          </a:p>
          <a:p>
            <a:r>
              <a:rPr lang="en-US" dirty="0" smtClean="0"/>
              <a:t>Shows </a:t>
            </a:r>
            <a:r>
              <a:rPr lang="en-US" dirty="0"/>
              <a:t>for clients </a:t>
            </a:r>
            <a:r>
              <a:rPr lang="en-US" dirty="0" smtClean="0"/>
              <a:t>the</a:t>
            </a:r>
          </a:p>
          <a:p>
            <a:pPr marL="0" indent="0">
              <a:buNone/>
            </a:pPr>
            <a:r>
              <a:rPr lang="en-US" dirty="0" smtClean="0"/>
              <a:t>image of those countries</a:t>
            </a:r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/>
              <a:t>prices with the links. </a:t>
            </a:r>
          </a:p>
          <a:p>
            <a:r>
              <a:rPr lang="en-US" dirty="0"/>
              <a:t>Main job of this bot is </a:t>
            </a:r>
            <a:r>
              <a:rPr lang="en-US" dirty="0" smtClean="0"/>
              <a:t>to</a:t>
            </a:r>
          </a:p>
          <a:p>
            <a:pPr marL="0" indent="0">
              <a:buNone/>
            </a:pPr>
            <a:r>
              <a:rPr lang="en-US" dirty="0" smtClean="0"/>
              <a:t>show the way for countries</a:t>
            </a:r>
          </a:p>
          <a:p>
            <a:pPr marL="0" indent="0">
              <a:buNone/>
            </a:pPr>
            <a:r>
              <a:rPr lang="en-US" dirty="0" smtClean="0"/>
              <a:t>with vouchers.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do this bot?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196752"/>
            <a:ext cx="4283968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 can suggest you to travel to 10 different countries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92" y="3717032"/>
            <a:ext cx="5208299" cy="12916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698" y="2852936"/>
            <a:ext cx="5208301" cy="1362501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7" y="1777346"/>
            <a:ext cx="5208301" cy="1263790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56" y="2533888"/>
            <a:ext cx="3717560" cy="439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5964"/>
            <a:ext cx="4657725" cy="118110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71750" y="548680"/>
            <a:ext cx="7655145" cy="11508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 sorts websites and helps to suggest the best country and hotel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040"/>
            <a:ext cx="6615873" cy="37460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3" y="1793965"/>
            <a:ext cx="3641107" cy="503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6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6db5b63c69d9552e196da8b78ba6e6f0a1572d"/>
</p:tagLst>
</file>

<file path=ppt/theme/theme1.xml><?xml version="1.0" encoding="utf-8"?>
<a:theme xmlns:a="http://schemas.openxmlformats.org/drawingml/2006/main" name="Тема Offic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</TotalTime>
  <Words>103</Words>
  <Application>Microsoft Office PowerPoint</Application>
  <PresentationFormat>Экран (4:3)</PresentationFormat>
  <Paragraphs>21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Let-s-visit_other_countries bot  Azatbek Ilichbekov Erlan Kerimbekov</vt:lpstr>
      <vt:lpstr>Used libraries</vt:lpstr>
      <vt:lpstr>What can do this bot?</vt:lpstr>
      <vt:lpstr>It can suggest you to travel to 10 different countries</vt:lpstr>
      <vt:lpstr>It sorts websites and helps to suggest the best country and hotel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Время путешествовать</dc:title>
  <dc:creator>obstinate</dc:creator>
  <dc:description>Шаблон презентации с сайта https://presentation-creation.ru/</dc:description>
  <cp:lastModifiedBy>Пользователь Windows</cp:lastModifiedBy>
  <cp:revision>1297</cp:revision>
  <dcterms:created xsi:type="dcterms:W3CDTF">2018-02-25T09:09:03Z</dcterms:created>
  <dcterms:modified xsi:type="dcterms:W3CDTF">2020-12-21T14:56:54Z</dcterms:modified>
</cp:coreProperties>
</file>