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09E7C7-1039-408A-BA54-5A8EF08A3941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55DDB2-118A-47B2-80E7-F8DED5B71FD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Let-s-</a:t>
            </a:r>
            <a:r>
              <a:rPr lang="en-US" b="1" dirty="0" err="1"/>
              <a:t>visit_other_countries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Azatbek</a:t>
            </a:r>
            <a:r>
              <a:rPr lang="en-US" dirty="0" smtClean="0"/>
              <a:t> </a:t>
            </a:r>
            <a:r>
              <a:rPr lang="en-US" dirty="0" err="1" smtClean="0"/>
              <a:t>Ilichbekov</a:t>
            </a:r>
            <a:r>
              <a:rPr lang="en-US" dirty="0" smtClean="0"/>
              <a:t>;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" y="2484154"/>
            <a:ext cx="3153749" cy="44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8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pyTelegramBotAPI</a:t>
            </a:r>
            <a:endParaRPr lang="en-US" dirty="0" smtClean="0"/>
          </a:p>
          <a:p>
            <a:r>
              <a:rPr lang="en-US" dirty="0" err="1" smtClean="0"/>
              <a:t>Telebot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It can be added by command: pip install </a:t>
            </a:r>
            <a:r>
              <a:rPr lang="en-US" dirty="0" err="1"/>
              <a:t>pyTelegramBotAPI</a:t>
            </a:r>
            <a:r>
              <a:rPr lang="en-US" dirty="0"/>
              <a:t> pip install </a:t>
            </a:r>
            <a:r>
              <a:rPr lang="en-US" dirty="0" err="1"/>
              <a:t>telebot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5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15665"/>
            <a:ext cx="8229600" cy="1143000"/>
          </a:xfrm>
        </p:spPr>
        <p:txBody>
          <a:bodyPr/>
          <a:lstStyle/>
          <a:p>
            <a:r>
              <a:rPr lang="en-US" dirty="0"/>
              <a:t>What can do this bot?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bot can </a:t>
            </a:r>
            <a:r>
              <a:rPr lang="en-US" dirty="0" smtClean="0"/>
              <a:t>demonstrates</a:t>
            </a:r>
          </a:p>
          <a:p>
            <a:r>
              <a:rPr lang="en-US" dirty="0" smtClean="0"/>
              <a:t> </a:t>
            </a:r>
            <a:r>
              <a:rPr lang="en-US" dirty="0"/>
              <a:t>the vouchers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 </a:t>
            </a:r>
            <a:r>
              <a:rPr lang="en-US" dirty="0"/>
              <a:t>profitable prices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Shows for clients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image of those </a:t>
            </a:r>
            <a:r>
              <a:rPr lang="en-US" dirty="0" smtClean="0"/>
              <a:t>countries</a:t>
            </a:r>
          </a:p>
          <a:p>
            <a:r>
              <a:rPr lang="en-US" dirty="0" smtClean="0"/>
              <a:t> </a:t>
            </a:r>
            <a:r>
              <a:rPr lang="en-US" dirty="0"/>
              <a:t>and prices with the links.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job of this bot is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</a:t>
            </a:r>
            <a:r>
              <a:rPr lang="en-US" dirty="0"/>
              <a:t>show the way for </a:t>
            </a:r>
            <a:r>
              <a:rPr lang="en-US" dirty="0" smtClean="0"/>
              <a:t>countries</a:t>
            </a:r>
          </a:p>
          <a:p>
            <a:r>
              <a:rPr lang="en-US" dirty="0" smtClean="0"/>
              <a:t> </a:t>
            </a:r>
            <a:r>
              <a:rPr lang="en-US" dirty="0"/>
              <a:t>with vouchers.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908720"/>
            <a:ext cx="4103519" cy="59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73</Words>
  <Application>Microsoft Office PowerPoint</Application>
  <PresentationFormat>Экран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 Let-s-visit_other_countries </vt:lpstr>
      <vt:lpstr>Used Libraries</vt:lpstr>
      <vt:lpstr>What can do this bot?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Let-s-visit_other_countries </dc:title>
  <dc:creator>Пользователь Windows</dc:creator>
  <cp:lastModifiedBy>Пользователь Windows</cp:lastModifiedBy>
  <cp:revision>1</cp:revision>
  <dcterms:created xsi:type="dcterms:W3CDTF">2020-12-20T16:38:03Z</dcterms:created>
  <dcterms:modified xsi:type="dcterms:W3CDTF">2020-12-20T16:42:54Z</dcterms:modified>
</cp:coreProperties>
</file>