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2" r:id="rId4"/>
    <p:sldId id="265" r:id="rId5"/>
    <p:sldId id="266" r:id="rId6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>
        <p:scale>
          <a:sx n="64" d="100"/>
          <a:sy n="64" d="100"/>
        </p:scale>
        <p:origin x="-123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3867" y="116632"/>
            <a:ext cx="4461851" cy="352839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5580112" cy="3528392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Let-s-</a:t>
            </a:r>
            <a:r>
              <a:rPr lang="en-US" sz="3200" dirty="0" err="1" smtClean="0"/>
              <a:t>visit_other_countries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>bot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Azatbek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Ilichbekov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/>
            </a:r>
            <a:b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Erlan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Kerimbekov</a:t>
            </a:r>
            <a:endParaRPr lang="ru-RU" sz="3200" b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5040560" cy="4093915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pyTelegramBotAPI</a:t>
            </a:r>
            <a:endParaRPr lang="en-US" dirty="0"/>
          </a:p>
          <a:p>
            <a:r>
              <a:rPr lang="en-US" dirty="0" err="1"/>
              <a:t>Telebot</a:t>
            </a:r>
            <a:endParaRPr lang="en-US" dirty="0"/>
          </a:p>
          <a:p>
            <a:r>
              <a:rPr lang="en-US" dirty="0"/>
              <a:t>-It can be added by command: </a:t>
            </a:r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telebot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50855"/>
            <a:ext cx="3281377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80801"/>
            <a:ext cx="4355975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bot can </a:t>
            </a:r>
            <a:r>
              <a:rPr lang="en-US" dirty="0" smtClean="0"/>
              <a:t>demonstrates</a:t>
            </a:r>
          </a:p>
          <a:p>
            <a:pPr marL="0" indent="0">
              <a:buNone/>
            </a:pPr>
            <a:r>
              <a:rPr lang="en-US" dirty="0" smtClean="0"/>
              <a:t> the vouchers with</a:t>
            </a:r>
          </a:p>
          <a:p>
            <a:pPr marL="0" indent="0">
              <a:buNone/>
            </a:pPr>
            <a:r>
              <a:rPr lang="en-US" dirty="0" smtClean="0"/>
              <a:t>profitable </a:t>
            </a:r>
            <a:r>
              <a:rPr lang="en-US" dirty="0"/>
              <a:t>prices.</a:t>
            </a:r>
          </a:p>
          <a:p>
            <a:r>
              <a:rPr lang="en-US" dirty="0" smtClean="0"/>
              <a:t>Shows </a:t>
            </a:r>
            <a:r>
              <a:rPr lang="en-US" dirty="0"/>
              <a:t>for clients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image of those countries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prices with the links. </a:t>
            </a:r>
          </a:p>
          <a:p>
            <a:r>
              <a:rPr lang="en-US" dirty="0"/>
              <a:t>Main job of this bot is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show the way for countries</a:t>
            </a:r>
          </a:p>
          <a:p>
            <a:pPr marL="0" indent="0">
              <a:buNone/>
            </a:pPr>
            <a:r>
              <a:rPr lang="en-US" dirty="0" smtClean="0"/>
              <a:t>with vouchers.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do this bot?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28396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can suggest you to travel to 10 different countries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3717032"/>
            <a:ext cx="5208299" cy="12916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8" y="2852936"/>
            <a:ext cx="5208301" cy="1362501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1777346"/>
            <a:ext cx="5208301" cy="126379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" y="2533888"/>
            <a:ext cx="3717560" cy="4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964"/>
            <a:ext cx="4657725" cy="11811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1750" y="548680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sorts websites and helps to suggest the best country and hotel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6615873" cy="3746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1793965"/>
            <a:ext cx="3641107" cy="5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6db5b63c69d9552e196da8b78ba6e6f0a1572d"/>
</p:tagLst>
</file>

<file path=ppt/theme/theme1.xml><?xml version="1.0" encoding="utf-8"?>
<a:theme xmlns:a="http://schemas.openxmlformats.org/drawingml/2006/main" name="Тема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103</Words>
  <Application>Microsoft Office PowerPoint</Application>
  <PresentationFormat>Экран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Let-s-visit_other_countries bot  Azatbek Ilichbekov Erlan Kerimbekov</vt:lpstr>
      <vt:lpstr>Used libraries</vt:lpstr>
      <vt:lpstr>What can do this bot?</vt:lpstr>
      <vt:lpstr>It can suggest you to travel to 10 different countries</vt:lpstr>
      <vt:lpstr>It sorts websites and helps to suggest the best country and hotel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Время путешествовать</dc:title>
  <dc:creator>obstinate</dc:creator>
  <dc:description>Шаблон презентации с сайта https://presentation-creation.ru/</dc:description>
  <cp:lastModifiedBy>Пользователь Windows</cp:lastModifiedBy>
  <cp:revision>1297</cp:revision>
  <dcterms:created xsi:type="dcterms:W3CDTF">2018-02-25T09:09:03Z</dcterms:created>
  <dcterms:modified xsi:type="dcterms:W3CDTF">2020-12-21T15:01:04Z</dcterms:modified>
</cp:coreProperties>
</file>