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09:39:49.208" idx="1">
    <p:pos x="6986" y="4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09:43:39.386" idx="2">
    <p:pos x="6986" y="4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09:43:53.075" idx="3">
    <p:pos x="6986" y="4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A4FBC5F2-6628-4C1A-BEE8-C74E46E2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765810"/>
            <a:ext cx="9989820" cy="5326380"/>
          </a:xfrm>
          <a:prstGeom prst="rect">
            <a:avLst/>
          </a:prstGeom>
        </p:spPr>
      </p:pic>
      <p:sp>
        <p:nvSpPr>
          <p:cNvPr id="3" name="직사각형 2">
            <a:hlinkHover r:id="rId3" action="ppaction://hlinksldjump"/>
          </p:cNvPr>
          <p:cNvSpPr/>
          <p:nvPr/>
        </p:nvSpPr>
        <p:spPr>
          <a:xfrm>
            <a:off x="3156438" y="3420208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Hover r:id="rId4" action="ppaction://hlinksldjump"/>
          </p:cNvPr>
          <p:cNvSpPr/>
          <p:nvPr/>
        </p:nvSpPr>
        <p:spPr>
          <a:xfrm>
            <a:off x="4662852" y="3431933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Hover r:id="rId5" action="ppaction://hlinksldjump"/>
          </p:cNvPr>
          <p:cNvSpPr/>
          <p:nvPr/>
        </p:nvSpPr>
        <p:spPr>
          <a:xfrm>
            <a:off x="6166339" y="3431935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hlinkClick r:id="rId2" action="ppaction://hlinksldjump"/>
            <a:extLst>
              <a:ext uri="{FF2B5EF4-FFF2-40B4-BE49-F238E27FC236}">
                <a16:creationId xmlns:a16="http://schemas.microsoft.com/office/drawing/2014/main" id="{C25C2157-A6B1-4EF6-9BF5-4F2C7121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765810"/>
            <a:ext cx="9989820" cy="5326380"/>
          </a:xfrm>
          <a:prstGeom prst="rect">
            <a:avLst/>
          </a:prstGeom>
        </p:spPr>
      </p:pic>
      <p:sp>
        <p:nvSpPr>
          <p:cNvPr id="3" name="직사각형 2">
            <a:hlinkHover r:id="rId4" action="ppaction://hlinksldjump"/>
          </p:cNvPr>
          <p:cNvSpPr/>
          <p:nvPr/>
        </p:nvSpPr>
        <p:spPr>
          <a:xfrm>
            <a:off x="4662852" y="3431933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hlinkHover r:id="rId5" action="ppaction://hlinksldjump"/>
          </p:cNvPr>
          <p:cNvSpPr/>
          <p:nvPr/>
        </p:nvSpPr>
        <p:spPr>
          <a:xfrm>
            <a:off x="6166339" y="3431935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hlinkClick r:id="rId2" action="ppaction://hlinksldjump"/>
            <a:extLst>
              <a:ext uri="{FF2B5EF4-FFF2-40B4-BE49-F238E27FC236}">
                <a16:creationId xmlns:a16="http://schemas.microsoft.com/office/drawing/2014/main" id="{AF8A8F7C-E6BB-4315-B627-21B5D8016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765810"/>
            <a:ext cx="9989820" cy="5326380"/>
          </a:xfrm>
          <a:prstGeom prst="rect">
            <a:avLst/>
          </a:prstGeom>
        </p:spPr>
      </p:pic>
      <p:sp>
        <p:nvSpPr>
          <p:cNvPr id="3" name="직사각형 2">
            <a:hlinkHover r:id="rId4" action="ppaction://hlinksldjump"/>
          </p:cNvPr>
          <p:cNvSpPr/>
          <p:nvPr/>
        </p:nvSpPr>
        <p:spPr>
          <a:xfrm>
            <a:off x="6166339" y="3431935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hlinkHover r:id="rId5" action="ppaction://hlinksldjump"/>
          </p:cNvPr>
          <p:cNvSpPr/>
          <p:nvPr/>
        </p:nvSpPr>
        <p:spPr>
          <a:xfrm>
            <a:off x="3156438" y="3420208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hlinkClick r:id="rId2" action="ppaction://hlinksldjump"/>
            <a:extLst>
              <a:ext uri="{FF2B5EF4-FFF2-40B4-BE49-F238E27FC236}">
                <a16:creationId xmlns:a16="http://schemas.microsoft.com/office/drawing/2014/main" id="{773E60D7-3ED1-43BC-8A70-9C920513D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765810"/>
            <a:ext cx="9989820" cy="5326380"/>
          </a:xfrm>
          <a:prstGeom prst="rect">
            <a:avLst/>
          </a:prstGeom>
        </p:spPr>
      </p:pic>
      <p:sp>
        <p:nvSpPr>
          <p:cNvPr id="3" name="직사각형 2">
            <a:hlinkHover r:id="rId4" action="ppaction://hlinksldjump"/>
          </p:cNvPr>
          <p:cNvSpPr/>
          <p:nvPr/>
        </p:nvSpPr>
        <p:spPr>
          <a:xfrm>
            <a:off x="3156438" y="3420208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4" name="직사각형 3">
            <a:hlinkHover r:id="rId5" action="ppaction://hlinksldjump"/>
          </p:cNvPr>
          <p:cNvSpPr/>
          <p:nvPr/>
        </p:nvSpPr>
        <p:spPr>
          <a:xfrm>
            <a:off x="4662852" y="3431933"/>
            <a:ext cx="1494693" cy="267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3</cp:revision>
  <dcterms:created xsi:type="dcterms:W3CDTF">2022-05-19T00:29:02Z</dcterms:created>
  <dcterms:modified xsi:type="dcterms:W3CDTF">2022-05-19T00:49:51Z</dcterms:modified>
</cp:coreProperties>
</file>