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3" r:id="rId4"/>
    <p:sldId id="265" r:id="rId5"/>
    <p:sldId id="262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3345"/>
    <p:restoredTop sz="86454"/>
  </p:normalViewPr>
  <p:slideViewPr>
    <p:cSldViewPr snapToGrid="0" snapToObjects="1">
      <p:cViewPr varScale="1">
        <p:scale>
          <a:sx n="80" d="100"/>
          <a:sy n="80" d="100"/>
        </p:scale>
        <p:origin x="216" y="720"/>
      </p:cViewPr>
      <p:guideLst/>
    </p:cSldViewPr>
  </p:slideViewPr>
  <p:outlineViewPr>
    <p:cViewPr>
      <p:scale>
        <a:sx n="50" d="100"/>
        <a:sy n="50" d="100"/>
      </p:scale>
      <p:origin x="0" y="-6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A6EAC-5F19-194E-B598-CE6CE0CF53AD}" type="datetimeFigureOut">
              <a:rPr lang="en-JP" smtClean="0"/>
              <a:t>2022/05/27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ED34-443F-DD40-8ACB-6066952CA5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0587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5310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7787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7613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85174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23469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373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815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50031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ED34-443F-DD40-8ACB-6066952CA57A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3898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ADAA-E023-004B-9F4E-601E1B11D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9B94D-E513-0047-8E47-94776BCAF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70A5-E249-7D43-AA3B-298D7936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3BD-A8F6-7148-BB64-EC8F6F4D08CA}" type="datetime1">
              <a:rPr lang="en-US" smtClean="0"/>
              <a:t>5/27/22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980F-9115-0541-B72A-9806302B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3CD45-4D0D-C343-BAE1-9369F3C6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0502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76B6-ABE2-194E-925D-AEA64C49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4B725-A113-BA48-B92C-E9D1F36A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B847-319E-0A47-B95D-736E9FB1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08FF-42A4-B647-AE37-2B35631F20F3}" type="datetime1">
              <a:rPr lang="en-US" smtClean="0"/>
              <a:t>5/27/22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7594-5764-644E-9E6A-AB40A2E2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D388-43CB-374F-8E5E-D9E1E1D3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8947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FF66F-91D5-7A46-8CBE-AD6454339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D304F-1660-E146-8C20-CB8672A37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9F1BA-E4FD-8A4F-A7FB-0B2A429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B2C1-1787-8542-871C-88B10F5960E7}" type="datetime1">
              <a:rPr lang="en-US" smtClean="0"/>
              <a:t>5/27/22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85A9B-8E8A-4247-9C3B-B5FFBFAE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A393A-D420-3242-AFAF-F241F5CD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883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D96CFC-B006-3E46-A8FC-B50AD0D4F4B7}"/>
              </a:ext>
            </a:extLst>
          </p:cNvPr>
          <p:cNvSpPr/>
          <p:nvPr userDrawn="1"/>
        </p:nvSpPr>
        <p:spPr>
          <a:xfrm>
            <a:off x="0" y="0"/>
            <a:ext cx="12192000" cy="951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38C95-10F1-3C43-AB01-010EC6CE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147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2882-16B1-E74E-83A0-776FB4B3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1C30-B097-BA41-AF69-E814BCD0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CD52-609F-DE4D-A40C-A660D7A15263}" type="datetime1">
              <a:rPr lang="en-US" smtClean="0"/>
              <a:t>5/27/22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E6EB-EE56-DD4B-A936-C428DBAF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071E-45A7-AD43-BC25-9E5C4063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6430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2E3E-CAAA-C044-8C84-3638EF3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C32DF-9852-E546-B500-B1A1F7E5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A069-5C4C-2F46-AC44-5511E205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D523-B8C0-134C-80D5-400EC488F80D}" type="datetime1">
              <a:rPr lang="en-US" smtClean="0"/>
              <a:t>5/27/22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7EC2-2D69-3040-91C3-D6DAA5D1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7B31-B89A-E94E-A8C5-256F092C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207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9B39-669B-2646-9DBF-3A1FAE10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7258-19AC-A744-B7D0-235A456C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0638-48D8-3145-A918-DC402CC27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1D4D8-FE88-9847-89AF-BACBB6D9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EB34-A1AA-AE40-ADA9-0945C6F82F9E}" type="datetime1">
              <a:rPr lang="en-US" smtClean="0"/>
              <a:t>5/27/22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F05AA-0E41-FD45-BB90-A5DAE68A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8766-8CD6-734C-A08D-B6FC3EB7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547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B546-82D4-6F45-92DE-A219BC5C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3D11B-B6C3-FB45-B0FD-61F715B2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C2B70-2B76-F84A-9084-04D58C48A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35738-25CF-F146-995F-29FD36F1A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942A8-23FC-8A40-BBD5-EA306F996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A7632-2731-6B4B-884E-211B6871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56F3-7D1F-F247-B733-CB63404BDB47}" type="datetime1">
              <a:rPr lang="en-US" smtClean="0"/>
              <a:t>5/27/22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E85A0-5D80-9C4D-825A-72447599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03A7A-1EF4-F542-8E91-1AE9FD81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9400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C82C-CA8F-FC42-9CFF-80479EEC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9D7B-5C04-1B40-864A-2A25E242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3DD4-C171-3141-8973-DC05C12EFC61}" type="datetime1">
              <a:rPr lang="en-US" smtClean="0"/>
              <a:t>5/27/22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60854-EB47-D944-984F-96D0C66C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2C780-F3ED-E14E-AE00-E43CEAF1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30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A859E-05AF-494B-B5E2-13AA0E38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F46-0D94-2644-A99D-AB587CF9F4FB}" type="datetime1">
              <a:rPr lang="en-US" smtClean="0"/>
              <a:t>5/27/22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3DA56-4C2B-EE41-9291-A441B317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94924-556F-E949-B3B0-C140BEF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635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3796-4101-5245-993B-C4B701B3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83E0-A067-0842-BFC1-057A9BE4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06B62-91E0-2544-9001-DED44818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75BD-4F36-AE46-8DDA-FD1AB6EE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B54-1C02-7C44-9CAC-535032E2A34A}" type="datetime1">
              <a:rPr lang="en-US" smtClean="0"/>
              <a:t>5/27/22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DB33B-49AB-3541-9E78-1A5DD27A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133-2914-CE44-9928-58F8112B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898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67A6-8CB3-2E49-AAD0-3EA21CA2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B9A05-EA32-5B42-B574-036A9B4DE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E6E5E-09B5-B94B-9183-FE936139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39ED8-C31A-6A47-9EBD-53D39E50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8945-8A4B-8343-8422-2C7F49270593}" type="datetime1">
              <a:rPr lang="en-US" smtClean="0"/>
              <a:t>5/27/22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F77E4-EA61-B54B-95A8-A0D67554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C35E-3756-F149-972B-4D40E7D4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192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FCEA1-7EDA-C74B-B9F2-E7D94331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60A03-3475-F641-BE3A-C76AE33B2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59726-3135-F941-96EE-A2DAB9E7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D8BE-3301-C540-8E67-28FBF2493082}" type="datetime1">
              <a:rPr lang="en-US" smtClean="0"/>
              <a:t>5/27/22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DBDEF-9247-8B4B-A174-B489B549C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8C48-69B7-1048-9477-9EDEA3229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4935" y="64107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B5E7560-7B38-E242-8199-BA6F3508DE60}" type="slidenum">
              <a:rPr lang="en-JP" smtClean="0"/>
              <a:pPr/>
              <a:t>‹#›</a:t>
            </a:fld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21705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0637-0F4D-F942-89CB-D53C00844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MLP vs SVM</a:t>
            </a:r>
            <a:r>
              <a:rPr lang="en-JP" baseline="0" dirty="0"/>
              <a:t> from Problem 6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55BDD-A7D6-8E4C-88A2-FF4699573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Name: Mic Van Van</a:t>
            </a:r>
          </a:p>
          <a:p>
            <a:r>
              <a:rPr lang="en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Member: </a:t>
            </a:r>
            <a:br>
              <a:rPr lang="en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Kazuki Fujita</a:t>
            </a:r>
          </a:p>
          <a:p>
            <a:r>
              <a:rPr lang="en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Kaito Ogino</a:t>
            </a:r>
          </a:p>
          <a:p>
            <a:r>
              <a:rPr lang="en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Haruki Maeda</a:t>
            </a:r>
          </a:p>
        </p:txBody>
      </p:sp>
    </p:spTree>
    <p:extLst>
      <p:ext uri="{BB962C8B-B14F-4D97-AF65-F5344CB8AC3E}">
        <p14:creationId xmlns:p14="http://schemas.microsoft.com/office/powerpoint/2010/main" val="112562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AD8B2D47-4F7A-524B-AD90-3D5617BA0E26}"/>
              </a:ext>
            </a:extLst>
          </p:cNvPr>
          <p:cNvSpPr/>
          <p:nvPr/>
        </p:nvSpPr>
        <p:spPr>
          <a:xfrm>
            <a:off x="8315339" y="3704095"/>
            <a:ext cx="3531757" cy="3153904"/>
          </a:xfrm>
          <a:prstGeom prst="wedgeRoundRectCallout">
            <a:avLst>
              <a:gd name="adj1" fmla="val -133827"/>
              <a:gd name="adj2" fmla="val -2495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B5392-7EC5-DE49-A3CF-69F82944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is SVM?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5B2A-526C-8C4D-A273-C51E2268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9670"/>
            <a:ext cx="10515600" cy="4351338"/>
          </a:xfrm>
        </p:spPr>
        <p:txBody>
          <a:bodyPr>
            <a:normAutofit/>
          </a:bodyPr>
          <a:lstStyle/>
          <a:p>
            <a:r>
              <a:rPr lang="en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SVM(Support</a:t>
            </a:r>
            <a:r>
              <a:rPr lang="en-JP" sz="32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Vector Machine):</a:t>
            </a:r>
          </a:p>
          <a:p>
            <a:pPr marL="685800" lvl="1" indent="-228600">
              <a:buFont typeface="Courier New" panose="02070309020205020404" pitchFamily="49" charset="0"/>
              <a:buChar char="o"/>
            </a:pP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for pattern classification</a:t>
            </a:r>
          </a:p>
          <a:p>
            <a:pPr marL="685800" lvl="1" indent="-2286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 by V.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Vapnik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AT&amp;A in 1995</a:t>
            </a:r>
          </a:p>
          <a:p>
            <a:pPr marL="685800" lvl="1" indent="-2286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important feature of SVM is to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decisions with the maximum margin.</a:t>
            </a:r>
          </a:p>
          <a:p>
            <a:pPr marL="685800" lvl="1" indent="-228600"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MLP(Multi Layer</a:t>
            </a:r>
            <a:r>
              <a:rPr lang="en-US" sz="32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Perceptron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lvl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network is a three layer perceptron,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called three layer feed forward neural network.</a:t>
            </a:r>
          </a:p>
          <a:p>
            <a:pPr lvl="0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B9E4B-B2E8-8C4A-8E1F-EA27BDD7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2</a:t>
            </a:fld>
            <a:endParaRPr lang="en-JP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81B7352-3421-5B4F-851A-7CF06C3F3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91" b="5548"/>
          <a:stretch/>
        </p:blipFill>
        <p:spPr>
          <a:xfrm>
            <a:off x="8812374" y="3747885"/>
            <a:ext cx="2743200" cy="3027994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B0C81D78-276E-2340-9757-5957E74DA19A}"/>
              </a:ext>
            </a:extLst>
          </p:cNvPr>
          <p:cNvSpPr/>
          <p:nvPr/>
        </p:nvSpPr>
        <p:spPr>
          <a:xfrm>
            <a:off x="8213559" y="1022298"/>
            <a:ext cx="3940830" cy="2480559"/>
          </a:xfrm>
          <a:prstGeom prst="wedgeRoundRectCallout">
            <a:avLst>
              <a:gd name="adj1" fmla="val -75545"/>
              <a:gd name="adj2" fmla="val 3986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1BF00B2-F84D-B54A-A87A-61F0EADD0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20" y="1117919"/>
            <a:ext cx="3446034" cy="2290221"/>
          </a:xfrm>
          <a:prstGeom prst="rect">
            <a:avLst/>
          </a:prstGeom>
        </p:spPr>
      </p:pic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2E5A007B-C869-FF40-B8CE-AD1B73C9C719}"/>
              </a:ext>
            </a:extLst>
          </p:cNvPr>
          <p:cNvSpPr/>
          <p:nvPr/>
        </p:nvSpPr>
        <p:spPr>
          <a:xfrm>
            <a:off x="10726639" y="2775284"/>
            <a:ext cx="1331496" cy="272716"/>
          </a:xfrm>
          <a:prstGeom prst="borderCallout2">
            <a:avLst>
              <a:gd name="adj1" fmla="val 71691"/>
              <a:gd name="adj2" fmla="val 101"/>
              <a:gd name="adj3" fmla="val 71691"/>
              <a:gd name="adj4" fmla="val -16667"/>
              <a:gd name="adj5" fmla="val 94853"/>
              <a:gd name="adj6" fmla="val -22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Best Border</a:t>
            </a:r>
          </a:p>
        </p:txBody>
      </p:sp>
    </p:spTree>
    <p:extLst>
      <p:ext uri="{BB962C8B-B14F-4D97-AF65-F5344CB8AC3E}">
        <p14:creationId xmlns:p14="http://schemas.microsoft.com/office/powerpoint/2010/main" val="17686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FD34-A9A9-9C4F-81C6-E886BC9D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0AB046-0E1A-8C4D-909A-9E734D05D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7704" y="1937574"/>
                <a:ext cx="10070431" cy="492042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JP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Compare MLP with SVMs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JP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Change</a:t>
                </a:r>
                <a:r>
                  <a:rPr lang="en-JP" sz="320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karnel function in SVM: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Poly(polynomial):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RBF(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radial basis function</a:t>
                </a:r>
                <a:r>
                  <a:rPr lang="en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box>
                          <m:box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sup>
                    </m:sSup>
                  </m:oMath>
                </a14:m>
                <a:endParaRPr lang="en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</a:t>
                </a:r>
                <a:r>
                  <a:rPr lang="en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igmoid: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8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κ</m:t>
                    </m:r>
                    <m:r>
                      <a:rPr lang="en-US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</a:t>
                </a:r>
                <a:r>
                  <a:rPr lang="en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inear: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JP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JP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Check</a:t>
                </a:r>
                <a:r>
                  <a:rPr lang="en-JP" sz="320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the accuracy with following formula:</a:t>
                </a:r>
                <a:endParaRPr lang="en-JP" baseline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𝐴𝑐𝑐𝑢𝑟𝑎𝑐𝑦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JP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𝑁𝑢𝑚𝑏𝑒𝑟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𝑐𝑜𝑟𝑟𝑒𝑐𝑡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𝑇𝑜𝑡𝑎𝑙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𝑛𝑢𝑚𝑏𝑒𝑟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𝑝𝑟𝑒𝑑𝑖𝑐𝑡𝑖𝑜𝑛𝑠</m:t>
                          </m:r>
                        </m:den>
                      </m:f>
                      <m:r>
                        <a:rPr lang="en-US" i="1"/>
                        <m:t> </m:t>
                      </m:r>
                    </m:oMath>
                  </m:oMathPara>
                </a14:m>
                <a:endParaRPr lang="en-JP" dirty="0"/>
              </a:p>
              <a:p>
                <a:pPr lvl="1"/>
                <a:endParaRPr lang="en-JP" baseline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0AB046-0E1A-8C4D-909A-9E734D05D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7704" y="1937574"/>
                <a:ext cx="10070431" cy="4920426"/>
              </a:xfrm>
              <a:blipFill>
                <a:blip r:embed="rId3"/>
                <a:stretch>
                  <a:fillRect l="-1511" t="-25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A8588-4D59-1D43-A079-B29091DF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3</a:t>
            </a:fld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695C3-3A24-E944-858C-CC8D9BB7C45C}"/>
              </a:ext>
            </a:extLst>
          </p:cNvPr>
          <p:cNvSpPr txBox="1"/>
          <p:nvPr/>
        </p:nvSpPr>
        <p:spPr>
          <a:xfrm>
            <a:off x="560015" y="1209123"/>
            <a:ext cx="2235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Procedure:</a:t>
            </a:r>
          </a:p>
        </p:txBody>
      </p:sp>
    </p:spTree>
    <p:extLst>
      <p:ext uri="{BB962C8B-B14F-4D97-AF65-F5344CB8AC3E}">
        <p14:creationId xmlns:p14="http://schemas.microsoft.com/office/powerpoint/2010/main" val="87623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F853-7A4C-BA49-8A7A-B7EB8C3B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Hyper Parameter in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CC69-5D85-C346-817D-9F65DA44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Hyper parameters:</a:t>
            </a:r>
          </a:p>
          <a:p>
            <a:pPr lvl="1"/>
            <a:r>
              <a:rPr lang="en-JP" dirty="0"/>
              <a:t>MLP:</a:t>
            </a:r>
            <a:r>
              <a:rPr lang="en-JP" baseline="0" dirty="0"/>
              <a:t> hidden layer size,</a:t>
            </a:r>
            <a:r>
              <a:rPr lang="en-JP" dirty="0"/>
              <a:t> other is default setting of scikit-learn</a:t>
            </a:r>
          </a:p>
          <a:p>
            <a:pPr lvl="1"/>
            <a:r>
              <a:rPr lang="en-JP" baseline="0" dirty="0"/>
              <a:t>SVM: default</a:t>
            </a:r>
            <a:r>
              <a:rPr lang="en-JP" dirty="0"/>
              <a:t> setting of scikit-learn</a:t>
            </a:r>
            <a:endParaRPr lang="en-JP" baseline="0" dirty="0"/>
          </a:p>
          <a:p>
            <a:r>
              <a:rPr lang="en-JP" dirty="0"/>
              <a:t>Evaluate hidden layer size:</a:t>
            </a:r>
          </a:p>
          <a:p>
            <a:pPr lvl="1"/>
            <a:r>
              <a:rPr lang="en-US" dirty="0"/>
              <a:t>P</a:t>
            </a:r>
            <a:r>
              <a:rPr lang="en-JP" dirty="0"/>
              <a:t>arameter set: [3, 5, 7, 10, 100]</a:t>
            </a:r>
          </a:p>
          <a:p>
            <a:pPr lvl="1"/>
            <a:endParaRPr lang="en-JP" dirty="0"/>
          </a:p>
          <a:p>
            <a:pPr lvl="1"/>
            <a:r>
              <a:rPr lang="en-JP" dirty="0"/>
              <a:t>ここに各値の結果の表とかを載せる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FFBA1-175F-414F-80FE-5885C4E6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5704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C6BB-79F1-064F-942A-05CC3498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AD4F-FFB6-F748-B0E7-4BDB7D1C4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228315"/>
            <a:ext cx="10515600" cy="4351338"/>
          </a:xfrm>
        </p:spPr>
        <p:txBody>
          <a:bodyPr/>
          <a:lstStyle/>
          <a:p>
            <a:r>
              <a:rPr lang="en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UCI</a:t>
            </a:r>
            <a:r>
              <a:rPr lang="en-JP" sz="32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machine learning repository: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Iris Data 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Wine</a:t>
            </a:r>
            <a:r>
              <a:rPr lang="en-JP" sz="28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Breast Cancer Wisconsin Data Set</a:t>
            </a: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Optical Recognition of Handwritten Digits Data Set</a:t>
            </a: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endParaRPr lang="en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EC7E1-7740-2E42-9C37-4D0B666F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5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BC408-8B33-5448-ACFC-CBFD5D37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04" y="3700701"/>
            <a:ext cx="9465590" cy="2409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AB341-032C-7446-AAB7-71ABEA7D1D18}"/>
              </a:ext>
            </a:extLst>
          </p:cNvPr>
          <p:cNvSpPr txBox="1"/>
          <p:nvPr/>
        </p:nvSpPr>
        <p:spPr>
          <a:xfrm>
            <a:off x="2327563" y="6133625"/>
            <a:ext cx="753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classes, Number of instances in Train and Test split in each datasets </a:t>
            </a:r>
          </a:p>
        </p:txBody>
      </p:sp>
    </p:spTree>
    <p:extLst>
      <p:ext uri="{BB962C8B-B14F-4D97-AF65-F5344CB8AC3E}">
        <p14:creationId xmlns:p14="http://schemas.microsoft.com/office/powerpoint/2010/main" val="43525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1667-E7F7-2F49-8475-4073F38A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E89C-A569-FB42-8780-A804C630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65" y="1936529"/>
            <a:ext cx="12058135" cy="4375459"/>
          </a:xfrm>
        </p:spPr>
        <p:txBody>
          <a:bodyPr>
            <a:normAutofit/>
          </a:bodyPr>
          <a:lstStyle/>
          <a:p>
            <a:r>
              <a:rPr lang="en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Programing Language</a:t>
            </a:r>
            <a:r>
              <a:rPr lang="en-JP" sz="32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3.9.9</a:t>
            </a:r>
          </a:p>
          <a:p>
            <a:pPr lvl="0"/>
            <a:endParaRPr lang="en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Scikit-learn: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n-JP" sz="28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package for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</a:t>
            </a:r>
            <a:r>
              <a:rPr lang="en-JP" sz="28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pachage produces </a:t>
            </a: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modules </a:t>
            </a:r>
            <a:b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 establish and to evaluate SVM and MLP.</a:t>
            </a:r>
            <a:b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8BB5B-6B2E-6F4C-BCBC-E31F356F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6</a:t>
            </a:fld>
            <a:endParaRPr lang="en-JP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31833D-70AC-654A-879E-9F7B30478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35"/>
          <a:stretch/>
        </p:blipFill>
        <p:spPr>
          <a:xfrm>
            <a:off x="7403684" y="1936529"/>
            <a:ext cx="4654451" cy="3253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2F95C4-80DB-0F47-99CC-2C1B44FB7BA2}"/>
              </a:ext>
            </a:extLst>
          </p:cNvPr>
          <p:cNvSpPr txBox="1"/>
          <p:nvPr/>
        </p:nvSpPr>
        <p:spPr>
          <a:xfrm>
            <a:off x="7614143" y="5255370"/>
            <a:ext cx="423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Modules of sklearn which were used in the experiment </a:t>
            </a:r>
          </a:p>
        </p:txBody>
      </p:sp>
    </p:spTree>
    <p:extLst>
      <p:ext uri="{BB962C8B-B14F-4D97-AF65-F5344CB8AC3E}">
        <p14:creationId xmlns:p14="http://schemas.microsoft.com/office/powerpoint/2010/main" val="30118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1A66-BA79-FA44-A305-09C378CA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6D19-B060-AC4A-B6B9-42BC7E22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7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98A11-8390-0C41-819F-7D40FCF3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6" y="1354821"/>
            <a:ext cx="3828555" cy="193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6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0463-F26B-B34B-B7F3-CFBA6D9C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19F1-EA3F-3944-98A0-D7281109A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5D55C-AF0D-EB48-8AB6-C8B8E237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9031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B852-7C78-EC4A-B508-EA543795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31A1-3D02-9342-BED8-4768BE14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96C34-364E-0B42-9E92-52DCE4DB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560-7B38-E242-8199-BA6F3508DE60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0676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293</Words>
  <Application>Microsoft Macintosh PowerPoint</Application>
  <PresentationFormat>Widescreen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MLP vs SVM from Problem 6</vt:lpstr>
      <vt:lpstr>What is SVM?</vt:lpstr>
      <vt:lpstr>Experiments</vt:lpstr>
      <vt:lpstr>Hyper Parameter in MLP</vt:lpstr>
      <vt:lpstr>Data Sets</vt:lpstr>
      <vt:lpstr>Tools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荻野魁人</dc:creator>
  <cp:lastModifiedBy>荻野魁人</cp:lastModifiedBy>
  <cp:revision>10</cp:revision>
  <dcterms:created xsi:type="dcterms:W3CDTF">2022-05-27T06:14:26Z</dcterms:created>
  <dcterms:modified xsi:type="dcterms:W3CDTF">2022-05-29T15:32:39Z</dcterms:modified>
</cp:coreProperties>
</file>