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646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87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40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92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4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38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74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47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81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320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6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75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E9BCCBE-1816-48FC-84D5-D58F817C4655}" type="datetimeFigureOut">
              <a:rPr lang="en-AU" smtClean="0"/>
              <a:t>13/06/2024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58F11A2-8A83-46EF-A75E-EA65E9FBB9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155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heart with various graphs and charts&#10;&#10;Description automatically generated with medium confidence">
            <a:extLst>
              <a:ext uri="{FF2B5EF4-FFF2-40B4-BE49-F238E27FC236}">
                <a16:creationId xmlns:a16="http://schemas.microsoft.com/office/drawing/2014/main" id="{ECC6D606-F0F7-2BF5-247C-B41F45334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0" r="9089" b="19907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A3FF6-B750-527B-2295-0F2AC613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891851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AU" sz="3700" b="1" dirty="0">
                <a:solidFill>
                  <a:schemeClr val="bg1"/>
                </a:solidFill>
              </a:rPr>
              <a:t>Incidence of Cardiovascular Disease in the United States of America,</a:t>
            </a:r>
            <a:br>
              <a:rPr lang="en-AU" sz="3700" b="1" dirty="0">
                <a:solidFill>
                  <a:schemeClr val="bg1"/>
                </a:solidFill>
              </a:rPr>
            </a:br>
            <a:r>
              <a:rPr lang="en-AU" sz="3700" b="1" dirty="0">
                <a:solidFill>
                  <a:schemeClr val="bg1"/>
                </a:solidFill>
              </a:rPr>
              <a:t>1999 - 2019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140C-D9DE-A83B-58A4-95A739D3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65208"/>
            <a:ext cx="4023359" cy="1208141"/>
          </a:xfrm>
        </p:spPr>
        <p:txBody>
          <a:bodyPr>
            <a:noAutofit/>
          </a:bodyPr>
          <a:lstStyle/>
          <a:p>
            <a:pPr algn="l"/>
            <a:r>
              <a:rPr lang="en-AU" sz="2500" dirty="0">
                <a:solidFill>
                  <a:schemeClr val="bg1"/>
                </a:solidFill>
              </a:rPr>
              <a:t>Project 3, Group 3</a:t>
            </a:r>
          </a:p>
          <a:p>
            <a:pPr algn="l"/>
            <a:endParaRPr lang="en-AU" sz="2500" dirty="0">
              <a:solidFill>
                <a:schemeClr val="bg1"/>
              </a:solidFill>
            </a:endParaRPr>
          </a:p>
          <a:p>
            <a:pPr algn="l"/>
            <a:r>
              <a:rPr lang="en-AU" sz="2500" dirty="0">
                <a:solidFill>
                  <a:schemeClr val="bg1"/>
                </a:solidFill>
              </a:rPr>
              <a:t>Charles Morgan, </a:t>
            </a:r>
            <a:r>
              <a:rPr lang="en-AU" sz="2500" dirty="0" err="1">
                <a:solidFill>
                  <a:schemeClr val="bg1"/>
                </a:solidFill>
              </a:rPr>
              <a:t>Mahsa</a:t>
            </a:r>
            <a:r>
              <a:rPr lang="en-AU" sz="2500" dirty="0">
                <a:solidFill>
                  <a:schemeClr val="bg1"/>
                </a:solidFill>
              </a:rPr>
              <a:t> </a:t>
            </a:r>
            <a:r>
              <a:rPr lang="en-AU" sz="2500" dirty="0" err="1">
                <a:solidFill>
                  <a:schemeClr val="bg1"/>
                </a:solidFill>
              </a:rPr>
              <a:t>Hesampour</a:t>
            </a:r>
            <a:r>
              <a:rPr lang="en-AU" sz="2500" dirty="0">
                <a:solidFill>
                  <a:schemeClr val="bg1"/>
                </a:solidFill>
              </a:rPr>
              <a:t>, </a:t>
            </a:r>
            <a:r>
              <a:rPr lang="en-AU" sz="2500" dirty="0" err="1">
                <a:solidFill>
                  <a:schemeClr val="bg1"/>
                </a:solidFill>
              </a:rPr>
              <a:t>Riona</a:t>
            </a:r>
            <a:r>
              <a:rPr lang="en-AU" sz="2500" dirty="0">
                <a:solidFill>
                  <a:schemeClr val="bg1"/>
                </a:solidFill>
              </a:rPr>
              <a:t> </a:t>
            </a:r>
            <a:r>
              <a:rPr lang="en-AU" sz="2500" dirty="0" err="1">
                <a:solidFill>
                  <a:schemeClr val="bg1"/>
                </a:solidFill>
              </a:rPr>
              <a:t>Espedido</a:t>
            </a:r>
            <a:r>
              <a:rPr lang="en-AU" sz="2500" dirty="0">
                <a:solidFill>
                  <a:schemeClr val="bg1"/>
                </a:solidFill>
              </a:rPr>
              <a:t>, and Katrina Witt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99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eart Rate Monitor Photos and Images | Shutterstock">
            <a:extLst>
              <a:ext uri="{FF2B5EF4-FFF2-40B4-BE49-F238E27FC236}">
                <a16:creationId xmlns:a16="http://schemas.microsoft.com/office/drawing/2014/main" id="{2CD49A54-CDD4-C456-481C-21B77E181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t="13882" r="-7" b="14613"/>
          <a:stretch/>
        </p:blipFill>
        <p:spPr bwMode="auto">
          <a:xfrm>
            <a:off x="0" y="4943061"/>
            <a:ext cx="12192000" cy="191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0A3FF6-B750-527B-2295-0F2AC613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985" y="619124"/>
            <a:ext cx="3973385" cy="1006475"/>
          </a:xfrm>
          <a:noFill/>
        </p:spPr>
        <p:txBody>
          <a:bodyPr>
            <a:normAutofit/>
          </a:bodyPr>
          <a:lstStyle/>
          <a:p>
            <a:pPr algn="l"/>
            <a:r>
              <a:rPr lang="en-AU" sz="5200" b="1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140C-D9DE-A83B-58A4-95A739D3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1985" y="1895090"/>
            <a:ext cx="10179598" cy="5232400"/>
          </a:xfrm>
          <a:noFill/>
        </p:spPr>
        <p:txBody>
          <a:bodyPr>
            <a:normAutofit/>
          </a:bodyPr>
          <a:lstStyle/>
          <a:p>
            <a:pPr algn="l"/>
            <a:r>
              <a:rPr lang="en-AU" sz="2500" b="1" dirty="0"/>
              <a:t>Content</a:t>
            </a:r>
          </a:p>
          <a:p>
            <a:pPr algn="l"/>
            <a:endParaRPr lang="en-AU" sz="25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500" b="1" dirty="0"/>
              <a:t>Dot 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 sz="2500" b="1" dirty="0"/>
          </a:p>
          <a:p>
            <a:pPr marL="457200" indent="-457200" algn="l">
              <a:buFont typeface="+mj-lt"/>
              <a:buAutoNum type="arabicPeriod"/>
            </a:pPr>
            <a:r>
              <a:rPr lang="en-AU" sz="2500" b="1" dirty="0"/>
              <a:t>Numbering</a:t>
            </a:r>
          </a:p>
          <a:p>
            <a:pPr marL="457200" indent="-457200" algn="l">
              <a:buFont typeface="+mj-lt"/>
              <a:buAutoNum type="arabicPeriod"/>
            </a:pPr>
            <a:endParaRPr lang="en-AU" sz="2500" b="1" dirty="0"/>
          </a:p>
          <a:p>
            <a:pPr algn="l"/>
            <a:r>
              <a:rPr lang="en-AU" sz="2500" b="1" dirty="0"/>
              <a:t>General text</a:t>
            </a:r>
          </a:p>
        </p:txBody>
      </p:sp>
    </p:spTree>
    <p:extLst>
      <p:ext uri="{BB962C8B-B14F-4D97-AF65-F5344CB8AC3E}">
        <p14:creationId xmlns:p14="http://schemas.microsoft.com/office/powerpoint/2010/main" val="40003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39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Incidence of Cardiovascular Disease in the United States of America, 1999 - 2019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 Witt</dc:creator>
  <cp:lastModifiedBy>Kat Witt</cp:lastModifiedBy>
  <cp:revision>7</cp:revision>
  <dcterms:created xsi:type="dcterms:W3CDTF">2024-06-13T10:57:41Z</dcterms:created>
  <dcterms:modified xsi:type="dcterms:W3CDTF">2024-06-13T11:29:11Z</dcterms:modified>
</cp:coreProperties>
</file>