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74" r:id="rId6"/>
    <p:sldId id="275" r:id="rId7"/>
    <p:sldId id="263" r:id="rId8"/>
    <p:sldId id="264" r:id="rId9"/>
    <p:sldId id="259" r:id="rId10"/>
    <p:sldId id="261" r:id="rId11"/>
    <p:sldId id="277" r:id="rId12"/>
    <p:sldId id="272" r:id="rId13"/>
    <p:sldId id="265" r:id="rId14"/>
    <p:sldId id="260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iolet.bui/viz/1000genomesMachineLearningVisualisations/Estimations?publish=ye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7196748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8879940" y="1195056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5140859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2148685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3450878" y="120411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9587620" y="5719123"/>
            <a:ext cx="2299580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CVD &amp; Diabetes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6264232" y="1195053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10758534" y="119505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4941692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1204111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2516862" y="119505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D12259-D72C-7CBF-0421-060987109EAB}"/>
              </a:ext>
            </a:extLst>
          </p:cNvPr>
          <p:cNvSpPr/>
          <p:nvPr/>
        </p:nvSpPr>
        <p:spPr>
          <a:xfrm>
            <a:off x="10195720" y="12116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B8A2A-299C-8B00-1609-6D2B920E2D9F}"/>
              </a:ext>
            </a:extLst>
          </p:cNvPr>
          <p:cNvSpPr txBox="1"/>
          <p:nvPr/>
        </p:nvSpPr>
        <p:spPr>
          <a:xfrm>
            <a:off x="10404704" y="5881501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Obesity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10381309" y="5274339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Cancer Risk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14E17-E5FF-A453-E1CC-E86C4F9CA78C}"/>
              </a:ext>
            </a:extLst>
          </p:cNvPr>
          <p:cNvSpPr/>
          <p:nvPr/>
        </p:nvSpPr>
        <p:spPr>
          <a:xfrm>
            <a:off x="8689824" y="121166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D2A97D-A79C-BF50-8CE4-F0FCB2FF41B0}"/>
              </a:ext>
            </a:extLst>
          </p:cNvPr>
          <p:cNvSpPr/>
          <p:nvPr/>
        </p:nvSpPr>
        <p:spPr>
          <a:xfrm>
            <a:off x="9430699" y="1201108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 in both Kidd and Seldin datasets: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components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71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Interpreting the Results:</a:t>
            </a:r>
          </a:p>
          <a:p>
            <a:r>
              <a:rPr lang="en-US" sz="4000" b="1" dirty="0" err="1"/>
              <a:t>Visualisation</a:t>
            </a:r>
            <a:r>
              <a:rPr lang="en-US" sz="4000" b="1" dirty="0"/>
              <a:t> through Tableau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00357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A7D-617A-97E1-6E8D-7FC343A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B8F-E019-BABB-462E-2F9153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Wanted a map which shows relations between two regions</a:t>
            </a:r>
          </a:p>
          <a:p>
            <a:r>
              <a:rPr lang="en-AU" dirty="0"/>
              <a:t>Tableau has a built-in path maker, but the formatting must be very specific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5D49-C808-8E58-89B5-12134DB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5" y="3317179"/>
            <a:ext cx="410296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8C-C22F-2A4E-1232-B86F2F5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A5D6-6A89-2A34-C0CC-8C72CD6D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182915" cy="3634486"/>
          </a:xfrm>
        </p:spPr>
        <p:txBody>
          <a:bodyPr anchor="t"/>
          <a:lstStyle/>
          <a:p>
            <a:r>
              <a:rPr lang="en-AU" dirty="0"/>
              <a:t>Another csv with just the Path ID and the count of that path was made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F583-5014-EFD1-C611-C8A67B9E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55" y="2090843"/>
            <a:ext cx="5789501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872E-54FB-D10B-BDEF-4860ED6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2048"/>
            <a:ext cx="3211670" cy="379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89A73-8C2C-E3BC-2A35-32CF352AA6AF}"/>
              </a:ext>
            </a:extLst>
          </p:cNvPr>
          <p:cNvSpPr txBox="1"/>
          <p:nvPr/>
        </p:nvSpPr>
        <p:spPr>
          <a:xfrm>
            <a:off x="581192" y="2065717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Parameter to choose which superpopulation to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C0CA-38A9-D4A5-D514-7B7BE6FF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6" y="2048614"/>
            <a:ext cx="3451397" cy="18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03E3-43C3-AF43-AF13-C7BE5B20F351}"/>
              </a:ext>
            </a:extLst>
          </p:cNvPr>
          <p:cNvSpPr txBox="1"/>
          <p:nvPr/>
        </p:nvSpPr>
        <p:spPr>
          <a:xfrm>
            <a:off x="7970886" y="1183744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 Calculated field to choose colour of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D6F6-1A03-EF06-17B2-4BDD5C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7" b="3250"/>
          <a:stretch/>
        </p:blipFill>
        <p:spPr>
          <a:xfrm>
            <a:off x="4104864" y="2699763"/>
            <a:ext cx="3662335" cy="188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E60E-AC96-629C-9A37-3CF15F3A91D8}"/>
              </a:ext>
            </a:extLst>
          </p:cNvPr>
          <p:cNvSpPr txBox="1"/>
          <p:nvPr/>
        </p:nvSpPr>
        <p:spPr>
          <a:xfrm>
            <a:off x="4223356" y="2053431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Filter to only get paths which start with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EEB8D-F393-CAA2-D26A-A985ACAD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8" y="4326505"/>
            <a:ext cx="3041009" cy="227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14164-A719-51CF-5305-A001FEBBF0EE}"/>
              </a:ext>
            </a:extLst>
          </p:cNvPr>
          <p:cNvSpPr txBox="1"/>
          <p:nvPr/>
        </p:nvSpPr>
        <p:spPr>
          <a:xfrm>
            <a:off x="3953629" y="5227634"/>
            <a:ext cx="4366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4. Longitude on Columns, Latitude on Rows</a:t>
            </a:r>
          </a:p>
          <a:p>
            <a:pPr algn="r"/>
            <a:r>
              <a:rPr lang="en-AU" dirty="0"/>
              <a:t>Path ID on Detail, graph set to “Line”</a:t>
            </a:r>
          </a:p>
          <a:p>
            <a:pPr algn="r"/>
            <a:r>
              <a:rPr lang="en-AU" dirty="0"/>
              <a:t>Guess Superpopulation on Colour, Count of Predictions on Size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549D-75B5-2A11-1DA8-D69B7B3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" y="1890876"/>
            <a:ext cx="8694512" cy="464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69AF6-988C-B9BF-428F-67775ED48831}"/>
              </a:ext>
            </a:extLst>
          </p:cNvPr>
          <p:cNvSpPr txBox="1"/>
          <p:nvPr/>
        </p:nvSpPr>
        <p:spPr>
          <a:xfrm>
            <a:off x="3448735" y="1296516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  <a:hlinkClick r:id="rId3"/>
              </a:rPr>
              <a:t>https://public.tableau.com/app/profile/violet.bui/viz/1000genomesMachineLearningVisualisations/Estimations?publish=yes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2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847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5135752"/>
          </a:xfrm>
        </p:spPr>
        <p:txBody>
          <a:bodyPr anchor="t">
            <a:normAutofit fontScale="92500"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b="1" dirty="0"/>
          </a:p>
          <a:p>
            <a:r>
              <a:rPr lang="en-AU" b="1" dirty="0"/>
              <a:t>Elbow plot identified 2 components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Kidd: </a:t>
            </a:r>
            <a:r>
              <a:rPr lang="en-AU" dirty="0"/>
              <a:t>61% and 39%, respectively</a:t>
            </a:r>
          </a:p>
          <a:p>
            <a:pPr lvl="1"/>
            <a:r>
              <a:rPr lang="en-AU" b="1" dirty="0"/>
              <a:t>Seldin: </a:t>
            </a:r>
            <a:r>
              <a:rPr lang="en-AU" dirty="0"/>
              <a:t>68% and 32%, respectively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7545-EB34-0F9B-6236-94CA3276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7" t="21901" r="34088" b="57714"/>
          <a:stretch/>
        </p:blipFill>
        <p:spPr>
          <a:xfrm>
            <a:off x="5392754" y="2025444"/>
            <a:ext cx="6533740" cy="39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682</Words>
  <Application>Microsoft Office PowerPoint</Application>
  <PresentationFormat>Widescreen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Gill Sans MT</vt:lpstr>
      <vt:lpstr>Slack-Lato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PowerPoint Presentation</vt:lpstr>
      <vt:lpstr>Preparing the Data</vt:lpstr>
      <vt:lpstr>Preparing the Data</vt:lpstr>
      <vt:lpstr>Making the Map</vt:lpstr>
      <vt:lpstr>the Map: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15</cp:revision>
  <dcterms:created xsi:type="dcterms:W3CDTF">2024-07-29T11:18:45Z</dcterms:created>
  <dcterms:modified xsi:type="dcterms:W3CDTF">2024-08-05T10:55:54Z</dcterms:modified>
</cp:coreProperties>
</file>