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8" r:id="rId3"/>
    <p:sldId id="257" r:id="rId4"/>
    <p:sldId id="263" r:id="rId5"/>
    <p:sldId id="268" r:id="rId6"/>
    <p:sldId id="269" r:id="rId7"/>
    <p:sldId id="267" r:id="rId8"/>
    <p:sldId id="264" r:id="rId9"/>
    <p:sldId id="259" r:id="rId10"/>
    <p:sldId id="261" r:id="rId11"/>
    <p:sldId id="262" r:id="rId12"/>
    <p:sldId id="266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EEF0E-6CE6-48D7-917D-894765BB4573}" v="50" dt="2024-08-05T01:10:3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rina Witt" userId="f169f1cf-c0cd-4901-8235-2d2df8cd7c86" providerId="ADAL" clId="{221EEF0E-6CE6-48D7-917D-894765BB4573}"/>
    <pc:docChg chg="undo custSel addSld modSld sldOrd">
      <pc:chgData name="Katrina Witt" userId="f169f1cf-c0cd-4901-8235-2d2df8cd7c86" providerId="ADAL" clId="{221EEF0E-6CE6-48D7-917D-894765BB4573}" dt="2024-08-05T01:17:22.592" v="1240" actId="313"/>
      <pc:docMkLst>
        <pc:docMk/>
      </pc:docMkLst>
      <pc:sldChg chg="modSp">
        <pc:chgData name="Katrina Witt" userId="f169f1cf-c0cd-4901-8235-2d2df8cd7c86" providerId="ADAL" clId="{221EEF0E-6CE6-48D7-917D-894765BB4573}" dt="2024-08-05T01:00:41.361" v="134" actId="20577"/>
        <pc:sldMkLst>
          <pc:docMk/>
          <pc:sldMk cId="2825470655" sldId="257"/>
        </pc:sldMkLst>
        <pc:graphicFrameChg chg="mod">
          <ac:chgData name="Katrina Witt" userId="f169f1cf-c0cd-4901-8235-2d2df8cd7c86" providerId="ADAL" clId="{221EEF0E-6CE6-48D7-917D-894765BB4573}" dt="2024-08-05T01:00:41.361" v="134" actId="20577"/>
          <ac:graphicFrameMkLst>
            <pc:docMk/>
            <pc:sldMk cId="2825470655" sldId="257"/>
            <ac:graphicFrameMk id="3" creationId="{E100CD3E-DB59-F7D4-4952-5B4B266E99F4}"/>
          </ac:graphicFrameMkLst>
        </pc:graphicFrameChg>
        <pc:picChg chg="mod">
          <ac:chgData name="Katrina Witt" userId="f169f1cf-c0cd-4901-8235-2d2df8cd7c86" providerId="ADAL" clId="{221EEF0E-6CE6-48D7-917D-894765BB4573}" dt="2024-08-05T01:00:22.278" v="130" actId="1076"/>
          <ac:picMkLst>
            <pc:docMk/>
            <pc:sldMk cId="2825470655" sldId="257"/>
            <ac:picMk id="4" creationId="{89A85417-976E-6BFE-1136-1B7C06E22C51}"/>
          </ac:picMkLst>
        </pc:picChg>
        <pc:picChg chg="mod">
          <ac:chgData name="Katrina Witt" userId="f169f1cf-c0cd-4901-8235-2d2df8cd7c86" providerId="ADAL" clId="{221EEF0E-6CE6-48D7-917D-894765BB4573}" dt="2024-08-05T01:00:08.003" v="125" actId="1076"/>
          <ac:picMkLst>
            <pc:docMk/>
            <pc:sldMk cId="2825470655" sldId="257"/>
            <ac:picMk id="1036" creationId="{B5F09637-D233-3FBF-A104-DDB2A50AD0BA}"/>
          </ac:picMkLst>
        </pc:picChg>
        <pc:picChg chg="mod">
          <ac:chgData name="Katrina Witt" userId="f169f1cf-c0cd-4901-8235-2d2df8cd7c86" providerId="ADAL" clId="{221EEF0E-6CE6-48D7-917D-894765BB4573}" dt="2024-08-05T01:00:03.764" v="124" actId="1076"/>
          <ac:picMkLst>
            <pc:docMk/>
            <pc:sldMk cId="2825470655" sldId="257"/>
            <ac:picMk id="1042" creationId="{A8F11698-E096-2906-BFD6-7FA1AF23A41C}"/>
          </ac:picMkLst>
        </pc:picChg>
        <pc:picChg chg="mod">
          <ac:chgData name="Katrina Witt" userId="f169f1cf-c0cd-4901-8235-2d2df8cd7c86" providerId="ADAL" clId="{221EEF0E-6CE6-48D7-917D-894765BB4573}" dt="2024-08-05T01:00:28.690" v="131" actId="1076"/>
          <ac:picMkLst>
            <pc:docMk/>
            <pc:sldMk cId="2825470655" sldId="257"/>
            <ac:picMk id="1044" creationId="{D8086BD3-138A-D180-06AD-88CF8B0DCDE4}"/>
          </ac:picMkLst>
        </pc:picChg>
      </pc:sldChg>
      <pc:sldChg chg="modSp mod">
        <pc:chgData name="Katrina Witt" userId="f169f1cf-c0cd-4901-8235-2d2df8cd7c86" providerId="ADAL" clId="{221EEF0E-6CE6-48D7-917D-894765BB4573}" dt="2024-08-05T01:01:00.260" v="137" actId="20577"/>
        <pc:sldMkLst>
          <pc:docMk/>
          <pc:sldMk cId="1084365285" sldId="259"/>
        </pc:sldMkLst>
        <pc:spChg chg="mod">
          <ac:chgData name="Katrina Witt" userId="f169f1cf-c0cd-4901-8235-2d2df8cd7c86" providerId="ADAL" clId="{221EEF0E-6CE6-48D7-917D-894765BB4573}" dt="2024-08-05T01:01:00.260" v="137" actId="20577"/>
          <ac:spMkLst>
            <pc:docMk/>
            <pc:sldMk cId="1084365285" sldId="259"/>
            <ac:spMk id="2" creationId="{4E5C74DC-0BE9-D7D5-5D7D-CC2819544AD6}"/>
          </ac:spMkLst>
        </pc:spChg>
      </pc:sldChg>
      <pc:sldChg chg="addSp delSp modSp mod">
        <pc:chgData name="Katrina Witt" userId="f169f1cf-c0cd-4901-8235-2d2df8cd7c86" providerId="ADAL" clId="{221EEF0E-6CE6-48D7-917D-894765BB4573}" dt="2024-08-05T01:15:38.593" v="1113" actId="478"/>
        <pc:sldMkLst>
          <pc:docMk/>
          <pc:sldMk cId="2850945141" sldId="261"/>
        </pc:sldMkLst>
        <pc:spChg chg="del">
          <ac:chgData name="Katrina Witt" userId="f169f1cf-c0cd-4901-8235-2d2df8cd7c86" providerId="ADAL" clId="{221EEF0E-6CE6-48D7-917D-894765BB4573}" dt="2024-08-05T01:15:36.834" v="1112" actId="478"/>
          <ac:spMkLst>
            <pc:docMk/>
            <pc:sldMk cId="2850945141" sldId="261"/>
            <ac:spMk id="2" creationId="{4E5C74DC-0BE9-D7D5-5D7D-CC2819544AD6}"/>
          </ac:spMkLst>
        </pc:spChg>
        <pc:spChg chg="add del mod">
          <ac:chgData name="Katrina Witt" userId="f169f1cf-c0cd-4901-8235-2d2df8cd7c86" providerId="ADAL" clId="{221EEF0E-6CE6-48D7-917D-894765BB4573}" dt="2024-08-05T01:15:38.593" v="1113" actId="478"/>
          <ac:spMkLst>
            <pc:docMk/>
            <pc:sldMk cId="2850945141" sldId="261"/>
            <ac:spMk id="6" creationId="{7DBDF0FA-AFCE-897B-3EF8-549A9189D1CB}"/>
          </ac:spMkLst>
        </pc:spChg>
      </pc:sldChg>
      <pc:sldChg chg="addSp delSp modSp mod">
        <pc:chgData name="Katrina Witt" userId="f169f1cf-c0cd-4901-8235-2d2df8cd7c86" providerId="ADAL" clId="{221EEF0E-6CE6-48D7-917D-894765BB4573}" dt="2024-08-05T01:15:43.376" v="1115" actId="478"/>
        <pc:sldMkLst>
          <pc:docMk/>
          <pc:sldMk cId="250012397" sldId="262"/>
        </pc:sldMkLst>
        <pc:spChg chg="del">
          <ac:chgData name="Katrina Witt" userId="f169f1cf-c0cd-4901-8235-2d2df8cd7c86" providerId="ADAL" clId="{221EEF0E-6CE6-48D7-917D-894765BB4573}" dt="2024-08-05T01:15:41.802" v="1114" actId="478"/>
          <ac:spMkLst>
            <pc:docMk/>
            <pc:sldMk cId="250012397" sldId="262"/>
            <ac:spMk id="2" creationId="{4E5C74DC-0BE9-D7D5-5D7D-CC2819544AD6}"/>
          </ac:spMkLst>
        </pc:spChg>
        <pc:spChg chg="add del mod">
          <ac:chgData name="Katrina Witt" userId="f169f1cf-c0cd-4901-8235-2d2df8cd7c86" providerId="ADAL" clId="{221EEF0E-6CE6-48D7-917D-894765BB4573}" dt="2024-08-05T01:15:43.376" v="1115" actId="478"/>
          <ac:spMkLst>
            <pc:docMk/>
            <pc:sldMk cId="250012397" sldId="262"/>
            <ac:spMk id="5" creationId="{1ECFB4F2-1420-9850-B579-BBD6B203604F}"/>
          </ac:spMkLst>
        </pc:spChg>
      </pc:sldChg>
      <pc:sldChg chg="addSp delSp modSp add mod ord addAnim delAnim setClrOvrMap">
        <pc:chgData name="Katrina Witt" userId="f169f1cf-c0cd-4901-8235-2d2df8cd7c86" providerId="ADAL" clId="{221EEF0E-6CE6-48D7-917D-894765BB4573}" dt="2024-08-05T01:15:27.469" v="1111" actId="1076"/>
        <pc:sldMkLst>
          <pc:docMk/>
          <pc:sldMk cId="957222148" sldId="263"/>
        </pc:sldMkLst>
        <pc:spChg chg="del mod">
          <ac:chgData name="Katrina Witt" userId="f169f1cf-c0cd-4901-8235-2d2df8cd7c86" providerId="ADAL" clId="{221EEF0E-6CE6-48D7-917D-894765BB4573}" dt="2024-08-05T00:57:50.517" v="9" actId="478"/>
          <ac:spMkLst>
            <pc:docMk/>
            <pc:sldMk cId="957222148" sldId="263"/>
            <ac:spMk id="2" creationId="{25117BC9-95CC-1132-D88D-DA0B5C7D522A}"/>
          </ac:spMkLst>
        </pc:spChg>
        <pc:spChg chg="del mod">
          <ac:chgData name="Katrina Witt" userId="f169f1cf-c0cd-4901-8235-2d2df8cd7c86" providerId="ADAL" clId="{221EEF0E-6CE6-48D7-917D-894765BB4573}" dt="2024-08-05T00:57:32.325" v="7" actId="478"/>
          <ac:spMkLst>
            <pc:docMk/>
            <pc:sldMk cId="957222148" sldId="263"/>
            <ac:spMk id="3" creationId="{43D898AE-AFD9-09D9-F9C3-F70DC7E87D83}"/>
          </ac:spMkLst>
        </pc:spChg>
        <pc:spChg chg="add mod">
          <ac:chgData name="Katrina Witt" userId="f169f1cf-c0cd-4901-8235-2d2df8cd7c86" providerId="ADAL" clId="{221EEF0E-6CE6-48D7-917D-894765BB4573}" dt="2024-08-05T01:15:27.469" v="1111" actId="1076"/>
          <ac:spMkLst>
            <pc:docMk/>
            <pc:sldMk cId="957222148" sldId="263"/>
            <ac:spMk id="5" creationId="{027B12A8-80E5-A39C-A9DD-946D3741CEA9}"/>
          </ac:spMkLst>
        </pc:spChg>
        <pc:spChg chg="add del mod">
          <ac:chgData name="Katrina Witt" userId="f169f1cf-c0cd-4901-8235-2d2df8cd7c86" providerId="ADAL" clId="{221EEF0E-6CE6-48D7-917D-894765BB4573}" dt="2024-08-05T00:57:53.997" v="10" actId="478"/>
          <ac:spMkLst>
            <pc:docMk/>
            <pc:sldMk cId="957222148" sldId="263"/>
            <ac:spMk id="7" creationId="{6B4E4859-150A-9EA8-8F9F-DFF543F72DA6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7" creationId="{E08D4B6A-8113-4DFB-B82E-B60CAC8E0A50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8" creationId="{9822E561-F97C-4CBB-A9A6-A6BF6317BC84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9" creationId="{B01B0E58-A5C8-4CDA-A2E0-35DF94E59857}"/>
          </ac:spMkLst>
        </pc:spChg>
        <pc:spChg chg="add del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25" creationId="{6B695AA2-4B70-477F-AF90-536B720A1343}"/>
          </ac:spMkLst>
        </pc:spChg>
        <pc:spChg chg="add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30" creationId="{0671A8AE-40A1-4631-A6B8-581AFF065482}"/>
          </ac:spMkLst>
        </pc:spChg>
        <pc:spChg chg="add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32" creationId="{A44CD100-6267-4E62-AA64-2182A3A6A1C0}"/>
          </ac:spMkLst>
        </pc:spChg>
        <pc:picChg chg="mod ord">
          <ac:chgData name="Katrina Witt" userId="f169f1cf-c0cd-4901-8235-2d2df8cd7c86" providerId="ADAL" clId="{221EEF0E-6CE6-48D7-917D-894765BB4573}" dt="2024-08-05T00:59:17.711" v="88" actId="1076"/>
          <ac:picMkLst>
            <pc:docMk/>
            <pc:sldMk cId="957222148" sldId="263"/>
            <ac:picMk id="20" creationId="{AF24C77B-6C4B-94AC-7AFA-CB5EB80885FA}"/>
          </ac:picMkLst>
        </pc:picChg>
      </pc:sldChg>
      <pc:sldChg chg="delSp modSp add mod ord">
        <pc:chgData name="Katrina Witt" userId="f169f1cf-c0cd-4901-8235-2d2df8cd7c86" providerId="ADAL" clId="{221EEF0E-6CE6-48D7-917D-894765BB4573}" dt="2024-08-05T01:05:44.763" v="427" actId="108"/>
        <pc:sldMkLst>
          <pc:docMk/>
          <pc:sldMk cId="3088927530" sldId="264"/>
        </pc:sldMkLst>
        <pc:spChg chg="mod">
          <ac:chgData name="Katrina Witt" userId="f169f1cf-c0cd-4901-8235-2d2df8cd7c86" providerId="ADAL" clId="{221EEF0E-6CE6-48D7-917D-894765BB4573}" dt="2024-08-05T01:03:20.557" v="266" actId="6549"/>
          <ac:spMkLst>
            <pc:docMk/>
            <pc:sldMk cId="3088927530" sldId="264"/>
            <ac:spMk id="2" creationId="{39634EEA-63AC-F750-98FD-FA9F2AA17503}"/>
          </ac:spMkLst>
        </pc:spChg>
        <pc:spChg chg="mod">
          <ac:chgData name="Katrina Witt" userId="f169f1cf-c0cd-4901-8235-2d2df8cd7c86" providerId="ADAL" clId="{221EEF0E-6CE6-48D7-917D-894765BB4573}" dt="2024-08-05T01:05:44.763" v="427" actId="108"/>
          <ac:spMkLst>
            <pc:docMk/>
            <pc:sldMk cId="3088927530" sldId="264"/>
            <ac:spMk id="3" creationId="{375C548C-5FAE-00FA-62DE-F8EDDDAFE8C2}"/>
          </ac:spMkLst>
        </pc:spChg>
        <pc:picChg chg="del">
          <ac:chgData name="Katrina Witt" userId="f169f1cf-c0cd-4901-8235-2d2df8cd7c86" providerId="ADAL" clId="{221EEF0E-6CE6-48D7-917D-894765BB4573}" dt="2024-08-05T01:02:12.320" v="197" actId="478"/>
          <ac:picMkLst>
            <pc:docMk/>
            <pc:sldMk cId="3088927530" sldId="264"/>
            <ac:picMk id="2056" creationId="{0A9B8337-048E-3074-A048-90960D9A9AD9}"/>
          </ac:picMkLst>
        </pc:picChg>
      </pc:sldChg>
      <pc:sldChg chg="modSp add mod ord">
        <pc:chgData name="Katrina Witt" userId="f169f1cf-c0cd-4901-8235-2d2df8cd7c86" providerId="ADAL" clId="{221EEF0E-6CE6-48D7-917D-894765BB4573}" dt="2024-08-05T01:06:59.861" v="480" actId="1076"/>
        <pc:sldMkLst>
          <pc:docMk/>
          <pc:sldMk cId="776845238" sldId="265"/>
        </pc:sldMkLst>
        <pc:spChg chg="mod">
          <ac:chgData name="Katrina Witt" userId="f169f1cf-c0cd-4901-8235-2d2df8cd7c86" providerId="ADAL" clId="{221EEF0E-6CE6-48D7-917D-894765BB4573}" dt="2024-08-05T01:06:59.861" v="480" actId="1076"/>
          <ac:spMkLst>
            <pc:docMk/>
            <pc:sldMk cId="776845238" sldId="265"/>
            <ac:spMk id="5" creationId="{027B12A8-80E5-A39C-A9DD-946D3741CEA9}"/>
          </ac:spMkLst>
        </pc:spChg>
      </pc:sldChg>
      <pc:sldChg chg="addSp modSp add mod ord">
        <pc:chgData name="Katrina Witt" userId="f169f1cf-c0cd-4901-8235-2d2df8cd7c86" providerId="ADAL" clId="{221EEF0E-6CE6-48D7-917D-894765BB4573}" dt="2024-08-05T01:17:22.592" v="1240" actId="313"/>
        <pc:sldMkLst>
          <pc:docMk/>
          <pc:sldMk cId="2958815268" sldId="266"/>
        </pc:sldMkLst>
        <pc:spChg chg="mod">
          <ac:chgData name="Katrina Witt" userId="f169f1cf-c0cd-4901-8235-2d2df8cd7c86" providerId="ADAL" clId="{221EEF0E-6CE6-48D7-917D-894765BB4573}" dt="2024-08-05T01:07:20.445" v="498" actId="5793"/>
          <ac:spMkLst>
            <pc:docMk/>
            <pc:sldMk cId="2958815268" sldId="266"/>
            <ac:spMk id="2" creationId="{39634EEA-63AC-F750-98FD-FA9F2AA17503}"/>
          </ac:spMkLst>
        </pc:spChg>
        <pc:spChg chg="mod">
          <ac:chgData name="Katrina Witt" userId="f169f1cf-c0cd-4901-8235-2d2df8cd7c86" providerId="ADAL" clId="{221EEF0E-6CE6-48D7-917D-894765BB4573}" dt="2024-08-05T01:17:22.592" v="1240" actId="313"/>
          <ac:spMkLst>
            <pc:docMk/>
            <pc:sldMk cId="2958815268" sldId="266"/>
            <ac:spMk id="3" creationId="{375C548C-5FAE-00FA-62DE-F8EDDDAFE8C2}"/>
          </ac:spMkLst>
        </pc:spChg>
        <pc:spChg chg="add">
          <ac:chgData name="Katrina Witt" userId="f169f1cf-c0cd-4901-8235-2d2df8cd7c86" providerId="ADAL" clId="{221EEF0E-6CE6-48D7-917D-894765BB4573}" dt="2024-08-05T01:10:30.970" v="729"/>
          <ac:spMkLst>
            <pc:docMk/>
            <pc:sldMk cId="2958815268" sldId="266"/>
            <ac:spMk id="4" creationId="{282DF837-60F3-6A25-C6B6-96C22E13FC23}"/>
          </ac:spMkLst>
        </pc:spChg>
        <pc:spChg chg="add">
          <ac:chgData name="Katrina Witt" userId="f169f1cf-c0cd-4901-8235-2d2df8cd7c86" providerId="ADAL" clId="{221EEF0E-6CE6-48D7-917D-894765BB4573}" dt="2024-08-05T01:10:33.360" v="730"/>
          <ac:spMkLst>
            <pc:docMk/>
            <pc:sldMk cId="2958815268" sldId="266"/>
            <ac:spMk id="5" creationId="{3AA4B0AD-32A8-4FDA-2717-EEF4D0F4213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Dimensionality Reduction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prince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  <a:br>
            <a:rPr lang="en-AU" dirty="0"/>
          </a:br>
          <a:endParaRPr lang="en-AU" dirty="0"/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 dirty="0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1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1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233355"/>
        <a:ext cx="1220135" cy="389298"/>
      </dsp:txXfrm>
    </dsp:sp>
    <dsp:sp modelId="{C2141353-AED9-40AF-9E62-BE17FE13CB1E}">
      <dsp:nvSpPr>
        <dsp:cNvPr id="0" name=""/>
        <dsp:cNvSpPr/>
      </dsp:nvSpPr>
      <dsp:spPr>
        <a:xfrm>
          <a:off x="14167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652441"/>
        <a:ext cx="1220135" cy="579223"/>
      </dsp:txXfrm>
    </dsp:sp>
    <dsp:sp modelId="{3757E782-F99A-4CC6-AC4B-C29C8B5AEC41}">
      <dsp:nvSpPr>
        <dsp:cNvPr id="0" name=""/>
        <dsp:cNvSpPr/>
      </dsp:nvSpPr>
      <dsp:spPr>
        <a:xfrm>
          <a:off x="184437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233355"/>
        <a:ext cx="1220135" cy="389298"/>
      </dsp:txXfrm>
    </dsp:sp>
    <dsp:sp modelId="{624D021F-197F-4B8C-A452-44FE38756DC2}">
      <dsp:nvSpPr>
        <dsp:cNvPr id="0" name=""/>
        <dsp:cNvSpPr/>
      </dsp:nvSpPr>
      <dsp:spPr>
        <a:xfrm>
          <a:off x="144782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652441"/>
        <a:ext cx="1220135" cy="579223"/>
      </dsp:txXfrm>
    </dsp:sp>
    <dsp:sp modelId="{6D50F3BB-0B60-4A27-9E8F-C2B48EC41D3B}">
      <dsp:nvSpPr>
        <dsp:cNvPr id="0" name=""/>
        <dsp:cNvSpPr/>
      </dsp:nvSpPr>
      <dsp:spPr>
        <a:xfrm>
          <a:off x="327803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233355"/>
        <a:ext cx="1220135" cy="389298"/>
      </dsp:txXfrm>
    </dsp:sp>
    <dsp:sp modelId="{CA74B552-4C10-407D-9DA4-DC446BE25C5A}">
      <dsp:nvSpPr>
        <dsp:cNvPr id="0" name=""/>
        <dsp:cNvSpPr/>
      </dsp:nvSpPr>
      <dsp:spPr>
        <a:xfrm>
          <a:off x="288148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652441"/>
        <a:ext cx="1220135" cy="579223"/>
      </dsp:txXfrm>
    </dsp:sp>
    <dsp:sp modelId="{CCFD5038-D7B3-4967-A9D2-460F1B3EE6F8}">
      <dsp:nvSpPr>
        <dsp:cNvPr id="0" name=""/>
        <dsp:cNvSpPr/>
      </dsp:nvSpPr>
      <dsp:spPr>
        <a:xfrm>
          <a:off x="4711689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Dimensionality Reduction</a:t>
          </a:r>
        </a:p>
      </dsp:txBody>
      <dsp:txXfrm>
        <a:off x="4315145" y="1233355"/>
        <a:ext cx="1220135" cy="389298"/>
      </dsp:txXfrm>
    </dsp:sp>
    <dsp:sp modelId="{D635B18C-E5A9-4FA1-8E3A-3A3AB3590972}">
      <dsp:nvSpPr>
        <dsp:cNvPr id="0" name=""/>
        <dsp:cNvSpPr/>
      </dsp:nvSpPr>
      <dsp:spPr>
        <a:xfrm>
          <a:off x="4315145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prince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 dirty="0"/>
        </a:p>
      </dsp:txBody>
      <dsp:txXfrm>
        <a:off x="4315145" y="1652441"/>
        <a:ext cx="1220135" cy="579223"/>
      </dsp:txXfrm>
    </dsp:sp>
    <dsp:sp modelId="{2C534DBC-B829-430B-AA56-314832889084}">
      <dsp:nvSpPr>
        <dsp:cNvPr id="0" name=""/>
        <dsp:cNvSpPr/>
      </dsp:nvSpPr>
      <dsp:spPr>
        <a:xfrm>
          <a:off x="6145348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233355"/>
        <a:ext cx="1220135" cy="389298"/>
      </dsp:txXfrm>
    </dsp:sp>
    <dsp:sp modelId="{65698291-BF23-4A1E-9AA6-3CB5AC1C3195}">
      <dsp:nvSpPr>
        <dsp:cNvPr id="0" name=""/>
        <dsp:cNvSpPr/>
      </dsp:nvSpPr>
      <dsp:spPr>
        <a:xfrm>
          <a:off x="5748804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  <a:br>
            <a:rPr lang="en-AU" sz="1100" kern="1200" dirty="0"/>
          </a:br>
          <a:endParaRPr lang="en-AU" sz="1100" kern="1200" dirty="0"/>
        </a:p>
      </dsp:txBody>
      <dsp:txXfrm>
        <a:off x="5748804" y="1652441"/>
        <a:ext cx="1220135" cy="579223"/>
      </dsp:txXfrm>
    </dsp:sp>
    <dsp:sp modelId="{3CBBC308-BC96-43B9-AED8-95B52C10EE9A}">
      <dsp:nvSpPr>
        <dsp:cNvPr id="0" name=""/>
        <dsp:cNvSpPr/>
      </dsp:nvSpPr>
      <dsp:spPr>
        <a:xfrm>
          <a:off x="7579007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233355"/>
        <a:ext cx="1220135" cy="389298"/>
      </dsp:txXfrm>
    </dsp:sp>
    <dsp:sp modelId="{DAF5DCB6-AB69-4711-BE35-F9BDF67760F3}">
      <dsp:nvSpPr>
        <dsp:cNvPr id="0" name=""/>
        <dsp:cNvSpPr/>
      </dsp:nvSpPr>
      <dsp:spPr>
        <a:xfrm>
          <a:off x="7182463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652441"/>
        <a:ext cx="1220135" cy="579223"/>
      </dsp:txXfrm>
    </dsp:sp>
    <dsp:sp modelId="{96AFB470-C46F-4EF8-8EC6-1D226E9D821A}">
      <dsp:nvSpPr>
        <dsp:cNvPr id="0" name=""/>
        <dsp:cNvSpPr/>
      </dsp:nvSpPr>
      <dsp:spPr>
        <a:xfrm>
          <a:off x="9012666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233355"/>
        <a:ext cx="1220135" cy="389298"/>
      </dsp:txXfrm>
    </dsp:sp>
    <dsp:sp modelId="{8095579C-782C-45C2-AD03-B564165737C9}">
      <dsp:nvSpPr>
        <dsp:cNvPr id="0" name=""/>
        <dsp:cNvSpPr/>
      </dsp:nvSpPr>
      <dsp:spPr>
        <a:xfrm>
          <a:off x="8616122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652441"/>
        <a:ext cx="1220135" cy="579223"/>
      </dsp:txXfrm>
    </dsp:sp>
    <dsp:sp modelId="{DFC2528F-E8E1-4B0B-809E-08F06CC6DE63}">
      <dsp:nvSpPr>
        <dsp:cNvPr id="0" name=""/>
        <dsp:cNvSpPr/>
      </dsp:nvSpPr>
      <dsp:spPr>
        <a:xfrm>
          <a:off x="10446325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233355"/>
        <a:ext cx="1220135" cy="389298"/>
      </dsp:txXfrm>
    </dsp:sp>
    <dsp:sp modelId="{8B41FB10-1450-44A7-8C5B-2BEA077EF5DA}">
      <dsp:nvSpPr>
        <dsp:cNvPr id="0" name=""/>
        <dsp:cNvSpPr/>
      </dsp:nvSpPr>
      <dsp:spPr>
        <a:xfrm>
          <a:off x="10049781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652441"/>
        <a:ext cx="1220135" cy="57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4BD5C2-F022-32EE-0D65-B02B35A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208862"/>
            <a:ext cx="7400608" cy="56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E5E5BFE-7DED-24B2-C5BA-E18DA99161BB}"/>
              </a:ext>
            </a:extLst>
          </p:cNvPr>
          <p:cNvSpPr/>
          <p:nvPr/>
        </p:nvSpPr>
        <p:spPr>
          <a:xfrm>
            <a:off x="5613988" y="1477926"/>
            <a:ext cx="287080" cy="5241853"/>
          </a:xfrm>
          <a:prstGeom prst="ellipse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279BB-C9B4-464E-ED5E-7826701D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Mental illness risk:</a:t>
            </a:r>
          </a:p>
          <a:p>
            <a:r>
              <a:rPr lang="en-AU" b="1" dirty="0"/>
              <a:t>rs798443: </a:t>
            </a:r>
            <a:r>
              <a:rPr lang="en-AU" dirty="0"/>
              <a:t>COMT gene, risk of mental illness, esp. risk of schizophrenia</a:t>
            </a:r>
          </a:p>
          <a:p>
            <a:r>
              <a:rPr lang="en-AU" b="1" dirty="0"/>
              <a:t>rs9511149: </a:t>
            </a:r>
            <a:r>
              <a:rPr lang="en-AU" dirty="0"/>
              <a:t>stress response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Diabetes &amp; CVD risk:</a:t>
            </a:r>
          </a:p>
          <a:p>
            <a:r>
              <a:rPr lang="en-AU" b="1" dirty="0"/>
              <a:t>rs4833103: </a:t>
            </a:r>
            <a:r>
              <a:rPr lang="en-AU" dirty="0"/>
              <a:t>insulin sensitivity</a:t>
            </a:r>
          </a:p>
          <a:p>
            <a:r>
              <a:rPr lang="en-AU" b="1" dirty="0"/>
              <a:t>rs7657799: </a:t>
            </a:r>
            <a:r>
              <a:rPr lang="en-AU" dirty="0"/>
              <a:t>reg of blood pressure</a:t>
            </a:r>
          </a:p>
          <a:p>
            <a:r>
              <a:rPr lang="en-AU" b="1" dirty="0"/>
              <a:t>rs2238151: </a:t>
            </a:r>
            <a:r>
              <a:rPr lang="en-AU" dirty="0"/>
              <a:t>reg of glucose</a:t>
            </a:r>
          </a:p>
          <a:p>
            <a:r>
              <a:rPr lang="en-AU" b="1" dirty="0"/>
              <a:t>rs4891825: </a:t>
            </a:r>
            <a:r>
              <a:rPr lang="en-AU" dirty="0"/>
              <a:t>CVD risk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b="1" dirty="0"/>
              <a:t>Physical features:</a:t>
            </a:r>
          </a:p>
          <a:p>
            <a:r>
              <a:rPr lang="en-AU" b="1" dirty="0"/>
              <a:t>rs12913832: </a:t>
            </a:r>
            <a:r>
              <a:rPr lang="en-AU" dirty="0"/>
              <a:t>eye colour, esp. determination of brown vs. blue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CA15AD-14DD-FD15-05E3-FD014045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3" y="1219655"/>
            <a:ext cx="7273925" cy="55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8E61-A07A-DC89-2BFC-474C2391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500" b="1" dirty="0"/>
              <a:t>Cancer risk:</a:t>
            </a:r>
          </a:p>
          <a:p>
            <a:r>
              <a:rPr lang="en-AU" sz="1500" b="1" dirty="0"/>
              <a:t>rs3813159: </a:t>
            </a:r>
            <a:r>
              <a:rPr lang="en-AU" sz="1500" dirty="0"/>
              <a:t>how the body responds to inflammatory signals</a:t>
            </a:r>
          </a:p>
          <a:p>
            <a:r>
              <a:rPr lang="en-AU" sz="1500" b="1" dirty="0"/>
              <a:t>rs917115: </a:t>
            </a:r>
            <a:r>
              <a:rPr lang="en-AU" sz="1500" dirty="0"/>
              <a:t>cell growth in relation to hormone signalling</a:t>
            </a:r>
          </a:p>
          <a:p>
            <a:r>
              <a:rPr lang="en-AU" sz="1500" b="1" dirty="0"/>
              <a:t>rs17642714: </a:t>
            </a:r>
            <a:r>
              <a:rPr lang="en-AU" sz="1500" dirty="0"/>
              <a:t>cell growth regulation</a:t>
            </a:r>
          </a:p>
          <a:p>
            <a:r>
              <a:rPr lang="en-AU" sz="1500" b="1" dirty="0"/>
              <a:t>rs7722456: </a:t>
            </a:r>
            <a:r>
              <a:rPr lang="en-AU" sz="1500" dirty="0"/>
              <a:t>cancer metastasis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500" b="1" dirty="0"/>
              <a:t>Obesity:</a:t>
            </a:r>
          </a:p>
          <a:p>
            <a:r>
              <a:rPr lang="en-AU" sz="1500" b="1" dirty="0"/>
              <a:t>rs10644</a:t>
            </a:r>
            <a:r>
              <a:rPr lang="en-AU" sz="2000" b="1" dirty="0"/>
              <a:t>: </a:t>
            </a:r>
            <a:r>
              <a:rPr lang="en-AU" sz="1500" dirty="0"/>
              <a:t>reg of energy &amp; fat storage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1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US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5198704"/>
          </a:xfrm>
        </p:spPr>
        <p:txBody>
          <a:bodyPr anchor="t">
            <a:normAutofit fontScale="92500" lnSpcReduction="10000"/>
          </a:bodyPr>
          <a:lstStyle/>
          <a:p>
            <a:r>
              <a:rPr lang="en-AU" sz="2100" b="1" dirty="0"/>
              <a:t>Two components explained dimensionality: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linked with diabetes and CVD risk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linked with cancer risk</a:t>
            </a:r>
          </a:p>
          <a:p>
            <a:pPr lvl="1"/>
            <a:endParaRPr lang="en-AU" dirty="0"/>
          </a:p>
          <a:p>
            <a:r>
              <a:rPr lang="en-US" sz="2100" b="1" dirty="0"/>
              <a:t>There is some evidence these are linked with ancestry: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higher risk in South Asians and Africans compared to Europeans</a:t>
            </a:r>
          </a:p>
          <a:p>
            <a:pPr lvl="1"/>
            <a:r>
              <a:rPr lang="en-US" b="1" dirty="0"/>
              <a:t>CVD: </a:t>
            </a:r>
            <a:r>
              <a:rPr lang="en-US" dirty="0"/>
              <a:t>higher risk in South Asians compared to Europeans</a:t>
            </a:r>
          </a:p>
          <a:p>
            <a:pPr lvl="1"/>
            <a:r>
              <a:rPr lang="en-US" b="1" dirty="0"/>
              <a:t>Cancer: </a:t>
            </a:r>
          </a:p>
          <a:p>
            <a:pPr lvl="2"/>
            <a:r>
              <a:rPr lang="en-US" sz="1700" dirty="0"/>
              <a:t>Higher risk of breast, lung, and colorectal cancers in Europeans</a:t>
            </a:r>
          </a:p>
          <a:p>
            <a:pPr lvl="2"/>
            <a:r>
              <a:rPr lang="en-US" sz="1700" dirty="0"/>
              <a:t>Higher risk of prostate cancer in Africans</a:t>
            </a:r>
          </a:p>
          <a:p>
            <a:pPr lvl="2"/>
            <a:r>
              <a:rPr lang="en-US" sz="1700" dirty="0"/>
              <a:t>Higher risk of oral and pharyngeal cancers in South Asians</a:t>
            </a:r>
          </a:p>
          <a:p>
            <a:pPr lvl="2"/>
            <a:endParaRPr lang="en-US" sz="1700" dirty="0"/>
          </a:p>
          <a:p>
            <a:r>
              <a:rPr lang="en-US" sz="2100" b="1" dirty="0"/>
              <a:t>However, these factors do not neatly distinguish individuals of different ancestries 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5881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Classifying ancestry:</a:t>
            </a:r>
          </a:p>
          <a:p>
            <a:r>
              <a:rPr lang="en-US" sz="4000" b="1" dirty="0"/>
              <a:t>Neural networks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684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5 classes:</a:t>
            </a:r>
          </a:p>
          <a:p>
            <a:pPr lvl="1"/>
            <a:r>
              <a:rPr lang="en-AU" b="1" dirty="0"/>
              <a:t>New package: </a:t>
            </a:r>
            <a:r>
              <a:rPr lang="en-AU" dirty="0" err="1"/>
              <a:t>tensorflow.keras.utils</a:t>
            </a:r>
            <a:r>
              <a:rPr lang="en-AU" dirty="0"/>
              <a:t> import </a:t>
            </a:r>
            <a:r>
              <a:rPr lang="en-AU" dirty="0" err="1"/>
              <a:t>to_categorical</a:t>
            </a:r>
            <a:r>
              <a:rPr lang="en-AU" dirty="0"/>
              <a:t>()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140831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73" y="4548010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419" y="537567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64" y="4444463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8" y="4362608"/>
            <a:ext cx="1908724" cy="6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Preprocessing:</a:t>
            </a:r>
          </a:p>
          <a:p>
            <a:r>
              <a:rPr lang="en-US" sz="4000" b="1" dirty="0"/>
              <a:t>Problems with </a:t>
            </a:r>
            <a:r>
              <a:rPr lang="en-US" sz="4000" b="1" dirty="0" err="1"/>
              <a:t>pca</a:t>
            </a:r>
            <a:r>
              <a:rPr lang="en-US" sz="4000" b="1" dirty="0"/>
              <a:t> (Principal Component Analysis)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95722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SNPs one-hot encoded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Matrix converted to sparse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0.1483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0.879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CF0743E-B8D9-BE77-6444-AD4D8D7B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33" y="1258530"/>
            <a:ext cx="6379802" cy="47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Train test split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Random Forest Classifier</a:t>
            </a:r>
          </a:p>
          <a:p>
            <a:endParaRPr lang="en-AU" dirty="0"/>
          </a:p>
          <a:p>
            <a:r>
              <a:rPr lang="en-AU" b="1" dirty="0"/>
              <a:t>Confusion Matrix</a:t>
            </a:r>
          </a:p>
          <a:p>
            <a:pPr lvl="1"/>
            <a:r>
              <a:rPr lang="en-AU" b="1" dirty="0"/>
              <a:t>Precision</a:t>
            </a:r>
          </a:p>
          <a:p>
            <a:pPr lvl="1"/>
            <a:r>
              <a:rPr lang="en-AU" b="1" dirty="0"/>
              <a:t>Recall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8575E3E-0DE0-D0BF-5C87-34610857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2" y="1490661"/>
            <a:ext cx="6982536" cy="45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Dimensionality Reduction:</a:t>
            </a:r>
          </a:p>
          <a:p>
            <a:r>
              <a:rPr lang="en-US" sz="4000" b="1" dirty="0"/>
              <a:t>Multiple correspondence analysis (MCA)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31897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/>
          </a:bodyPr>
          <a:lstStyle/>
          <a:p>
            <a:r>
              <a:rPr lang="en-US" b="1" dirty="0"/>
              <a:t>There is debate as to how many AISNPs are sufficient to determine an individual's ancestry:</a:t>
            </a:r>
          </a:p>
          <a:p>
            <a:pPr lvl="1"/>
            <a:r>
              <a:rPr lang="en-US" b="1" dirty="0"/>
              <a:t>Kidd et al (2014): </a:t>
            </a:r>
            <a:r>
              <a:rPr lang="en-US" dirty="0"/>
              <a:t>55</a:t>
            </a:r>
          </a:p>
          <a:p>
            <a:pPr lvl="1"/>
            <a:r>
              <a:rPr lang="en-US" b="1" dirty="0"/>
              <a:t>Seldin et al (2011): </a:t>
            </a:r>
            <a:r>
              <a:rPr lang="en-US" dirty="0"/>
              <a:t>128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Is it possible to reduce this dimensionality further?</a:t>
            </a:r>
          </a:p>
          <a:p>
            <a:endParaRPr lang="en-AU" b="1" dirty="0"/>
          </a:p>
          <a:p>
            <a:r>
              <a:rPr lang="en-AU" b="1" dirty="0"/>
              <a:t>Multiple Correspondence Analysis (MCA):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visualise</a:t>
            </a:r>
            <a:r>
              <a:rPr lang="en-US" dirty="0"/>
              <a:t> relationships between multiple nominal or original categorical variables in a dataset </a:t>
            </a:r>
          </a:p>
          <a:p>
            <a:pPr lvl="2"/>
            <a:r>
              <a:rPr lang="en-US" sz="1700" dirty="0"/>
              <a:t>As opposed to PCA for continuous data</a:t>
            </a:r>
          </a:p>
          <a:p>
            <a:pPr lvl="1"/>
            <a:r>
              <a:rPr lang="en-US" dirty="0"/>
              <a:t>Creates a set of new variables (dimensions) that represent the original categorical variables in a reduced form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89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dirty="0"/>
          </a:p>
          <a:p>
            <a:r>
              <a:rPr lang="en-AU" b="1" dirty="0"/>
              <a:t>Cumulative 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0.61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1.00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AE5C19-1913-7644-4604-717D9382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99" y="1762606"/>
            <a:ext cx="6236408" cy="39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622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Gill Sans MT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PowerPoint Presentation</vt:lpstr>
      <vt:lpstr>Results: PCA</vt:lpstr>
      <vt:lpstr>F1-Score</vt:lpstr>
      <vt:lpstr>PowerPoint Presentation</vt:lpstr>
      <vt:lpstr>PowerPoint Presentation</vt:lpstr>
      <vt:lpstr>Results:</vt:lpstr>
      <vt:lpstr>PowerPoint Presentation</vt:lpstr>
      <vt:lpstr>PowerPoint Presentation</vt:lpstr>
      <vt:lpstr>Conclusions:</vt:lpstr>
      <vt:lpstr>PowerPoint Presentation</vt:lpstr>
      <vt:lpstr>Results: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M P</cp:lastModifiedBy>
  <cp:revision>14</cp:revision>
  <dcterms:created xsi:type="dcterms:W3CDTF">2024-07-29T11:18:45Z</dcterms:created>
  <dcterms:modified xsi:type="dcterms:W3CDTF">2024-08-05T09:17:37Z</dcterms:modified>
</cp:coreProperties>
</file>