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Transformation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hv plot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/>
            <a:t>Scikit-learn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AAA4BEFD-B745-4DB2-9556-23D76B09750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</a:t>
          </a:r>
        </a:p>
      </dgm:t>
    </dgm:pt>
    <dgm:pt modelId="{24D8ADA2-98B9-45B6-A992-1F31F59E6335}" type="parTrans" cxnId="{8CE470BD-990B-4077-AB1F-AECC60EA3BFE}">
      <dgm:prSet/>
      <dgm:spPr/>
      <dgm:t>
        <a:bodyPr/>
        <a:lstStyle/>
        <a:p>
          <a:endParaRPr lang="en-AU"/>
        </a:p>
      </dgm:t>
    </dgm:pt>
    <dgm:pt modelId="{FED623C9-3B04-419B-B3F8-21DBAD1E2B3B}" type="sibTrans" cxnId="{8CE470BD-990B-4077-AB1F-AECC60EA3BFE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2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2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8CE470BD-990B-4077-AB1F-AECC60EA3BFE}" srcId="{32D66D39-0431-40FF-9EA0-1EEF345E8EC4}" destId="{AAA4BEFD-B745-4DB2-9556-23D76B097506}" srcOrd="1" destOrd="0" parTransId="{24D8ADA2-98B9-45B6-A992-1F31F59E6335}" sibTransId="{FED623C9-3B04-419B-B3F8-21DBAD1E2B3B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B8D4BCE8-84D9-4FF7-88C7-AA073B86D459}" type="presOf" srcId="{AAA4BEFD-B745-4DB2-9556-23D76B097506}" destId="{D635B18C-E5A9-4FA1-8E3A-3A3AB3590972}" srcOrd="0" destOrd="1" presId="urn:microsoft.com/office/officeart/2018/5/layout/CenteredIconLabelDescriptionList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302423"/>
        <a:ext cx="1220135" cy="194459"/>
      </dsp:txXfrm>
    </dsp:sp>
    <dsp:sp modelId="{C2141353-AED9-40AF-9E62-BE17FE13CB1E}">
      <dsp:nvSpPr>
        <dsp:cNvPr id="0" name=""/>
        <dsp:cNvSpPr/>
      </dsp:nvSpPr>
      <dsp:spPr>
        <a:xfrm>
          <a:off x="14167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523647"/>
        <a:ext cx="1220135" cy="632450"/>
      </dsp:txXfrm>
    </dsp:sp>
    <dsp:sp modelId="{3757E782-F99A-4CC6-AC4B-C29C8B5AEC41}">
      <dsp:nvSpPr>
        <dsp:cNvPr id="0" name=""/>
        <dsp:cNvSpPr/>
      </dsp:nvSpPr>
      <dsp:spPr>
        <a:xfrm>
          <a:off x="1844370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302423"/>
        <a:ext cx="1220135" cy="194459"/>
      </dsp:txXfrm>
    </dsp:sp>
    <dsp:sp modelId="{624D021F-197F-4B8C-A452-44FE38756DC2}">
      <dsp:nvSpPr>
        <dsp:cNvPr id="0" name=""/>
        <dsp:cNvSpPr/>
      </dsp:nvSpPr>
      <dsp:spPr>
        <a:xfrm>
          <a:off x="1447826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523647"/>
        <a:ext cx="1220135" cy="632450"/>
      </dsp:txXfrm>
    </dsp:sp>
    <dsp:sp modelId="{6D50F3BB-0B60-4A27-9E8F-C2B48EC41D3B}">
      <dsp:nvSpPr>
        <dsp:cNvPr id="0" name=""/>
        <dsp:cNvSpPr/>
      </dsp:nvSpPr>
      <dsp:spPr>
        <a:xfrm>
          <a:off x="3278030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302423"/>
        <a:ext cx="1220135" cy="194459"/>
      </dsp:txXfrm>
    </dsp:sp>
    <dsp:sp modelId="{CA74B552-4C10-407D-9DA4-DC446BE25C5A}">
      <dsp:nvSpPr>
        <dsp:cNvPr id="0" name=""/>
        <dsp:cNvSpPr/>
      </dsp:nvSpPr>
      <dsp:spPr>
        <a:xfrm>
          <a:off x="2881486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523647"/>
        <a:ext cx="1220135" cy="632450"/>
      </dsp:txXfrm>
    </dsp:sp>
    <dsp:sp modelId="{CCFD5038-D7B3-4967-A9D2-460F1B3EE6F8}">
      <dsp:nvSpPr>
        <dsp:cNvPr id="0" name=""/>
        <dsp:cNvSpPr/>
      </dsp:nvSpPr>
      <dsp:spPr>
        <a:xfrm>
          <a:off x="4711689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Transformation</a:t>
          </a:r>
        </a:p>
      </dsp:txBody>
      <dsp:txXfrm>
        <a:off x="4315145" y="1302423"/>
        <a:ext cx="1220135" cy="194459"/>
      </dsp:txXfrm>
    </dsp:sp>
    <dsp:sp modelId="{D635B18C-E5A9-4FA1-8E3A-3A3AB3590972}">
      <dsp:nvSpPr>
        <dsp:cNvPr id="0" name=""/>
        <dsp:cNvSpPr/>
      </dsp:nvSpPr>
      <dsp:spPr>
        <a:xfrm>
          <a:off x="4315145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hv plot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/>
        </a:p>
      </dsp:txBody>
      <dsp:txXfrm>
        <a:off x="4315145" y="1523647"/>
        <a:ext cx="1220135" cy="632450"/>
      </dsp:txXfrm>
    </dsp:sp>
    <dsp:sp modelId="{2C534DBC-B829-430B-AA56-314832889084}">
      <dsp:nvSpPr>
        <dsp:cNvPr id="0" name=""/>
        <dsp:cNvSpPr/>
      </dsp:nvSpPr>
      <dsp:spPr>
        <a:xfrm>
          <a:off x="6145348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302423"/>
        <a:ext cx="1220135" cy="194459"/>
      </dsp:txXfrm>
    </dsp:sp>
    <dsp:sp modelId="{65698291-BF23-4A1E-9AA6-3CB5AC1C3195}">
      <dsp:nvSpPr>
        <dsp:cNvPr id="0" name=""/>
        <dsp:cNvSpPr/>
      </dsp:nvSpPr>
      <dsp:spPr>
        <a:xfrm>
          <a:off x="5748804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</a:p>
      </dsp:txBody>
      <dsp:txXfrm>
        <a:off x="5748804" y="1523647"/>
        <a:ext cx="1220135" cy="632450"/>
      </dsp:txXfrm>
    </dsp:sp>
    <dsp:sp modelId="{3CBBC308-BC96-43B9-AED8-95B52C10EE9A}">
      <dsp:nvSpPr>
        <dsp:cNvPr id="0" name=""/>
        <dsp:cNvSpPr/>
      </dsp:nvSpPr>
      <dsp:spPr>
        <a:xfrm>
          <a:off x="7579007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302423"/>
        <a:ext cx="1220135" cy="194459"/>
      </dsp:txXfrm>
    </dsp:sp>
    <dsp:sp modelId="{DAF5DCB6-AB69-4711-BE35-F9BDF67760F3}">
      <dsp:nvSpPr>
        <dsp:cNvPr id="0" name=""/>
        <dsp:cNvSpPr/>
      </dsp:nvSpPr>
      <dsp:spPr>
        <a:xfrm>
          <a:off x="7182463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523647"/>
        <a:ext cx="1220135" cy="632450"/>
      </dsp:txXfrm>
    </dsp:sp>
    <dsp:sp modelId="{96AFB470-C46F-4EF8-8EC6-1D226E9D821A}">
      <dsp:nvSpPr>
        <dsp:cNvPr id="0" name=""/>
        <dsp:cNvSpPr/>
      </dsp:nvSpPr>
      <dsp:spPr>
        <a:xfrm>
          <a:off x="9012666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302423"/>
        <a:ext cx="1220135" cy="194459"/>
      </dsp:txXfrm>
    </dsp:sp>
    <dsp:sp modelId="{8095579C-782C-45C2-AD03-B564165737C9}">
      <dsp:nvSpPr>
        <dsp:cNvPr id="0" name=""/>
        <dsp:cNvSpPr/>
      </dsp:nvSpPr>
      <dsp:spPr>
        <a:xfrm>
          <a:off x="8616122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523647"/>
        <a:ext cx="1220135" cy="632450"/>
      </dsp:txXfrm>
    </dsp:sp>
    <dsp:sp modelId="{DFC2528F-E8E1-4B0B-809E-08F06CC6DE63}">
      <dsp:nvSpPr>
        <dsp:cNvPr id="0" name=""/>
        <dsp:cNvSpPr/>
      </dsp:nvSpPr>
      <dsp:spPr>
        <a:xfrm>
          <a:off x="10446325" y="817830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302423"/>
          <a:ext cx="1220135" cy="194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302423"/>
        <a:ext cx="1220135" cy="194459"/>
      </dsp:txXfrm>
    </dsp:sp>
    <dsp:sp modelId="{8B41FB10-1450-44A7-8C5B-2BEA077EF5DA}">
      <dsp:nvSpPr>
        <dsp:cNvPr id="0" name=""/>
        <dsp:cNvSpPr/>
      </dsp:nvSpPr>
      <dsp:spPr>
        <a:xfrm>
          <a:off x="10049781" y="1523647"/>
          <a:ext cx="1220135" cy="63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523647"/>
        <a:ext cx="1220135" cy="63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640619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5614302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88" y="443223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01" y="4529895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3</cp:revision>
  <dcterms:created xsi:type="dcterms:W3CDTF">2024-07-29T11:18:45Z</dcterms:created>
  <dcterms:modified xsi:type="dcterms:W3CDTF">2024-07-30T10:32:56Z</dcterms:modified>
</cp:coreProperties>
</file>