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Tw Cen MT</vt:lpstr>
      <vt:lpstr>Wingdings 2</vt:lpstr>
      <vt:lpstr>DividendVTI</vt:lpstr>
      <vt:lpstr>Determining Ancestry using data from the 1000 Genomes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1</cp:revision>
  <dcterms:created xsi:type="dcterms:W3CDTF">2024-07-29T11:18:45Z</dcterms:created>
  <dcterms:modified xsi:type="dcterms:W3CDTF">2024-07-29T11:22:07Z</dcterms:modified>
</cp:coreProperties>
</file>