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58" r:id="rId3"/>
    <p:sldId id="257" r:id="rId4"/>
    <p:sldId id="263" r:id="rId5"/>
    <p:sldId id="264" r:id="rId6"/>
    <p:sldId id="259" r:id="rId7"/>
    <p:sldId id="261" r:id="rId8"/>
    <p:sldId id="262" r:id="rId9"/>
    <p:sldId id="266" r:id="rId10"/>
    <p:sldId id="265" r:id="rId11"/>
    <p:sldId id="260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ina Witt" userId="f169f1cf-c0cd-4901-8235-2d2df8cd7c86" providerId="ADAL" clId="{221EEF0E-6CE6-48D7-917D-894765BB4573}"/>
    <pc:docChg chg="undo custSel addSld modSld sldOrd">
      <pc:chgData name="Katrina Witt" userId="f169f1cf-c0cd-4901-8235-2d2df8cd7c86" providerId="ADAL" clId="{221EEF0E-6CE6-48D7-917D-894765BB4573}" dt="2024-08-05T01:17:22.592" v="1240" actId="313"/>
      <pc:docMkLst>
        <pc:docMk/>
      </pc:docMkLst>
      <pc:sldChg chg="modSp">
        <pc:chgData name="Katrina Witt" userId="f169f1cf-c0cd-4901-8235-2d2df8cd7c86" providerId="ADAL" clId="{221EEF0E-6CE6-48D7-917D-894765BB4573}" dt="2024-08-05T01:00:41.361" v="134" actId="20577"/>
        <pc:sldMkLst>
          <pc:docMk/>
          <pc:sldMk cId="2825470655" sldId="257"/>
        </pc:sldMkLst>
        <pc:graphicFrameChg chg="mod">
          <ac:chgData name="Katrina Witt" userId="f169f1cf-c0cd-4901-8235-2d2df8cd7c86" providerId="ADAL" clId="{221EEF0E-6CE6-48D7-917D-894765BB4573}" dt="2024-08-05T01:00:41.361" v="134" actId="20577"/>
          <ac:graphicFrameMkLst>
            <pc:docMk/>
            <pc:sldMk cId="2825470655" sldId="257"/>
            <ac:graphicFrameMk id="3" creationId="{E100CD3E-DB59-F7D4-4952-5B4B266E99F4}"/>
          </ac:graphicFrameMkLst>
        </pc:graphicFrameChg>
        <pc:picChg chg="mod">
          <ac:chgData name="Katrina Witt" userId="f169f1cf-c0cd-4901-8235-2d2df8cd7c86" providerId="ADAL" clId="{221EEF0E-6CE6-48D7-917D-894765BB4573}" dt="2024-08-05T01:00:22.278" v="130" actId="1076"/>
          <ac:picMkLst>
            <pc:docMk/>
            <pc:sldMk cId="2825470655" sldId="257"/>
            <ac:picMk id="4" creationId="{89A85417-976E-6BFE-1136-1B7C06E22C51}"/>
          </ac:picMkLst>
        </pc:picChg>
        <pc:picChg chg="mod">
          <ac:chgData name="Katrina Witt" userId="f169f1cf-c0cd-4901-8235-2d2df8cd7c86" providerId="ADAL" clId="{221EEF0E-6CE6-48D7-917D-894765BB4573}" dt="2024-08-05T01:00:08.003" v="125" actId="1076"/>
          <ac:picMkLst>
            <pc:docMk/>
            <pc:sldMk cId="2825470655" sldId="257"/>
            <ac:picMk id="1036" creationId="{B5F09637-D233-3FBF-A104-DDB2A50AD0BA}"/>
          </ac:picMkLst>
        </pc:picChg>
        <pc:picChg chg="mod">
          <ac:chgData name="Katrina Witt" userId="f169f1cf-c0cd-4901-8235-2d2df8cd7c86" providerId="ADAL" clId="{221EEF0E-6CE6-48D7-917D-894765BB4573}" dt="2024-08-05T01:00:03.764" v="124" actId="1076"/>
          <ac:picMkLst>
            <pc:docMk/>
            <pc:sldMk cId="2825470655" sldId="257"/>
            <ac:picMk id="1042" creationId="{A8F11698-E096-2906-BFD6-7FA1AF23A41C}"/>
          </ac:picMkLst>
        </pc:picChg>
        <pc:picChg chg="mod">
          <ac:chgData name="Katrina Witt" userId="f169f1cf-c0cd-4901-8235-2d2df8cd7c86" providerId="ADAL" clId="{221EEF0E-6CE6-48D7-917D-894765BB4573}" dt="2024-08-05T01:00:28.690" v="131" actId="1076"/>
          <ac:picMkLst>
            <pc:docMk/>
            <pc:sldMk cId="2825470655" sldId="257"/>
            <ac:picMk id="1044" creationId="{D8086BD3-138A-D180-06AD-88CF8B0DCDE4}"/>
          </ac:picMkLst>
        </pc:picChg>
      </pc:sldChg>
      <pc:sldChg chg="modSp mod">
        <pc:chgData name="Katrina Witt" userId="f169f1cf-c0cd-4901-8235-2d2df8cd7c86" providerId="ADAL" clId="{221EEF0E-6CE6-48D7-917D-894765BB4573}" dt="2024-08-05T01:01:00.260" v="137" actId="20577"/>
        <pc:sldMkLst>
          <pc:docMk/>
          <pc:sldMk cId="1084365285" sldId="259"/>
        </pc:sldMkLst>
        <pc:spChg chg="mod">
          <ac:chgData name="Katrina Witt" userId="f169f1cf-c0cd-4901-8235-2d2df8cd7c86" providerId="ADAL" clId="{221EEF0E-6CE6-48D7-917D-894765BB4573}" dt="2024-08-05T01:01:00.260" v="137" actId="20577"/>
          <ac:spMkLst>
            <pc:docMk/>
            <pc:sldMk cId="1084365285" sldId="259"/>
            <ac:spMk id="2" creationId="{4E5C74DC-0BE9-D7D5-5D7D-CC2819544AD6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38.593" v="1113" actId="478"/>
        <pc:sldMkLst>
          <pc:docMk/>
          <pc:sldMk cId="2850945141" sldId="261"/>
        </pc:sldMkLst>
        <pc:spChg chg="del">
          <ac:chgData name="Katrina Witt" userId="f169f1cf-c0cd-4901-8235-2d2df8cd7c86" providerId="ADAL" clId="{221EEF0E-6CE6-48D7-917D-894765BB4573}" dt="2024-08-05T01:15:36.834" v="1112" actId="478"/>
          <ac:spMkLst>
            <pc:docMk/>
            <pc:sldMk cId="2850945141" sldId="261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38.593" v="1113" actId="478"/>
          <ac:spMkLst>
            <pc:docMk/>
            <pc:sldMk cId="2850945141" sldId="261"/>
            <ac:spMk id="6" creationId="{7DBDF0FA-AFCE-897B-3EF8-549A9189D1CB}"/>
          </ac:spMkLst>
        </pc:spChg>
      </pc:sldChg>
      <pc:sldChg chg="addSp delSp modSp mod">
        <pc:chgData name="Katrina Witt" userId="f169f1cf-c0cd-4901-8235-2d2df8cd7c86" providerId="ADAL" clId="{221EEF0E-6CE6-48D7-917D-894765BB4573}" dt="2024-08-05T01:15:43.376" v="1115" actId="478"/>
        <pc:sldMkLst>
          <pc:docMk/>
          <pc:sldMk cId="250012397" sldId="262"/>
        </pc:sldMkLst>
        <pc:spChg chg="del">
          <ac:chgData name="Katrina Witt" userId="f169f1cf-c0cd-4901-8235-2d2df8cd7c86" providerId="ADAL" clId="{221EEF0E-6CE6-48D7-917D-894765BB4573}" dt="2024-08-05T01:15:41.802" v="1114" actId="478"/>
          <ac:spMkLst>
            <pc:docMk/>
            <pc:sldMk cId="250012397" sldId="262"/>
            <ac:spMk id="2" creationId="{4E5C74DC-0BE9-D7D5-5D7D-CC2819544AD6}"/>
          </ac:spMkLst>
        </pc:spChg>
        <pc:spChg chg="add del mod">
          <ac:chgData name="Katrina Witt" userId="f169f1cf-c0cd-4901-8235-2d2df8cd7c86" providerId="ADAL" clId="{221EEF0E-6CE6-48D7-917D-894765BB4573}" dt="2024-08-05T01:15:43.376" v="1115" actId="478"/>
          <ac:spMkLst>
            <pc:docMk/>
            <pc:sldMk cId="250012397" sldId="262"/>
            <ac:spMk id="5" creationId="{1ECFB4F2-1420-9850-B579-BBD6B203604F}"/>
          </ac:spMkLst>
        </pc:spChg>
      </pc:sldChg>
      <pc:sldChg chg="addSp delSp modSp add mod ord addAnim delAnim setClrOvrMap">
        <pc:chgData name="Katrina Witt" userId="f169f1cf-c0cd-4901-8235-2d2df8cd7c86" providerId="ADAL" clId="{221EEF0E-6CE6-48D7-917D-894765BB4573}" dt="2024-08-05T01:15:27.469" v="1111" actId="1076"/>
        <pc:sldMkLst>
          <pc:docMk/>
          <pc:sldMk cId="957222148" sldId="263"/>
        </pc:sldMkLst>
        <pc:spChg chg="del mod">
          <ac:chgData name="Katrina Witt" userId="f169f1cf-c0cd-4901-8235-2d2df8cd7c86" providerId="ADAL" clId="{221EEF0E-6CE6-48D7-917D-894765BB4573}" dt="2024-08-05T00:57:50.517" v="9" actId="478"/>
          <ac:spMkLst>
            <pc:docMk/>
            <pc:sldMk cId="957222148" sldId="263"/>
            <ac:spMk id="2" creationId="{25117BC9-95CC-1132-D88D-DA0B5C7D522A}"/>
          </ac:spMkLst>
        </pc:spChg>
        <pc:spChg chg="del mod">
          <ac:chgData name="Katrina Witt" userId="f169f1cf-c0cd-4901-8235-2d2df8cd7c86" providerId="ADAL" clId="{221EEF0E-6CE6-48D7-917D-894765BB4573}" dt="2024-08-05T00:57:32.325" v="7" actId="478"/>
          <ac:spMkLst>
            <pc:docMk/>
            <pc:sldMk cId="957222148" sldId="263"/>
            <ac:spMk id="3" creationId="{43D898AE-AFD9-09D9-F9C3-F70DC7E87D83}"/>
          </ac:spMkLst>
        </pc:spChg>
        <pc:spChg chg="add mod">
          <ac:chgData name="Katrina Witt" userId="f169f1cf-c0cd-4901-8235-2d2df8cd7c86" providerId="ADAL" clId="{221EEF0E-6CE6-48D7-917D-894765BB4573}" dt="2024-08-05T01:15:27.469" v="1111" actId="1076"/>
          <ac:spMkLst>
            <pc:docMk/>
            <pc:sldMk cId="957222148" sldId="263"/>
            <ac:spMk id="5" creationId="{027B12A8-80E5-A39C-A9DD-946D3741CEA9}"/>
          </ac:spMkLst>
        </pc:spChg>
        <pc:spChg chg="add del mod">
          <ac:chgData name="Katrina Witt" userId="f169f1cf-c0cd-4901-8235-2d2df8cd7c86" providerId="ADAL" clId="{221EEF0E-6CE6-48D7-917D-894765BB4573}" dt="2024-08-05T00:57:53.997" v="10" actId="478"/>
          <ac:spMkLst>
            <pc:docMk/>
            <pc:sldMk cId="957222148" sldId="263"/>
            <ac:spMk id="7" creationId="{6B4E4859-150A-9EA8-8F9F-DFF543F72DA6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7" creationId="{E08D4B6A-8113-4DFB-B82E-B60CAC8E0A50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8" creationId="{9822E561-F97C-4CBB-A9A6-A6BF6317BC84}"/>
          </ac:spMkLst>
        </pc:spChg>
        <pc:spChg chg="del">
          <ac:chgData name="Katrina Witt" userId="f169f1cf-c0cd-4901-8235-2d2df8cd7c86" providerId="ADAL" clId="{221EEF0E-6CE6-48D7-917D-894765BB4573}" dt="2024-08-05T00:56:19.340" v="3" actId="26606"/>
          <ac:spMkLst>
            <pc:docMk/>
            <pc:sldMk cId="957222148" sldId="263"/>
            <ac:spMk id="19" creationId="{B01B0E58-A5C8-4CDA-A2E0-35DF94E59857}"/>
          </ac:spMkLst>
        </pc:spChg>
        <pc:spChg chg="add del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25" creationId="{6B695AA2-4B70-477F-AF90-536B720A1343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0" creationId="{0671A8AE-40A1-4631-A6B8-581AFF065482}"/>
          </ac:spMkLst>
        </pc:spChg>
        <pc:spChg chg="add">
          <ac:chgData name="Katrina Witt" userId="f169f1cf-c0cd-4901-8235-2d2df8cd7c86" providerId="ADAL" clId="{221EEF0E-6CE6-48D7-917D-894765BB4573}" dt="2024-08-05T00:57:18.124" v="6" actId="26606"/>
          <ac:spMkLst>
            <pc:docMk/>
            <pc:sldMk cId="957222148" sldId="263"/>
            <ac:spMk id="32" creationId="{A44CD100-6267-4E62-AA64-2182A3A6A1C0}"/>
          </ac:spMkLst>
        </pc:spChg>
        <pc:picChg chg="mod ord">
          <ac:chgData name="Katrina Witt" userId="f169f1cf-c0cd-4901-8235-2d2df8cd7c86" providerId="ADAL" clId="{221EEF0E-6CE6-48D7-917D-894765BB4573}" dt="2024-08-05T00:59:17.711" v="88" actId="1076"/>
          <ac:picMkLst>
            <pc:docMk/>
            <pc:sldMk cId="957222148" sldId="263"/>
            <ac:picMk id="20" creationId="{AF24C77B-6C4B-94AC-7AFA-CB5EB80885FA}"/>
          </ac:picMkLst>
        </pc:picChg>
      </pc:sldChg>
      <pc:sldChg chg="delSp modSp add mod ord">
        <pc:chgData name="Katrina Witt" userId="f169f1cf-c0cd-4901-8235-2d2df8cd7c86" providerId="ADAL" clId="{221EEF0E-6CE6-48D7-917D-894765BB4573}" dt="2024-08-05T01:05:44.763" v="427" actId="108"/>
        <pc:sldMkLst>
          <pc:docMk/>
          <pc:sldMk cId="3088927530" sldId="264"/>
        </pc:sldMkLst>
        <pc:spChg chg="mod">
          <ac:chgData name="Katrina Witt" userId="f169f1cf-c0cd-4901-8235-2d2df8cd7c86" providerId="ADAL" clId="{221EEF0E-6CE6-48D7-917D-894765BB4573}" dt="2024-08-05T01:03:20.557" v="266" actId="6549"/>
          <ac:spMkLst>
            <pc:docMk/>
            <pc:sldMk cId="3088927530" sldId="264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05:44.763" v="427" actId="108"/>
          <ac:spMkLst>
            <pc:docMk/>
            <pc:sldMk cId="3088927530" sldId="264"/>
            <ac:spMk id="3" creationId="{375C548C-5FAE-00FA-62DE-F8EDDDAFE8C2}"/>
          </ac:spMkLst>
        </pc:spChg>
        <pc:picChg chg="del">
          <ac:chgData name="Katrina Witt" userId="f169f1cf-c0cd-4901-8235-2d2df8cd7c86" providerId="ADAL" clId="{221EEF0E-6CE6-48D7-917D-894765BB4573}" dt="2024-08-05T01:02:12.320" v="197" actId="478"/>
          <ac:picMkLst>
            <pc:docMk/>
            <pc:sldMk cId="3088927530" sldId="264"/>
            <ac:picMk id="2056" creationId="{0A9B8337-048E-3074-A048-90960D9A9AD9}"/>
          </ac:picMkLst>
        </pc:picChg>
      </pc:sldChg>
      <pc:sldChg chg="modSp add mod ord">
        <pc:chgData name="Katrina Witt" userId="f169f1cf-c0cd-4901-8235-2d2df8cd7c86" providerId="ADAL" clId="{221EEF0E-6CE6-48D7-917D-894765BB4573}" dt="2024-08-05T01:06:59.861" v="480" actId="1076"/>
        <pc:sldMkLst>
          <pc:docMk/>
          <pc:sldMk cId="776845238" sldId="265"/>
        </pc:sldMkLst>
        <pc:spChg chg="mod">
          <ac:chgData name="Katrina Witt" userId="f169f1cf-c0cd-4901-8235-2d2df8cd7c86" providerId="ADAL" clId="{221EEF0E-6CE6-48D7-917D-894765BB4573}" dt="2024-08-05T01:06:59.861" v="480" actId="1076"/>
          <ac:spMkLst>
            <pc:docMk/>
            <pc:sldMk cId="776845238" sldId="265"/>
            <ac:spMk id="5" creationId="{027B12A8-80E5-A39C-A9DD-946D3741CEA9}"/>
          </ac:spMkLst>
        </pc:spChg>
      </pc:sldChg>
      <pc:sldChg chg="addSp modSp add mod ord">
        <pc:chgData name="Katrina Witt" userId="f169f1cf-c0cd-4901-8235-2d2df8cd7c86" providerId="ADAL" clId="{221EEF0E-6CE6-48D7-917D-894765BB4573}" dt="2024-08-05T01:17:22.592" v="1240" actId="313"/>
        <pc:sldMkLst>
          <pc:docMk/>
          <pc:sldMk cId="2958815268" sldId="266"/>
        </pc:sldMkLst>
        <pc:spChg chg="mod">
          <ac:chgData name="Katrina Witt" userId="f169f1cf-c0cd-4901-8235-2d2df8cd7c86" providerId="ADAL" clId="{221EEF0E-6CE6-48D7-917D-894765BB4573}" dt="2024-08-05T01:07:20.445" v="498" actId="5793"/>
          <ac:spMkLst>
            <pc:docMk/>
            <pc:sldMk cId="2958815268" sldId="266"/>
            <ac:spMk id="2" creationId="{39634EEA-63AC-F750-98FD-FA9F2AA17503}"/>
          </ac:spMkLst>
        </pc:spChg>
        <pc:spChg chg="mod">
          <ac:chgData name="Katrina Witt" userId="f169f1cf-c0cd-4901-8235-2d2df8cd7c86" providerId="ADAL" clId="{221EEF0E-6CE6-48D7-917D-894765BB4573}" dt="2024-08-05T01:17:22.592" v="1240" actId="313"/>
          <ac:spMkLst>
            <pc:docMk/>
            <pc:sldMk cId="2958815268" sldId="266"/>
            <ac:spMk id="3" creationId="{375C548C-5FAE-00FA-62DE-F8EDDDAFE8C2}"/>
          </ac:spMkLst>
        </pc:spChg>
        <pc:spChg chg="add">
          <ac:chgData name="Katrina Witt" userId="f169f1cf-c0cd-4901-8235-2d2df8cd7c86" providerId="ADAL" clId="{221EEF0E-6CE6-48D7-917D-894765BB4573}" dt="2024-08-05T01:10:30.970" v="729"/>
          <ac:spMkLst>
            <pc:docMk/>
            <pc:sldMk cId="2958815268" sldId="266"/>
            <ac:spMk id="4" creationId="{282DF837-60F3-6A25-C6B6-96C22E13FC23}"/>
          </ac:spMkLst>
        </pc:spChg>
        <pc:spChg chg="add">
          <ac:chgData name="Katrina Witt" userId="f169f1cf-c0cd-4901-8235-2d2df8cd7c86" providerId="ADAL" clId="{221EEF0E-6CE6-48D7-917D-894765BB4573}" dt="2024-08-05T01:10:33.360" v="730"/>
          <ac:spMkLst>
            <pc:docMk/>
            <pc:sldMk cId="2958815268" sldId="266"/>
            <ac:spMk id="5" creationId="{3AA4B0AD-32A8-4FDA-2717-EEF4D0F4213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6286EB6B-8319-4CEF-BD3E-63B598F216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AWS S3</a:t>
          </a:r>
        </a:p>
      </dgm:t>
    </dgm:pt>
    <dgm:pt modelId="{6D3DDCB0-72E2-41C0-B3E3-3B44D5B6D940}" type="parTrans" cxnId="{1F6233EE-613D-4BE0-8019-61CC092D4AD1}">
      <dgm:prSet/>
      <dgm:spPr/>
      <dgm:t>
        <a:bodyPr/>
        <a:lstStyle/>
        <a:p>
          <a:endParaRPr lang="en-AU"/>
        </a:p>
      </dgm:t>
    </dgm:pt>
    <dgm:pt modelId="{5DCDA224-C723-4497-82BC-76A317306C60}" type="sibTrans" cxnId="{1F6233EE-613D-4BE0-8019-61CC092D4AD1}">
      <dgm:prSet/>
      <dgm:spPr/>
      <dgm:t>
        <a:bodyPr/>
        <a:lstStyle/>
        <a:p>
          <a:endParaRPr lang="en-AU"/>
        </a:p>
      </dgm:t>
    </dgm:pt>
    <dgm:pt modelId="{177EDF71-F0DF-4CFD-90C2-5207AFF6B2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.csv files</a:t>
          </a:r>
        </a:p>
      </dgm:t>
    </dgm:pt>
    <dgm:pt modelId="{6F771D15-7FB4-4CB2-A07F-0E79DCA2A98D}" type="parTrans" cxnId="{F128AF61-C40E-4415-B4D9-900A76742583}">
      <dgm:prSet/>
      <dgm:spPr/>
      <dgm:t>
        <a:bodyPr/>
        <a:lstStyle/>
        <a:p>
          <a:endParaRPr lang="en-AU"/>
        </a:p>
      </dgm:t>
    </dgm:pt>
    <dgm:pt modelId="{C1DAE4FF-1407-4070-ABFE-53154F78AE61}" type="sibTrans" cxnId="{F128AF61-C40E-4415-B4D9-900A76742583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EFCDC946-23AD-4B53-8A26-B7AA95445B9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Pandas </a:t>
          </a:r>
        </a:p>
      </dgm:t>
    </dgm:pt>
    <dgm:pt modelId="{D9F98FDC-3148-44D7-A115-7AFA8581F0C5}" type="parTrans" cxnId="{895AD68D-340B-4DBB-B3A6-5180881FCC9A}">
      <dgm:prSet/>
      <dgm:spPr/>
      <dgm:t>
        <a:bodyPr/>
        <a:lstStyle/>
        <a:p>
          <a:endParaRPr lang="en-AU"/>
        </a:p>
      </dgm:t>
    </dgm:pt>
    <dgm:pt modelId="{341A5282-52C6-491B-942D-527C07A478E6}" type="sibTrans" cxnId="{895AD68D-340B-4DBB-B3A6-5180881FCC9A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6CCBA381-A891-487B-8ECC-D296600813B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 –</a:t>
          </a:r>
          <a:br>
            <a:rPr lang="en-AU" dirty="0"/>
          </a:br>
          <a:r>
            <a:rPr lang="en-AU" dirty="0"/>
            <a:t>One Hot Encoding</a:t>
          </a:r>
        </a:p>
      </dgm:t>
    </dgm:pt>
    <dgm:pt modelId="{7D4339CD-8623-421D-98D2-89F316D0DA75}" type="parTrans" cxnId="{EE8F4866-B968-49BB-9639-6948C394B571}">
      <dgm:prSet/>
      <dgm:spPr/>
      <dgm:t>
        <a:bodyPr/>
        <a:lstStyle/>
        <a:p>
          <a:endParaRPr lang="en-AU"/>
        </a:p>
      </dgm:t>
    </dgm:pt>
    <dgm:pt modelId="{BA3D7D1C-9B87-4C35-9956-EB4FFA25FD97}" type="sibTrans" cxnId="{EE8F4866-B968-49BB-9639-6948C394B571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DEB0D2BB-341A-42A5-BF01-3380535ABF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prince</a:t>
          </a:r>
        </a:p>
      </dgm:t>
    </dgm:pt>
    <dgm:pt modelId="{AEE82EDC-FE8C-4856-8BA0-B3F74B0A7B1C}" type="parTrans" cxnId="{7C7571E5-92E0-47D2-9D7E-21C5AEAAF75B}">
      <dgm:prSet/>
      <dgm:spPr/>
      <dgm:t>
        <a:bodyPr/>
        <a:lstStyle/>
        <a:p>
          <a:endParaRPr lang="en-AU"/>
        </a:p>
      </dgm:t>
    </dgm:pt>
    <dgm:pt modelId="{082D6C29-EDF9-41DF-A466-F85835EA880D}" type="sibTrans" cxnId="{7C7571E5-92E0-47D2-9D7E-21C5AEAAF75B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CD6ABFCA-9438-4C1C-A36F-E8732368C05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TensorFlow</a:t>
          </a:r>
        </a:p>
        <a:p>
          <a:pPr>
            <a:lnSpc>
              <a:spcPct val="100000"/>
            </a:lnSpc>
          </a:pPr>
          <a:r>
            <a:rPr lang="en-AU" dirty="0" err="1"/>
            <a:t>Keras</a:t>
          </a:r>
          <a:r>
            <a:rPr lang="en-AU" dirty="0"/>
            <a:t>-tuner</a:t>
          </a:r>
          <a:br>
            <a:rPr lang="en-AU" dirty="0"/>
          </a:br>
          <a:endParaRPr lang="en-AU" dirty="0"/>
        </a:p>
      </dgm:t>
    </dgm:pt>
    <dgm:pt modelId="{F84B6DE2-D256-499C-BDD9-12EF06BF4B48}" type="parTrans" cxnId="{47BBB95F-A9BF-43C0-813A-EB8B0C9B29D6}">
      <dgm:prSet/>
      <dgm:spPr/>
      <dgm:t>
        <a:bodyPr/>
        <a:lstStyle/>
        <a:p>
          <a:endParaRPr lang="en-AU"/>
        </a:p>
      </dgm:t>
    </dgm:pt>
    <dgm:pt modelId="{7D708455-B5EA-4B40-9A9E-2A3AD07EAB23}" type="sibTrans" cxnId="{47BBB95F-A9BF-43C0-813A-EB8B0C9B29D6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B9D4CE33-AE7D-4CDF-9B95-C88D7CB04A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Scikit-learn –</a:t>
          </a:r>
        </a:p>
        <a:p>
          <a:pPr>
            <a:lnSpc>
              <a:spcPct val="100000"/>
            </a:lnSpc>
          </a:pPr>
          <a:r>
            <a:rPr lang="en-AU" dirty="0"/>
            <a:t>Confusion matrix</a:t>
          </a:r>
        </a:p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CB2B4557-BCEA-4AB1-AA89-1308FA56A6EA}" type="parTrans" cxnId="{7A95F7CF-E632-4F1D-90F4-DA54796CE436}">
      <dgm:prSet/>
      <dgm:spPr/>
      <dgm:t>
        <a:bodyPr/>
        <a:lstStyle/>
        <a:p>
          <a:endParaRPr lang="en-AU"/>
        </a:p>
      </dgm:t>
    </dgm:pt>
    <dgm:pt modelId="{09239881-728D-4AEE-87DE-475194602AC6}" type="sibTrans" cxnId="{7A95F7CF-E632-4F1D-90F4-DA54796CE436}">
      <dgm:prSet/>
      <dgm:spPr/>
      <dgm:t>
        <a:bodyPr/>
        <a:lstStyle/>
        <a:p>
          <a:endParaRPr lang="en-AU"/>
        </a:p>
      </dgm:t>
    </dgm:pt>
    <dgm:pt modelId="{E39145E1-FE15-4933-9D0A-91B1CDB4429C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Deployment</a:t>
          </a:r>
        </a:p>
      </dgm:t>
    </dgm:pt>
    <dgm:pt modelId="{739FE983-91CF-4E72-886A-7E84C0C22F55}" type="parTrans" cxnId="{AB388396-0D1B-49A6-8DD1-05B070375FA6}">
      <dgm:prSet/>
      <dgm:spPr/>
      <dgm:t>
        <a:bodyPr/>
        <a:lstStyle/>
        <a:p>
          <a:endParaRPr lang="en-AU"/>
        </a:p>
      </dgm:t>
    </dgm:pt>
    <dgm:pt modelId="{65BF2882-926B-45CA-B478-973DA7D02F93}" type="sibTrans" cxnId="{AB388396-0D1B-49A6-8DD1-05B070375FA6}">
      <dgm:prSet/>
      <dgm:spPr/>
      <dgm:t>
        <a:bodyPr/>
        <a:lstStyle/>
        <a:p>
          <a:endParaRPr lang="en-AU"/>
        </a:p>
      </dgm:t>
    </dgm:pt>
    <dgm:pt modelId="{FB86A4B5-2843-4776-A026-3FD641C505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Scikit-learn –</a:t>
          </a:r>
          <a:endParaRPr lang="en-AU" dirty="0"/>
        </a:p>
      </dgm:t>
    </dgm:pt>
    <dgm:pt modelId="{AA3872CA-9040-4163-B2C6-0BCEF089DF83}" type="parTrans" cxnId="{F3A11B15-1677-49A0-AE5C-8B072427D90C}">
      <dgm:prSet/>
      <dgm:spPr/>
      <dgm:t>
        <a:bodyPr/>
        <a:lstStyle/>
        <a:p>
          <a:endParaRPr lang="en-AU"/>
        </a:p>
      </dgm:t>
    </dgm:pt>
    <dgm:pt modelId="{560B5AD9-B817-47B2-886F-9DA6392DF51C}" type="sibTrans" cxnId="{F3A11B15-1677-49A0-AE5C-8B072427D90C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60401DF4-05F8-4200-9B11-166518D086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Tableau</a:t>
          </a:r>
        </a:p>
      </dgm:t>
    </dgm:pt>
    <dgm:pt modelId="{F875A416-F255-4F84-BC2C-B0D5F5FCF6BC}" type="parTrans" cxnId="{1AC9D51E-6C04-48DE-B546-EDC3ADF991C2}">
      <dgm:prSet/>
      <dgm:spPr/>
      <dgm:t>
        <a:bodyPr/>
        <a:lstStyle/>
        <a:p>
          <a:endParaRPr lang="en-AU"/>
        </a:p>
      </dgm:t>
    </dgm:pt>
    <dgm:pt modelId="{D28076A9-3ACC-484B-B30D-A5EF4D70C977}" type="sibTrans" cxnId="{1AC9D51E-6C04-48DE-B546-EDC3ADF991C2}">
      <dgm:prSet/>
      <dgm:spPr/>
      <dgm:t>
        <a:bodyPr/>
        <a:lstStyle/>
        <a:p>
          <a:endParaRPr lang="en-AU"/>
        </a:p>
      </dgm:t>
    </dgm:pt>
    <dgm:pt modelId="{AA25BF3C-E8DC-4A90-8D51-038E5C33D1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OS Module</a:t>
          </a:r>
        </a:p>
      </dgm:t>
    </dgm:pt>
    <dgm:pt modelId="{B6D6DAD0-D384-4C67-98B1-623A3AE998DE}" type="parTrans" cxnId="{8B160A03-91D2-475E-9B52-282D10299823}">
      <dgm:prSet/>
      <dgm:spPr/>
      <dgm:t>
        <a:bodyPr/>
        <a:lstStyle/>
        <a:p>
          <a:endParaRPr lang="en-AU"/>
        </a:p>
      </dgm:t>
    </dgm:pt>
    <dgm:pt modelId="{FD04D37D-E059-44A8-894A-B0177510FDA3}" type="sibTrans" cxnId="{8B160A03-91D2-475E-9B52-282D10299823}">
      <dgm:prSet/>
      <dgm:spPr/>
      <dgm:t>
        <a:bodyPr/>
        <a:lstStyle/>
        <a:p>
          <a:endParaRPr lang="en-AU"/>
        </a:p>
      </dgm:t>
    </dgm:pt>
    <dgm:pt modelId="{7C1D0CE6-2453-461C-BE17-E9927ECB3A08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AU" dirty="0"/>
        </a:p>
      </dgm:t>
    </dgm:pt>
    <dgm:pt modelId="{DC151643-0A75-48AD-9E7E-ACD364194002}" type="parTrans" cxnId="{1B9D781D-D321-4EEF-B469-4B7FDE83E46D}">
      <dgm:prSet/>
      <dgm:spPr/>
      <dgm:t>
        <a:bodyPr/>
        <a:lstStyle/>
        <a:p>
          <a:endParaRPr lang="en-AU"/>
        </a:p>
      </dgm:t>
    </dgm:pt>
    <dgm:pt modelId="{41FA2E8B-E5FE-4BAA-A097-DE15E2C414D9}" type="sibTrans" cxnId="{1B9D781D-D321-4EEF-B469-4B7FDE83E46D}">
      <dgm:prSet/>
      <dgm:spPr/>
      <dgm:t>
        <a:bodyPr/>
        <a:lstStyle/>
        <a:p>
          <a:endParaRPr lang="en-AU"/>
        </a:p>
      </dgm:t>
    </dgm:pt>
    <dgm:pt modelId="{86BDAB7A-ACBA-4C19-A3FB-EFC04DE7F13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Confusion matrix</a:t>
          </a:r>
          <a:endParaRPr lang="en-AU" dirty="0"/>
        </a:p>
      </dgm:t>
    </dgm:pt>
    <dgm:pt modelId="{3DA5BEEA-60B8-412E-87D2-B7E58C6E2FD6}" type="parTrans" cxnId="{F0749E7A-FA81-4F16-A41A-0F1CF19154EC}">
      <dgm:prSet/>
      <dgm:spPr/>
      <dgm:t>
        <a:bodyPr/>
        <a:lstStyle/>
        <a:p>
          <a:endParaRPr lang="en-AU"/>
        </a:p>
      </dgm:t>
    </dgm:pt>
    <dgm:pt modelId="{B12B1CAB-F26F-4680-8F6C-960E9C5FACC1}" type="sibTrans" cxnId="{F0749E7A-FA81-4F16-A41A-0F1CF19154EC}">
      <dgm:prSet/>
      <dgm:spPr/>
      <dgm:t>
        <a:bodyPr/>
        <a:lstStyle/>
        <a:p>
          <a:endParaRPr lang="en-AU"/>
        </a:p>
      </dgm:t>
    </dgm:pt>
    <dgm:pt modelId="{30E527C8-D8A7-4269-A889-AE7312DCB4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Classification report</a:t>
          </a:r>
        </a:p>
      </dgm:t>
    </dgm:pt>
    <dgm:pt modelId="{D644CD3B-D604-4167-A41E-9A53AE2EA61D}" type="parTrans" cxnId="{4DB25AB5-2DE9-4092-81B3-79D247E576E6}">
      <dgm:prSet/>
      <dgm:spPr/>
      <dgm:t>
        <a:bodyPr/>
        <a:lstStyle/>
        <a:p>
          <a:endParaRPr lang="en-AU"/>
        </a:p>
      </dgm:t>
    </dgm:pt>
    <dgm:pt modelId="{B8980BD5-96AF-41EC-AC2D-C97D62A3CF88}" type="sibTrans" cxnId="{4DB25AB5-2DE9-4092-81B3-79D247E576E6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6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6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6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6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6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6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6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6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6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6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6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6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E20A2C21-89AD-4DD4-A25D-89DA15AA947A}" type="pres">
      <dgm:prSet presAssocID="{E39145E1-FE15-4933-9D0A-91B1CDB4429C}" presName="compNode" presStyleCnt="0"/>
      <dgm:spPr/>
    </dgm:pt>
    <dgm:pt modelId="{96AFB470-C46F-4EF8-8EC6-1D226E9D821A}" type="pres">
      <dgm:prSet presAssocID="{E39145E1-FE15-4933-9D0A-91B1CDB4429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47F0D7-CD69-4528-8713-1C4913A2B97A}" type="pres">
      <dgm:prSet presAssocID="{E39145E1-FE15-4933-9D0A-91B1CDB4429C}" presName="iconSpace" presStyleCnt="0"/>
      <dgm:spPr/>
    </dgm:pt>
    <dgm:pt modelId="{E1B83E84-7B60-4150-A049-82ADF9635A94}" type="pres">
      <dgm:prSet presAssocID="{E39145E1-FE15-4933-9D0A-91B1CDB4429C}" presName="parTx" presStyleLbl="revTx" presStyleIdx="12" presStyleCnt="16">
        <dgm:presLayoutVars>
          <dgm:chMax val="0"/>
          <dgm:chPref val="0"/>
        </dgm:presLayoutVars>
      </dgm:prSet>
      <dgm:spPr/>
    </dgm:pt>
    <dgm:pt modelId="{DECBC1AE-DBBA-4E10-8034-63EC17811D9B}" type="pres">
      <dgm:prSet presAssocID="{E39145E1-FE15-4933-9D0A-91B1CDB4429C}" presName="txSpace" presStyleCnt="0"/>
      <dgm:spPr/>
    </dgm:pt>
    <dgm:pt modelId="{8095579C-782C-45C2-AD03-B564165737C9}" type="pres">
      <dgm:prSet presAssocID="{E39145E1-FE15-4933-9D0A-91B1CDB4429C}" presName="desTx" presStyleLbl="revTx" presStyleIdx="13" presStyleCnt="16">
        <dgm:presLayoutVars/>
      </dgm:prSet>
      <dgm:spPr/>
    </dgm:pt>
    <dgm:pt modelId="{5AA52AF4-59BC-4C71-9EFC-129FEA8CD722}" type="pres">
      <dgm:prSet presAssocID="{65BF2882-926B-45CA-B478-973DA7D02F93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4" presStyleCnt="16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5" presStyleCnt="16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8B160A03-91D2-475E-9B52-282D10299823}" srcId="{7A7DD00A-CEC1-405F-9D57-825C63649AE4}" destId="{AA25BF3C-E8DC-4A90-8D51-038E5C33D181}" srcOrd="1" destOrd="0" parTransId="{B6D6DAD0-D384-4C67-98B1-623A3AE998DE}" sibTransId="{FD04D37D-E059-44A8-894A-B0177510FDA3}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F3A11B15-1677-49A0-AE5C-8B072427D90C}" srcId="{E39145E1-FE15-4933-9D0A-91B1CDB4429C}" destId="{FB86A4B5-2843-4776-A026-3FD641C505D8}" srcOrd="0" destOrd="0" parTransId="{AA3872CA-9040-4163-B2C6-0BCEF089DF83}" sibTransId="{560B5AD9-B817-47B2-886F-9DA6392DF51C}"/>
    <dgm:cxn modelId="{66427F19-84EF-4EEA-8FDF-B951D7F993E2}" type="presOf" srcId="{86BDAB7A-ACBA-4C19-A3FB-EFC04DE7F13E}" destId="{8095579C-782C-45C2-AD03-B564165737C9}" srcOrd="0" destOrd="1" presId="urn:microsoft.com/office/officeart/2018/5/layout/CenteredIconLabelDescriptionList"/>
    <dgm:cxn modelId="{1B9D781D-D321-4EEF-B469-4B7FDE83E46D}" srcId="{32D66D39-0431-40FF-9EA0-1EEF345E8EC4}" destId="{7C1D0CE6-2453-461C-BE17-E9927ECB3A08}" srcOrd="1" destOrd="0" parTransId="{DC151643-0A75-48AD-9E7E-ACD364194002}" sibTransId="{41FA2E8B-E5FE-4BAA-A097-DE15E2C414D9}"/>
    <dgm:cxn modelId="{1AC9D51E-6C04-48DE-B546-EDC3ADF991C2}" srcId="{DCC804AC-1408-476A-B2ED-41C6CDD4073D}" destId="{60401DF4-05F8-4200-9B11-166518D086F0}" srcOrd="0" destOrd="0" parTransId="{F875A416-F255-4F84-BC2C-B0D5F5FCF6BC}" sibTransId="{D28076A9-3ACC-484B-B30D-A5EF4D70C977}"/>
    <dgm:cxn modelId="{CBAEEE26-FDC5-49FB-B1C8-4EB7297A84EB}" type="presOf" srcId="{60401DF4-05F8-4200-9B11-166518D086F0}" destId="{8B41FB10-1450-44A7-8C5B-2BEA077EF5DA}" srcOrd="0" destOrd="0" presId="urn:microsoft.com/office/officeart/2018/5/layout/CenteredIconLabelDescriptionList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3809693F-EA59-42AF-8DC0-AC89173B3707}" type="presOf" srcId="{177EDF71-F0DF-4CFD-90C2-5207AFF6B2F0}" destId="{C2141353-AED9-40AF-9E62-BE17FE13CB1E}" srcOrd="0" destOrd="1" presId="urn:microsoft.com/office/officeart/2018/5/layout/CenteredIconLabelDescriptionList"/>
    <dgm:cxn modelId="{0FD22C40-20C2-43F0-A1BC-F8CCAA92799D}" type="presOf" srcId="{B9D4CE33-AE7D-4CDF-9B95-C88D7CB04A0F}" destId="{DAF5DCB6-AB69-4711-BE35-F9BDF67760F3}" srcOrd="0" destOrd="0" presId="urn:microsoft.com/office/officeart/2018/5/layout/CenteredIconLabelDescriptionList"/>
    <dgm:cxn modelId="{87DD0C5D-1CAE-43D2-A385-E151A2F2AE36}" type="presOf" srcId="{CD6ABFCA-9438-4C1C-A36F-E8732368C05B}" destId="{65698291-BF23-4A1E-9AA6-3CB5AC1C3195}" srcOrd="0" destOrd="0" presId="urn:microsoft.com/office/officeart/2018/5/layout/CenteredIconLabelDescriptionList"/>
    <dgm:cxn modelId="{47BBB95F-A9BF-43C0-813A-EB8B0C9B29D6}" srcId="{A73F4F14-5100-426B-890E-6ADA1F6440ED}" destId="{CD6ABFCA-9438-4C1C-A36F-E8732368C05B}" srcOrd="0" destOrd="0" parTransId="{F84B6DE2-D256-499C-BDD9-12EF06BF4B48}" sibTransId="{7D708455-B5EA-4B40-9A9E-2A3AD07EAB23}"/>
    <dgm:cxn modelId="{F128AF61-C40E-4415-B4D9-900A76742583}" srcId="{199FBA9B-AE7C-49F5-9DAE-848212BBAA0B}" destId="{177EDF71-F0DF-4CFD-90C2-5207AFF6B2F0}" srcOrd="1" destOrd="0" parTransId="{6F771D15-7FB4-4CB2-A07F-0E79DCA2A98D}" sibTransId="{C1DAE4FF-1407-4070-ABFE-53154F78AE61}"/>
    <dgm:cxn modelId="{84A73B42-7583-486B-BBE2-D22C68719995}" type="presOf" srcId="{FB86A4B5-2843-4776-A026-3FD641C505D8}" destId="{8095579C-782C-45C2-AD03-B564165737C9}" srcOrd="0" destOrd="0" presId="urn:microsoft.com/office/officeart/2018/5/layout/CenteredIconLabelDescriptionList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EE8F4866-B968-49BB-9639-6948C394B571}" srcId="{8C669D65-0A55-4E86-9580-520A1B437F69}" destId="{6CCBA381-A891-487B-8ECC-D296600813BC}" srcOrd="0" destOrd="0" parTransId="{7D4339CD-8623-421D-98D2-89F316D0DA75}" sibTransId="{BA3D7D1C-9B87-4C35-9956-EB4FFA25FD97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DD54E94B-2514-4402-838C-22B34C6DC4A1}" type="presOf" srcId="{EFCDC946-23AD-4B53-8A26-B7AA95445B9A}" destId="{624D021F-197F-4B8C-A452-44FE38756DC2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F0749E7A-FA81-4F16-A41A-0F1CF19154EC}" srcId="{E39145E1-FE15-4933-9D0A-91B1CDB4429C}" destId="{86BDAB7A-ACBA-4C19-A3FB-EFC04DE7F13E}" srcOrd="1" destOrd="0" parTransId="{3DA5BEEA-60B8-412E-87D2-B7E58C6E2FD6}" sibTransId="{B12B1CAB-F26F-4680-8F6C-960E9C5FACC1}"/>
    <dgm:cxn modelId="{BA33247E-EDC2-4101-90FF-00E75C78BCE3}" type="presOf" srcId="{AA25BF3C-E8DC-4A90-8D51-038E5C33D181}" destId="{624D021F-197F-4B8C-A452-44FE38756DC2}" srcOrd="0" destOrd="1" presId="urn:microsoft.com/office/officeart/2018/5/layout/CenteredIconLabelDescriptionList"/>
    <dgm:cxn modelId="{9DE36F83-627A-46DC-8F23-75B02EEF71A9}" type="presOf" srcId="{DEB0D2BB-341A-42A5-BF01-3380535ABFC0}" destId="{D635B18C-E5A9-4FA1-8E3A-3A3AB3590972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E9EFF88A-60A9-4308-BEAF-E45AAE29D14A}" type="presOf" srcId="{6286EB6B-8319-4CEF-BD3E-63B598F21650}" destId="{C2141353-AED9-40AF-9E62-BE17FE13CB1E}" srcOrd="0" destOrd="0" presId="urn:microsoft.com/office/officeart/2018/5/layout/CenteredIconLabelDescriptionList"/>
    <dgm:cxn modelId="{A2CE078D-9033-4A99-994F-CC265BB39476}" type="presOf" srcId="{7C1D0CE6-2453-461C-BE17-E9927ECB3A08}" destId="{D635B18C-E5A9-4FA1-8E3A-3A3AB3590972}" srcOrd="0" destOrd="1" presId="urn:microsoft.com/office/officeart/2018/5/layout/CenteredIconLabelDescriptionList"/>
    <dgm:cxn modelId="{895AD68D-340B-4DBB-B3A6-5180881FCC9A}" srcId="{7A7DD00A-CEC1-405F-9D57-825C63649AE4}" destId="{EFCDC946-23AD-4B53-8A26-B7AA95445B9A}" srcOrd="0" destOrd="0" parTransId="{D9F98FDC-3148-44D7-A115-7AFA8581F0C5}" sibTransId="{341A5282-52C6-491B-942D-527C07A478E6}"/>
    <dgm:cxn modelId="{AB388396-0D1B-49A6-8DD1-05B070375FA6}" srcId="{1AF84FCC-0BFD-4661-8F28-0890349FDFF3}" destId="{E39145E1-FE15-4933-9D0A-91B1CDB4429C}" srcOrd="6" destOrd="0" parTransId="{739FE983-91CF-4E72-886A-7E84C0C22F55}" sibTransId="{65BF2882-926B-45CA-B478-973DA7D02F93}"/>
    <dgm:cxn modelId="{D79E029D-1AD7-48CA-8396-A93CDDA2B0F3}" type="presOf" srcId="{E39145E1-FE15-4933-9D0A-91B1CDB4429C}" destId="{E1B83E84-7B60-4150-A049-82ADF9635A94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7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4DB25AB5-2DE9-4092-81B3-79D247E576E6}" srcId="{E39145E1-FE15-4933-9D0A-91B1CDB4429C}" destId="{30E527C8-D8A7-4269-A889-AE7312DCB49C}" srcOrd="2" destOrd="0" parTransId="{D644CD3B-D604-4167-A41E-9A53AE2EA61D}" sibTransId="{B8980BD5-96AF-41EC-AC2D-C97D62A3CF88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7A95F7CF-E632-4F1D-90F4-DA54796CE436}" srcId="{089E3F4E-FD81-452C-80FE-CD27F6182740}" destId="{B9D4CE33-AE7D-4CDF-9B95-C88D7CB04A0F}" srcOrd="0" destOrd="0" parTransId="{CB2B4557-BCEA-4AB1-AA89-1308FA56A6EA}" sibTransId="{09239881-728D-4AEE-87DE-475194602AC6}"/>
    <dgm:cxn modelId="{7C7571E5-92E0-47D2-9D7E-21C5AEAAF75B}" srcId="{32D66D39-0431-40FF-9EA0-1EEF345E8EC4}" destId="{DEB0D2BB-341A-42A5-BF01-3380535ABFC0}" srcOrd="0" destOrd="0" parTransId="{AEE82EDC-FE8C-4856-8BA0-B3F74B0A7B1C}" sibTransId="{082D6C29-EDF9-41DF-A466-F85835EA880D}"/>
    <dgm:cxn modelId="{D3A27CE9-52AF-4512-86F7-77B09421BF9E}" type="presOf" srcId="{6CCBA381-A891-487B-8ECC-D296600813BC}" destId="{CA74B552-4C10-407D-9DA4-DC446BE25C5A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1F6233EE-613D-4BE0-8019-61CC092D4AD1}" srcId="{199FBA9B-AE7C-49F5-9DAE-848212BBAA0B}" destId="{6286EB6B-8319-4CEF-BD3E-63B598F21650}" srcOrd="0" destOrd="0" parTransId="{6D3DDCB0-72E2-41C0-B3E3-3B44D5B6D940}" sibTransId="{5DCDA224-C723-4497-82BC-76A317306C60}"/>
    <dgm:cxn modelId="{5F1AA6EF-364E-4C43-842A-D726EBAD382F}" type="presOf" srcId="{30E527C8-D8A7-4269-A889-AE7312DCB49C}" destId="{8095579C-782C-45C2-AD03-B564165737C9}" srcOrd="0" destOrd="2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585BA055-EF6D-450B-97D9-B6F1442F1A05}" type="presParOf" srcId="{3EF5CBB8-0E6D-40B0-8954-77C9906E67D1}" destId="{E20A2C21-89AD-4DD4-A25D-89DA15AA947A}" srcOrd="12" destOrd="0" presId="urn:microsoft.com/office/officeart/2018/5/layout/CenteredIconLabelDescriptionList"/>
    <dgm:cxn modelId="{12DACE67-CAA0-452E-B939-B468C5045367}" type="presParOf" srcId="{E20A2C21-89AD-4DD4-A25D-89DA15AA947A}" destId="{96AFB470-C46F-4EF8-8EC6-1D226E9D821A}" srcOrd="0" destOrd="0" presId="urn:microsoft.com/office/officeart/2018/5/layout/CenteredIconLabelDescriptionList"/>
    <dgm:cxn modelId="{C94E4D2C-E9AB-4C57-BD6D-D377CDE6AD77}" type="presParOf" srcId="{E20A2C21-89AD-4DD4-A25D-89DA15AA947A}" destId="{FB47F0D7-CD69-4528-8713-1C4913A2B97A}" srcOrd="1" destOrd="0" presId="urn:microsoft.com/office/officeart/2018/5/layout/CenteredIconLabelDescriptionList"/>
    <dgm:cxn modelId="{9F2013B2-4205-46FE-BDEA-188048FFE33D}" type="presParOf" srcId="{E20A2C21-89AD-4DD4-A25D-89DA15AA947A}" destId="{E1B83E84-7B60-4150-A049-82ADF9635A94}" srcOrd="2" destOrd="0" presId="urn:microsoft.com/office/officeart/2018/5/layout/CenteredIconLabelDescriptionList"/>
    <dgm:cxn modelId="{C013631D-5088-4003-A2CC-3D4D64A231B3}" type="presParOf" srcId="{E20A2C21-89AD-4DD4-A25D-89DA15AA947A}" destId="{DECBC1AE-DBBA-4E10-8034-63EC17811D9B}" srcOrd="3" destOrd="0" presId="urn:microsoft.com/office/officeart/2018/5/layout/CenteredIconLabelDescriptionList"/>
    <dgm:cxn modelId="{FA59E6E8-3C41-40F3-BB57-036D7A13D529}" type="presParOf" srcId="{E20A2C21-89AD-4DD4-A25D-89DA15AA947A}" destId="{8095579C-782C-45C2-AD03-B564165737C9}" srcOrd="4" destOrd="0" presId="urn:microsoft.com/office/officeart/2018/5/layout/CenteredIconLabelDescriptionList"/>
    <dgm:cxn modelId="{9E4C7C50-2F8F-436F-9988-A10E7445E396}" type="presParOf" srcId="{3EF5CBB8-0E6D-40B0-8954-77C9906E67D1}" destId="{5AA52AF4-59BC-4C71-9EFC-129FEA8CD722}" srcOrd="13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4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10711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4167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4167" y="1233355"/>
        <a:ext cx="1220135" cy="389298"/>
      </dsp:txXfrm>
    </dsp:sp>
    <dsp:sp modelId="{C2141353-AED9-40AF-9E62-BE17FE13CB1E}">
      <dsp:nvSpPr>
        <dsp:cNvPr id="0" name=""/>
        <dsp:cNvSpPr/>
      </dsp:nvSpPr>
      <dsp:spPr>
        <a:xfrm>
          <a:off x="14167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AWS S3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.csv files</a:t>
          </a:r>
        </a:p>
      </dsp:txBody>
      <dsp:txXfrm>
        <a:off x="14167" y="1652441"/>
        <a:ext cx="1220135" cy="579223"/>
      </dsp:txXfrm>
    </dsp:sp>
    <dsp:sp modelId="{3757E782-F99A-4CC6-AC4B-C29C8B5AEC41}">
      <dsp:nvSpPr>
        <dsp:cNvPr id="0" name=""/>
        <dsp:cNvSpPr/>
      </dsp:nvSpPr>
      <dsp:spPr>
        <a:xfrm>
          <a:off x="184437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44782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447826" y="1233355"/>
        <a:ext cx="1220135" cy="389298"/>
      </dsp:txXfrm>
    </dsp:sp>
    <dsp:sp modelId="{624D021F-197F-4B8C-A452-44FE38756DC2}">
      <dsp:nvSpPr>
        <dsp:cNvPr id="0" name=""/>
        <dsp:cNvSpPr/>
      </dsp:nvSpPr>
      <dsp:spPr>
        <a:xfrm>
          <a:off x="144782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Pandas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OS Module</a:t>
          </a:r>
        </a:p>
      </dsp:txBody>
      <dsp:txXfrm>
        <a:off x="1447826" y="1652441"/>
        <a:ext cx="1220135" cy="579223"/>
      </dsp:txXfrm>
    </dsp:sp>
    <dsp:sp modelId="{6D50F3BB-0B60-4A27-9E8F-C2B48EC41D3B}">
      <dsp:nvSpPr>
        <dsp:cNvPr id="0" name=""/>
        <dsp:cNvSpPr/>
      </dsp:nvSpPr>
      <dsp:spPr>
        <a:xfrm>
          <a:off x="3278030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2881486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2881486" y="1233355"/>
        <a:ext cx="1220135" cy="389298"/>
      </dsp:txXfrm>
    </dsp:sp>
    <dsp:sp modelId="{CA74B552-4C10-407D-9DA4-DC446BE25C5A}">
      <dsp:nvSpPr>
        <dsp:cNvPr id="0" name=""/>
        <dsp:cNvSpPr/>
      </dsp:nvSpPr>
      <dsp:spPr>
        <a:xfrm>
          <a:off x="2881486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 –</a:t>
          </a:r>
          <a:br>
            <a:rPr lang="en-AU" sz="1100" kern="1200" dirty="0"/>
          </a:br>
          <a:r>
            <a:rPr lang="en-AU" sz="1100" kern="1200" dirty="0"/>
            <a:t>One Hot Encoding</a:t>
          </a:r>
        </a:p>
      </dsp:txBody>
      <dsp:txXfrm>
        <a:off x="2881486" y="1652441"/>
        <a:ext cx="1220135" cy="579223"/>
      </dsp:txXfrm>
    </dsp:sp>
    <dsp:sp modelId="{CCFD5038-D7B3-4967-A9D2-460F1B3EE6F8}">
      <dsp:nvSpPr>
        <dsp:cNvPr id="0" name=""/>
        <dsp:cNvSpPr/>
      </dsp:nvSpPr>
      <dsp:spPr>
        <a:xfrm>
          <a:off x="4711689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315145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315145" y="1233355"/>
        <a:ext cx="1220135" cy="389298"/>
      </dsp:txXfrm>
    </dsp:sp>
    <dsp:sp modelId="{D635B18C-E5A9-4FA1-8E3A-3A3AB3590972}">
      <dsp:nvSpPr>
        <dsp:cNvPr id="0" name=""/>
        <dsp:cNvSpPr/>
      </dsp:nvSpPr>
      <dsp:spPr>
        <a:xfrm>
          <a:off x="4315145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prince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100" kern="1200" dirty="0"/>
        </a:p>
      </dsp:txBody>
      <dsp:txXfrm>
        <a:off x="4315145" y="1652441"/>
        <a:ext cx="1220135" cy="579223"/>
      </dsp:txXfrm>
    </dsp:sp>
    <dsp:sp modelId="{2C534DBC-B829-430B-AA56-314832889084}">
      <dsp:nvSpPr>
        <dsp:cNvPr id="0" name=""/>
        <dsp:cNvSpPr/>
      </dsp:nvSpPr>
      <dsp:spPr>
        <a:xfrm>
          <a:off x="6145348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5748804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5748804" y="1233355"/>
        <a:ext cx="1220135" cy="389298"/>
      </dsp:txXfrm>
    </dsp:sp>
    <dsp:sp modelId="{65698291-BF23-4A1E-9AA6-3CB5AC1C3195}">
      <dsp:nvSpPr>
        <dsp:cNvPr id="0" name=""/>
        <dsp:cNvSpPr/>
      </dsp:nvSpPr>
      <dsp:spPr>
        <a:xfrm>
          <a:off x="5748804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TensorFlow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 err="1"/>
            <a:t>Keras</a:t>
          </a:r>
          <a:r>
            <a:rPr lang="en-AU" sz="1100" kern="1200" dirty="0"/>
            <a:t>-tuner</a:t>
          </a:r>
          <a:br>
            <a:rPr lang="en-AU" sz="1100" kern="1200" dirty="0"/>
          </a:br>
          <a:endParaRPr lang="en-AU" sz="1100" kern="1200" dirty="0"/>
        </a:p>
      </dsp:txBody>
      <dsp:txXfrm>
        <a:off x="5748804" y="1652441"/>
        <a:ext cx="1220135" cy="579223"/>
      </dsp:txXfrm>
    </dsp:sp>
    <dsp:sp modelId="{3CBBC308-BC96-43B9-AED8-95B52C10EE9A}">
      <dsp:nvSpPr>
        <dsp:cNvPr id="0" name=""/>
        <dsp:cNvSpPr/>
      </dsp:nvSpPr>
      <dsp:spPr>
        <a:xfrm>
          <a:off x="7579007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7182463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7182463" y="1233355"/>
        <a:ext cx="1220135" cy="389298"/>
      </dsp:txXfrm>
    </dsp:sp>
    <dsp:sp modelId="{DAF5DCB6-AB69-4711-BE35-F9BDF67760F3}">
      <dsp:nvSpPr>
        <dsp:cNvPr id="0" name=""/>
        <dsp:cNvSpPr/>
      </dsp:nvSpPr>
      <dsp:spPr>
        <a:xfrm>
          <a:off x="7182463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Scikit-learn –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Confusion matrix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7182463" y="1652441"/>
        <a:ext cx="1220135" cy="579223"/>
      </dsp:txXfrm>
    </dsp:sp>
    <dsp:sp modelId="{96AFB470-C46F-4EF8-8EC6-1D226E9D821A}">
      <dsp:nvSpPr>
        <dsp:cNvPr id="0" name=""/>
        <dsp:cNvSpPr/>
      </dsp:nvSpPr>
      <dsp:spPr>
        <a:xfrm>
          <a:off x="9012666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83E84-7B60-4150-A049-82ADF9635A94}">
      <dsp:nvSpPr>
        <dsp:cNvPr id="0" name=""/>
        <dsp:cNvSpPr/>
      </dsp:nvSpPr>
      <dsp:spPr>
        <a:xfrm>
          <a:off x="8616122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Deployment</a:t>
          </a:r>
        </a:p>
      </dsp:txBody>
      <dsp:txXfrm>
        <a:off x="8616122" y="1233355"/>
        <a:ext cx="1220135" cy="389298"/>
      </dsp:txXfrm>
    </dsp:sp>
    <dsp:sp modelId="{8095579C-782C-45C2-AD03-B564165737C9}">
      <dsp:nvSpPr>
        <dsp:cNvPr id="0" name=""/>
        <dsp:cNvSpPr/>
      </dsp:nvSpPr>
      <dsp:spPr>
        <a:xfrm>
          <a:off x="8616122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Scikit-learn –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Confusion matrix</a:t>
          </a:r>
          <a:endParaRPr lang="en-AU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Classification report</a:t>
          </a:r>
        </a:p>
      </dsp:txBody>
      <dsp:txXfrm>
        <a:off x="8616122" y="1652441"/>
        <a:ext cx="1220135" cy="579223"/>
      </dsp:txXfrm>
    </dsp:sp>
    <dsp:sp modelId="{DFC2528F-E8E1-4B0B-809E-08F06CC6DE63}">
      <dsp:nvSpPr>
        <dsp:cNvPr id="0" name=""/>
        <dsp:cNvSpPr/>
      </dsp:nvSpPr>
      <dsp:spPr>
        <a:xfrm>
          <a:off x="10446325" y="742263"/>
          <a:ext cx="427047" cy="42704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10049781" y="1233355"/>
          <a:ext cx="1220135" cy="38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10049781" y="1233355"/>
        <a:ext cx="1220135" cy="389298"/>
      </dsp:txXfrm>
    </dsp:sp>
    <dsp:sp modelId="{8B41FB10-1450-44A7-8C5B-2BEA077EF5DA}">
      <dsp:nvSpPr>
        <dsp:cNvPr id="0" name=""/>
        <dsp:cNvSpPr/>
      </dsp:nvSpPr>
      <dsp:spPr>
        <a:xfrm>
          <a:off x="10049781" y="1652441"/>
          <a:ext cx="1220135" cy="579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Tableau</a:t>
          </a:r>
        </a:p>
      </dsp:txBody>
      <dsp:txXfrm>
        <a:off x="10049781" y="1652441"/>
        <a:ext cx="1220135" cy="57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violet.bui/viz/1000genomesMachineLearningVisualisations/Estimations?publish=ye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Classifying ancestry:</a:t>
            </a:r>
          </a:p>
          <a:p>
            <a:r>
              <a:rPr lang="en-US" sz="4000" b="1" dirty="0"/>
              <a:t>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Interpreting the Results:</a:t>
            </a:r>
          </a:p>
          <a:p>
            <a:r>
              <a:rPr lang="en-US" sz="4000" b="1" dirty="0" err="1"/>
              <a:t>Visualisation</a:t>
            </a:r>
            <a:r>
              <a:rPr lang="en-US" sz="4000" b="1" dirty="0"/>
              <a:t> through Tableau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00357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EA7D-617A-97E1-6E8D-7FC343A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3B8F-E019-BABB-462E-2F9153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/>
              <a:t>Wanted a map which shows relations between two regions</a:t>
            </a:r>
          </a:p>
          <a:p>
            <a:r>
              <a:rPr lang="en-AU" dirty="0"/>
              <a:t>Tableau has a built-in path maker, but the formatting must be very specific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5D49-C808-8E58-89B5-12134DBD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5" y="3317179"/>
            <a:ext cx="410296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F8C-C22F-2A4E-1232-B86F2F5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A5D6-6A89-2A34-C0CC-8C72CD6D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182915" cy="3634486"/>
          </a:xfrm>
        </p:spPr>
        <p:txBody>
          <a:bodyPr anchor="t"/>
          <a:lstStyle/>
          <a:p>
            <a:r>
              <a:rPr lang="en-AU" dirty="0"/>
              <a:t>Another csv with just the Path ID and the count of that path was made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F583-5014-EFD1-C611-C8A67B9E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55" y="2090843"/>
            <a:ext cx="5789501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the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B872E-54FB-D10B-BDEF-4860ED6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2048"/>
            <a:ext cx="3211670" cy="379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89A73-8C2C-E3BC-2A35-32CF352AA6AF}"/>
              </a:ext>
            </a:extLst>
          </p:cNvPr>
          <p:cNvSpPr txBox="1"/>
          <p:nvPr/>
        </p:nvSpPr>
        <p:spPr>
          <a:xfrm>
            <a:off x="581192" y="2065717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1. Parameter to choose which superpopulation to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5C0CA-38A9-D4A5-D514-7B7BE6FF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86" y="2048614"/>
            <a:ext cx="3451397" cy="18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03E3-43C3-AF43-AF13-C7BE5B20F351}"/>
              </a:ext>
            </a:extLst>
          </p:cNvPr>
          <p:cNvSpPr txBox="1"/>
          <p:nvPr/>
        </p:nvSpPr>
        <p:spPr>
          <a:xfrm>
            <a:off x="7970886" y="1183744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3. Calculated field to choose colour of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9D6F6-1A03-EF06-17B2-4BDD5C437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7" b="3250"/>
          <a:stretch/>
        </p:blipFill>
        <p:spPr>
          <a:xfrm>
            <a:off x="4104864" y="2699763"/>
            <a:ext cx="3662335" cy="1885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5E60E-AC96-629C-9A37-3CF15F3A91D8}"/>
              </a:ext>
            </a:extLst>
          </p:cNvPr>
          <p:cNvSpPr txBox="1"/>
          <p:nvPr/>
        </p:nvSpPr>
        <p:spPr>
          <a:xfrm>
            <a:off x="4223356" y="2053431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Filter to only get paths which start with parameter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EEB8D-F393-CAA2-D26A-A985ACAD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78" y="4326505"/>
            <a:ext cx="3041009" cy="2270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14164-A719-51CF-5305-A001FEBBF0EE}"/>
              </a:ext>
            </a:extLst>
          </p:cNvPr>
          <p:cNvSpPr txBox="1"/>
          <p:nvPr/>
        </p:nvSpPr>
        <p:spPr>
          <a:xfrm>
            <a:off x="3953629" y="5227634"/>
            <a:ext cx="4366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4. Longitude on Columns, Latitude on Rows</a:t>
            </a:r>
          </a:p>
          <a:p>
            <a:pPr algn="r"/>
            <a:r>
              <a:rPr lang="en-AU" dirty="0"/>
              <a:t>Path ID on Detail, graph set to “Line”</a:t>
            </a:r>
          </a:p>
          <a:p>
            <a:pPr algn="r"/>
            <a:r>
              <a:rPr lang="en-AU" dirty="0"/>
              <a:t>Guess Superpopulation on Colour, Count of Predictions on Size</a:t>
            </a:r>
          </a:p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15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Map: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549D-75B5-2A11-1DA8-D69B7B3E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5" y="1890876"/>
            <a:ext cx="8694512" cy="4644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69AF6-988C-B9BF-428F-67775ED48831}"/>
              </a:ext>
            </a:extLst>
          </p:cNvPr>
          <p:cNvSpPr txBox="1"/>
          <p:nvPr/>
        </p:nvSpPr>
        <p:spPr>
          <a:xfrm>
            <a:off x="3448735" y="1296516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highlight>
                  <a:srgbClr val="FFFFFF"/>
                </a:highlight>
                <a:latin typeface="Slack-Lato"/>
                <a:hlinkClick r:id="rId3"/>
              </a:rPr>
              <a:t>https://public.tableau.com/app/profile/violet.bui/viz/1000genomesMachineLearningVisualisations/Estimations?publish=yes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23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140831"/>
              </p:ext>
            </p:extLst>
          </p:nvPr>
        </p:nvGraphicFramePr>
        <p:xfrm>
          <a:off x="321425" y="1470456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04587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6" y="5723022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003893" y="5584876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91" y="4502754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3356042" y="4502754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3" y="4548010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loViz Blog - hvPlot Announcement">
            <a:extLst>
              <a:ext uri="{FF2B5EF4-FFF2-40B4-BE49-F238E27FC236}">
                <a16:creationId xmlns:a16="http://schemas.microsoft.com/office/drawing/2014/main" id="{A8F11698-E096-2906-BFD6-7FA1AF23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419" y="5375673"/>
            <a:ext cx="538062" cy="69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Tuner">
            <a:extLst>
              <a:ext uri="{FF2B5EF4-FFF2-40B4-BE49-F238E27FC236}">
                <a16:creationId xmlns:a16="http://schemas.microsoft.com/office/drawing/2014/main" id="{D8086BD3-138A-D180-06AD-88CF8B0D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64" y="4444463"/>
            <a:ext cx="1173196" cy="4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8" y="4362608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dirty="0"/>
          </a:p>
          <a:p>
            <a:r>
              <a:rPr lang="en-AU" b="1" dirty="0"/>
              <a:t>Cumulative 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0.61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1.00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5C19-1913-7644-4604-717D9382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9" y="1762606"/>
            <a:ext cx="6236408" cy="39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4BD5C2-F022-32EE-0D65-B02B35A5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208862"/>
            <a:ext cx="7400608" cy="56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E5E5BFE-7DED-24B2-C5BA-E18DA99161BB}"/>
              </a:ext>
            </a:extLst>
          </p:cNvPr>
          <p:cNvSpPr/>
          <p:nvPr/>
        </p:nvSpPr>
        <p:spPr>
          <a:xfrm>
            <a:off x="5613988" y="1477926"/>
            <a:ext cx="287080" cy="5241853"/>
          </a:xfrm>
          <a:prstGeom prst="ellipse">
            <a:avLst/>
          </a:prstGeom>
          <a:noFill/>
          <a:ln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1279BB-C9B4-464E-ED5E-7826701DD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AU" b="1" dirty="0"/>
              <a:t>Mental illness risk:</a:t>
            </a:r>
          </a:p>
          <a:p>
            <a:r>
              <a:rPr lang="en-AU" b="1" dirty="0"/>
              <a:t>rs798443: </a:t>
            </a:r>
            <a:r>
              <a:rPr lang="en-AU" dirty="0"/>
              <a:t>COMT gene, risk of mental illness, esp. risk of schizophrenia</a:t>
            </a:r>
          </a:p>
          <a:p>
            <a:r>
              <a:rPr lang="en-AU" b="1" dirty="0"/>
              <a:t>rs9511149: </a:t>
            </a:r>
            <a:r>
              <a:rPr lang="en-AU" dirty="0"/>
              <a:t>stress response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Diabetes &amp; CVD risk:</a:t>
            </a:r>
          </a:p>
          <a:p>
            <a:r>
              <a:rPr lang="en-AU" b="1" dirty="0"/>
              <a:t>rs4833103: </a:t>
            </a:r>
            <a:r>
              <a:rPr lang="en-AU" dirty="0"/>
              <a:t>insulin sensitivity</a:t>
            </a:r>
          </a:p>
          <a:p>
            <a:r>
              <a:rPr lang="en-AU" b="1" dirty="0"/>
              <a:t>rs7657799: </a:t>
            </a:r>
            <a:r>
              <a:rPr lang="en-AU" dirty="0"/>
              <a:t>reg of blood pressure</a:t>
            </a:r>
          </a:p>
          <a:p>
            <a:r>
              <a:rPr lang="en-AU" b="1" dirty="0"/>
              <a:t>rs2238151: </a:t>
            </a:r>
            <a:r>
              <a:rPr lang="en-AU" dirty="0"/>
              <a:t>reg of glucose</a:t>
            </a:r>
          </a:p>
          <a:p>
            <a:r>
              <a:rPr lang="en-AU" b="1" dirty="0"/>
              <a:t>rs4891825: </a:t>
            </a:r>
            <a:r>
              <a:rPr lang="en-AU" dirty="0"/>
              <a:t>CVD risk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Physical features:</a:t>
            </a:r>
          </a:p>
          <a:p>
            <a:r>
              <a:rPr lang="en-AU" b="1" dirty="0"/>
              <a:t>rs12913832: </a:t>
            </a:r>
            <a:r>
              <a:rPr lang="en-AU" dirty="0"/>
              <a:t>eye colour, esp. determination of brown vs. blue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A15AD-14DD-FD15-05E3-FD014045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33" y="1219655"/>
            <a:ext cx="7273925" cy="559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8E61-A07A-DC89-2BFC-474C2391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09" y="1435396"/>
            <a:ext cx="3629299" cy="44546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500" b="1" dirty="0"/>
              <a:t>Cancer risk:</a:t>
            </a:r>
          </a:p>
          <a:p>
            <a:r>
              <a:rPr lang="en-AU" sz="1500" b="1" dirty="0"/>
              <a:t>rs3813159: </a:t>
            </a:r>
            <a:r>
              <a:rPr lang="en-AU" sz="1500" dirty="0"/>
              <a:t>how the body responds to inflammatory signals</a:t>
            </a:r>
          </a:p>
          <a:p>
            <a:r>
              <a:rPr lang="en-AU" sz="1500" b="1" dirty="0"/>
              <a:t>rs917115: </a:t>
            </a:r>
            <a:r>
              <a:rPr lang="en-AU" sz="1500" dirty="0"/>
              <a:t>cell growth in relation to hormone signalling</a:t>
            </a:r>
          </a:p>
          <a:p>
            <a:r>
              <a:rPr lang="en-AU" sz="1500" b="1" dirty="0"/>
              <a:t>rs17642714: </a:t>
            </a:r>
            <a:r>
              <a:rPr lang="en-AU" sz="1500" dirty="0"/>
              <a:t>cell growth regulation</a:t>
            </a:r>
          </a:p>
          <a:p>
            <a:r>
              <a:rPr lang="en-AU" sz="1500" b="1" dirty="0"/>
              <a:t>rs7722456: </a:t>
            </a:r>
            <a:r>
              <a:rPr lang="en-AU" sz="1500" dirty="0"/>
              <a:t>cancer metastasis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1500" b="1" dirty="0"/>
              <a:t>Obesity:</a:t>
            </a:r>
          </a:p>
          <a:p>
            <a:r>
              <a:rPr lang="en-AU" sz="1500" b="1" dirty="0"/>
              <a:t>rs10644</a:t>
            </a:r>
            <a:r>
              <a:rPr lang="en-AU" sz="2000" b="1" dirty="0"/>
              <a:t>: </a:t>
            </a:r>
            <a:r>
              <a:rPr lang="en-AU" sz="1500" dirty="0"/>
              <a:t>reg of energy &amp; fat storage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There is 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factors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588152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721</Words>
  <Application>Microsoft Office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Gill Sans MT</vt:lpstr>
      <vt:lpstr>Slack-Lato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PowerPoint Presentation</vt:lpstr>
      <vt:lpstr>Preparing the Data</vt:lpstr>
      <vt:lpstr>Preparing the Data</vt:lpstr>
      <vt:lpstr>Making the Map</vt:lpstr>
      <vt:lpstr>the Map: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Violet Bui</cp:lastModifiedBy>
  <cp:revision>10</cp:revision>
  <dcterms:created xsi:type="dcterms:W3CDTF">2024-07-29T11:18:45Z</dcterms:created>
  <dcterms:modified xsi:type="dcterms:W3CDTF">2024-08-05T09:39:43Z</dcterms:modified>
</cp:coreProperties>
</file>