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4" r:id="rId6"/>
    <p:sldId id="259" r:id="rId7"/>
    <p:sldId id="261" r:id="rId8"/>
    <p:sldId id="262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ina Witt" userId="f169f1cf-c0cd-4901-8235-2d2df8cd7c86" providerId="ADAL" clId="{221EEF0E-6CE6-48D7-917D-894765BB4573}"/>
    <pc:docChg chg="undo custSel addSld modSld sldOrd">
      <pc:chgData name="Katrina Witt" userId="f169f1cf-c0cd-4901-8235-2d2df8cd7c86" providerId="ADAL" clId="{221EEF0E-6CE6-48D7-917D-894765BB4573}" dt="2024-08-05T01:17:22.592" v="1240" actId="313"/>
      <pc:docMkLst>
        <pc:docMk/>
      </pc:docMkLst>
      <pc:sldChg chg="modSp">
        <pc:chgData name="Katrina Witt" userId="f169f1cf-c0cd-4901-8235-2d2df8cd7c86" providerId="ADAL" clId="{221EEF0E-6CE6-48D7-917D-894765BB4573}" dt="2024-08-05T01:00:41.361" v="134" actId="20577"/>
        <pc:sldMkLst>
          <pc:docMk/>
          <pc:sldMk cId="2825470655" sldId="257"/>
        </pc:sldMkLst>
        <pc:graphicFrameChg chg="mod">
          <ac:chgData name="Katrina Witt" userId="f169f1cf-c0cd-4901-8235-2d2df8cd7c86" providerId="ADAL" clId="{221EEF0E-6CE6-48D7-917D-894765BB4573}" dt="2024-08-05T01:00:41.361" v="134" actId="20577"/>
          <ac:graphicFrameMkLst>
            <pc:docMk/>
            <pc:sldMk cId="2825470655" sldId="257"/>
            <ac:graphicFrameMk id="3" creationId="{E100CD3E-DB59-F7D4-4952-5B4B266E99F4}"/>
          </ac:graphicFrameMkLst>
        </pc:graphicFrameChg>
        <pc:picChg chg="mod">
          <ac:chgData name="Katrina Witt" userId="f169f1cf-c0cd-4901-8235-2d2df8cd7c86" providerId="ADAL" clId="{221EEF0E-6CE6-48D7-917D-894765BB4573}" dt="2024-08-05T01:00:22.278" v="130" actId="1076"/>
          <ac:picMkLst>
            <pc:docMk/>
            <pc:sldMk cId="2825470655" sldId="257"/>
            <ac:picMk id="4" creationId="{89A85417-976E-6BFE-1136-1B7C06E22C51}"/>
          </ac:picMkLst>
        </pc:picChg>
        <pc:picChg chg="mod">
          <ac:chgData name="Katrina Witt" userId="f169f1cf-c0cd-4901-8235-2d2df8cd7c86" providerId="ADAL" clId="{221EEF0E-6CE6-48D7-917D-894765BB4573}" dt="2024-08-05T01:00:08.003" v="125" actId="1076"/>
          <ac:picMkLst>
            <pc:docMk/>
            <pc:sldMk cId="2825470655" sldId="257"/>
            <ac:picMk id="1036" creationId="{B5F09637-D233-3FBF-A104-DDB2A50AD0BA}"/>
          </ac:picMkLst>
        </pc:picChg>
        <pc:picChg chg="mod">
          <ac:chgData name="Katrina Witt" userId="f169f1cf-c0cd-4901-8235-2d2df8cd7c86" providerId="ADAL" clId="{221EEF0E-6CE6-48D7-917D-894765BB4573}" dt="2024-08-05T01:00:03.764" v="124" actId="1076"/>
          <ac:picMkLst>
            <pc:docMk/>
            <pc:sldMk cId="2825470655" sldId="257"/>
            <ac:picMk id="1042" creationId="{A8F11698-E096-2906-BFD6-7FA1AF23A41C}"/>
          </ac:picMkLst>
        </pc:picChg>
        <pc:picChg chg="mod">
          <ac:chgData name="Katrina Witt" userId="f169f1cf-c0cd-4901-8235-2d2df8cd7c86" providerId="ADAL" clId="{221EEF0E-6CE6-48D7-917D-894765BB4573}" dt="2024-08-05T01:00:28.690" v="131" actId="1076"/>
          <ac:picMkLst>
            <pc:docMk/>
            <pc:sldMk cId="2825470655" sldId="257"/>
            <ac:picMk id="1044" creationId="{D8086BD3-138A-D180-06AD-88CF8B0DCDE4}"/>
          </ac:picMkLst>
        </pc:picChg>
      </pc:sldChg>
      <pc:sldChg chg="modSp mod">
        <pc:chgData name="Katrina Witt" userId="f169f1cf-c0cd-4901-8235-2d2df8cd7c86" providerId="ADAL" clId="{221EEF0E-6CE6-48D7-917D-894765BB4573}" dt="2024-08-05T01:01:00.260" v="137" actId="20577"/>
        <pc:sldMkLst>
          <pc:docMk/>
          <pc:sldMk cId="1084365285" sldId="259"/>
        </pc:sldMkLst>
        <pc:spChg chg="mod">
          <ac:chgData name="Katrina Witt" userId="f169f1cf-c0cd-4901-8235-2d2df8cd7c86" providerId="ADAL" clId="{221EEF0E-6CE6-48D7-917D-894765BB4573}" dt="2024-08-05T01:01:00.260" v="137" actId="20577"/>
          <ac:spMkLst>
            <pc:docMk/>
            <pc:sldMk cId="1084365285" sldId="259"/>
            <ac:spMk id="2" creationId="{4E5C74DC-0BE9-D7D5-5D7D-CC2819544AD6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38.593" v="1113" actId="478"/>
        <pc:sldMkLst>
          <pc:docMk/>
          <pc:sldMk cId="2850945141" sldId="261"/>
        </pc:sldMkLst>
        <pc:spChg chg="del">
          <ac:chgData name="Katrina Witt" userId="f169f1cf-c0cd-4901-8235-2d2df8cd7c86" providerId="ADAL" clId="{221EEF0E-6CE6-48D7-917D-894765BB4573}" dt="2024-08-05T01:15:36.834" v="1112" actId="478"/>
          <ac:spMkLst>
            <pc:docMk/>
            <pc:sldMk cId="2850945141" sldId="261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38.593" v="1113" actId="478"/>
          <ac:spMkLst>
            <pc:docMk/>
            <pc:sldMk cId="2850945141" sldId="261"/>
            <ac:spMk id="6" creationId="{7DBDF0FA-AFCE-897B-3EF8-549A9189D1CB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43.376" v="1115" actId="478"/>
        <pc:sldMkLst>
          <pc:docMk/>
          <pc:sldMk cId="250012397" sldId="262"/>
        </pc:sldMkLst>
        <pc:spChg chg="del">
          <ac:chgData name="Katrina Witt" userId="f169f1cf-c0cd-4901-8235-2d2df8cd7c86" providerId="ADAL" clId="{221EEF0E-6CE6-48D7-917D-894765BB4573}" dt="2024-08-05T01:15:41.802" v="1114" actId="478"/>
          <ac:spMkLst>
            <pc:docMk/>
            <pc:sldMk cId="250012397" sldId="262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43.376" v="1115" actId="478"/>
          <ac:spMkLst>
            <pc:docMk/>
            <pc:sldMk cId="250012397" sldId="262"/>
            <ac:spMk id="5" creationId="{1ECFB4F2-1420-9850-B579-BBD6B203604F}"/>
          </ac:spMkLst>
        </pc:spChg>
      </pc:sldChg>
      <pc:sldChg chg="addSp delSp modSp add mod ord addAnim delAnim setClrOvrMap">
        <pc:chgData name="Katrina Witt" userId="f169f1cf-c0cd-4901-8235-2d2df8cd7c86" providerId="ADAL" clId="{221EEF0E-6CE6-48D7-917D-894765BB4573}" dt="2024-08-05T01:15:27.469" v="1111" actId="1076"/>
        <pc:sldMkLst>
          <pc:docMk/>
          <pc:sldMk cId="957222148" sldId="263"/>
        </pc:sldMkLst>
        <pc:spChg chg="del mod">
          <ac:chgData name="Katrina Witt" userId="f169f1cf-c0cd-4901-8235-2d2df8cd7c86" providerId="ADAL" clId="{221EEF0E-6CE6-48D7-917D-894765BB4573}" dt="2024-08-05T00:57:50.517" v="9" actId="478"/>
          <ac:spMkLst>
            <pc:docMk/>
            <pc:sldMk cId="957222148" sldId="263"/>
            <ac:spMk id="2" creationId="{25117BC9-95CC-1132-D88D-DA0B5C7D522A}"/>
          </ac:spMkLst>
        </pc:spChg>
        <pc:spChg chg="del mod">
          <ac:chgData name="Katrina Witt" userId="f169f1cf-c0cd-4901-8235-2d2df8cd7c86" providerId="ADAL" clId="{221EEF0E-6CE6-48D7-917D-894765BB4573}" dt="2024-08-05T00:57:32.325" v="7" actId="478"/>
          <ac:spMkLst>
            <pc:docMk/>
            <pc:sldMk cId="957222148" sldId="263"/>
            <ac:spMk id="3" creationId="{43D898AE-AFD9-09D9-F9C3-F70DC7E87D83}"/>
          </ac:spMkLst>
        </pc:spChg>
        <pc:spChg chg="add mod">
          <ac:chgData name="Katrina Witt" userId="f169f1cf-c0cd-4901-8235-2d2df8cd7c86" providerId="ADAL" clId="{221EEF0E-6CE6-48D7-917D-894765BB4573}" dt="2024-08-05T01:15:27.469" v="1111" actId="1076"/>
          <ac:spMkLst>
            <pc:docMk/>
            <pc:sldMk cId="957222148" sldId="263"/>
            <ac:spMk id="5" creationId="{027B12A8-80E5-A39C-A9DD-946D3741CEA9}"/>
          </ac:spMkLst>
        </pc:spChg>
        <pc:spChg chg="add del mod">
          <ac:chgData name="Katrina Witt" userId="f169f1cf-c0cd-4901-8235-2d2df8cd7c86" providerId="ADAL" clId="{221EEF0E-6CE6-48D7-917D-894765BB4573}" dt="2024-08-05T00:57:53.997" v="10" actId="478"/>
          <ac:spMkLst>
            <pc:docMk/>
            <pc:sldMk cId="957222148" sldId="263"/>
            <ac:spMk id="7" creationId="{6B4E4859-150A-9EA8-8F9F-DFF543F72DA6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7" creationId="{E08D4B6A-8113-4DFB-B82E-B60CAC8E0A50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8" creationId="{9822E561-F97C-4CBB-A9A6-A6BF6317BC84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9" creationId="{B01B0E58-A5C8-4CDA-A2E0-35DF94E59857}"/>
          </ac:spMkLst>
        </pc:spChg>
        <pc:spChg chg="add del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25" creationId="{6B695AA2-4B70-477F-AF90-536B720A1343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0" creationId="{0671A8AE-40A1-4631-A6B8-581AFF065482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2" creationId="{A44CD100-6267-4E62-AA64-2182A3A6A1C0}"/>
          </ac:spMkLst>
        </pc:spChg>
        <pc:picChg chg="mod ord">
          <ac:chgData name="Katrina Witt" userId="f169f1cf-c0cd-4901-8235-2d2df8cd7c86" providerId="ADAL" clId="{221EEF0E-6CE6-48D7-917D-894765BB4573}" dt="2024-08-05T00:59:17.711" v="88" actId="1076"/>
          <ac:picMkLst>
            <pc:docMk/>
            <pc:sldMk cId="957222148" sldId="263"/>
            <ac:picMk id="20" creationId="{AF24C77B-6C4B-94AC-7AFA-CB5EB80885FA}"/>
          </ac:picMkLst>
        </pc:picChg>
      </pc:sldChg>
      <pc:sldChg chg="delSp modSp add mod ord">
        <pc:chgData name="Katrina Witt" userId="f169f1cf-c0cd-4901-8235-2d2df8cd7c86" providerId="ADAL" clId="{221EEF0E-6CE6-48D7-917D-894765BB4573}" dt="2024-08-05T01:05:44.763" v="427" actId="108"/>
        <pc:sldMkLst>
          <pc:docMk/>
          <pc:sldMk cId="3088927530" sldId="264"/>
        </pc:sldMkLst>
        <pc:spChg chg="mod">
          <ac:chgData name="Katrina Witt" userId="f169f1cf-c0cd-4901-8235-2d2df8cd7c86" providerId="ADAL" clId="{221EEF0E-6CE6-48D7-917D-894765BB4573}" dt="2024-08-05T01:03:20.557" v="266" actId="6549"/>
          <ac:spMkLst>
            <pc:docMk/>
            <pc:sldMk cId="3088927530" sldId="264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05:44.763" v="427" actId="108"/>
          <ac:spMkLst>
            <pc:docMk/>
            <pc:sldMk cId="3088927530" sldId="264"/>
            <ac:spMk id="3" creationId="{375C548C-5FAE-00FA-62DE-F8EDDDAFE8C2}"/>
          </ac:spMkLst>
        </pc:spChg>
        <pc:picChg chg="del">
          <ac:chgData name="Katrina Witt" userId="f169f1cf-c0cd-4901-8235-2d2df8cd7c86" providerId="ADAL" clId="{221EEF0E-6CE6-48D7-917D-894765BB4573}" dt="2024-08-05T01:02:12.320" v="197" actId="478"/>
          <ac:picMkLst>
            <pc:docMk/>
            <pc:sldMk cId="3088927530" sldId="264"/>
            <ac:picMk id="2056" creationId="{0A9B8337-048E-3074-A048-90960D9A9AD9}"/>
          </ac:picMkLst>
        </pc:picChg>
      </pc:sldChg>
      <pc:sldChg chg="modSp add mod ord">
        <pc:chgData name="Katrina Witt" userId="f169f1cf-c0cd-4901-8235-2d2df8cd7c86" providerId="ADAL" clId="{221EEF0E-6CE6-48D7-917D-894765BB4573}" dt="2024-08-05T01:06:59.861" v="480" actId="1076"/>
        <pc:sldMkLst>
          <pc:docMk/>
          <pc:sldMk cId="776845238" sldId="265"/>
        </pc:sldMkLst>
        <pc:spChg chg="mod">
          <ac:chgData name="Katrina Witt" userId="f169f1cf-c0cd-4901-8235-2d2df8cd7c86" providerId="ADAL" clId="{221EEF0E-6CE6-48D7-917D-894765BB4573}" dt="2024-08-05T01:06:59.861" v="480" actId="1076"/>
          <ac:spMkLst>
            <pc:docMk/>
            <pc:sldMk cId="776845238" sldId="265"/>
            <ac:spMk id="5" creationId="{027B12A8-80E5-A39C-A9DD-946D3741CEA9}"/>
          </ac:spMkLst>
        </pc:spChg>
      </pc:sldChg>
      <pc:sldChg chg="addSp modSp add mod ord">
        <pc:chgData name="Katrina Witt" userId="f169f1cf-c0cd-4901-8235-2d2df8cd7c86" providerId="ADAL" clId="{221EEF0E-6CE6-48D7-917D-894765BB4573}" dt="2024-08-05T01:17:22.592" v="1240" actId="313"/>
        <pc:sldMkLst>
          <pc:docMk/>
          <pc:sldMk cId="2958815268" sldId="266"/>
        </pc:sldMkLst>
        <pc:spChg chg="mod">
          <ac:chgData name="Katrina Witt" userId="f169f1cf-c0cd-4901-8235-2d2df8cd7c86" providerId="ADAL" clId="{221EEF0E-6CE6-48D7-917D-894765BB4573}" dt="2024-08-05T01:07:20.445" v="498" actId="5793"/>
          <ac:spMkLst>
            <pc:docMk/>
            <pc:sldMk cId="2958815268" sldId="266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17:22.592" v="1240" actId="313"/>
          <ac:spMkLst>
            <pc:docMk/>
            <pc:sldMk cId="2958815268" sldId="266"/>
            <ac:spMk id="3" creationId="{375C548C-5FAE-00FA-62DE-F8EDDDAFE8C2}"/>
          </ac:spMkLst>
        </pc:spChg>
        <pc:spChg chg="add">
          <ac:chgData name="Katrina Witt" userId="f169f1cf-c0cd-4901-8235-2d2df8cd7c86" providerId="ADAL" clId="{221EEF0E-6CE6-48D7-917D-894765BB4573}" dt="2024-08-05T01:10:30.970" v="729"/>
          <ac:spMkLst>
            <pc:docMk/>
            <pc:sldMk cId="2958815268" sldId="266"/>
            <ac:spMk id="4" creationId="{282DF837-60F3-6A25-C6B6-96C22E13FC23}"/>
          </ac:spMkLst>
        </pc:spChg>
        <pc:spChg chg="add">
          <ac:chgData name="Katrina Witt" userId="f169f1cf-c0cd-4901-8235-2d2df8cd7c86" providerId="ADAL" clId="{221EEF0E-6CE6-48D7-917D-894765BB4573}" dt="2024-08-05T01:10:33.360" v="730"/>
          <ac:spMkLst>
            <pc:docMk/>
            <pc:sldMk cId="2958815268" sldId="266"/>
            <ac:spMk id="5" creationId="{3AA4B0AD-32A8-4FDA-2717-EEF4D0F421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580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Katrina Witt</cp:lastModifiedBy>
  <cp:revision>9</cp:revision>
  <dcterms:created xsi:type="dcterms:W3CDTF">2024-07-29T11:18:45Z</dcterms:created>
  <dcterms:modified xsi:type="dcterms:W3CDTF">2024-08-05T01:17:23Z</dcterms:modified>
</cp:coreProperties>
</file>