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8" r:id="rId3"/>
    <p:sldId id="257" r:id="rId4"/>
    <p:sldId id="273" r:id="rId5"/>
    <p:sldId id="274" r:id="rId6"/>
    <p:sldId id="275" r:id="rId7"/>
    <p:sldId id="263" r:id="rId8"/>
    <p:sldId id="264" r:id="rId9"/>
    <p:sldId id="259" r:id="rId10"/>
    <p:sldId id="261" r:id="rId11"/>
    <p:sldId id="262" r:id="rId12"/>
    <p:sldId id="272" r:id="rId13"/>
    <p:sldId id="265" r:id="rId14"/>
    <p:sldId id="260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violet.bui/viz/1000genomesMachineLearningVisualisations/Estimations?publish=ye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 in both Kidd and Seldin datasets: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components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1714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Interpreting the Results:</a:t>
            </a:r>
          </a:p>
          <a:p>
            <a:r>
              <a:rPr lang="en-US" sz="4000" b="1" dirty="0" err="1"/>
              <a:t>Visualisation</a:t>
            </a:r>
            <a:r>
              <a:rPr lang="en-US" sz="4000" b="1" dirty="0"/>
              <a:t> through Tableau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100357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EA7D-617A-97E1-6E8D-7FC343A8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3B8F-E019-BABB-462E-2F9153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dirty="0"/>
              <a:t>Wanted a map which shows relations between two regions</a:t>
            </a:r>
          </a:p>
          <a:p>
            <a:r>
              <a:rPr lang="en-AU" dirty="0"/>
              <a:t>Tableau has a built-in path maker, but the formatting must be very specific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E5D49-C808-8E58-89B5-12134DBD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5" y="3317179"/>
            <a:ext cx="410296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EF8C-C22F-2A4E-1232-B86F2F5B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A5D6-6A89-2A34-C0CC-8C72CD6D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182915" cy="3634486"/>
          </a:xfrm>
        </p:spPr>
        <p:txBody>
          <a:bodyPr anchor="t"/>
          <a:lstStyle/>
          <a:p>
            <a:r>
              <a:rPr lang="en-AU" dirty="0"/>
              <a:t>Another csv with just the Path ID and the count of that path was made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F583-5014-EFD1-C611-C8A67B9E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55" y="2090843"/>
            <a:ext cx="5789501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the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B872E-54FB-D10B-BDEF-4860ED6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2048"/>
            <a:ext cx="3211670" cy="379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89A73-8C2C-E3BC-2A35-32CF352AA6AF}"/>
              </a:ext>
            </a:extLst>
          </p:cNvPr>
          <p:cNvSpPr txBox="1"/>
          <p:nvPr/>
        </p:nvSpPr>
        <p:spPr>
          <a:xfrm>
            <a:off x="581192" y="2065717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1. Parameter to choose which superpopulation to display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5C0CA-38A9-D4A5-D514-7B7BE6FF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86" y="2048614"/>
            <a:ext cx="3451397" cy="188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603E3-43C3-AF43-AF13-C7BE5B20F351}"/>
              </a:ext>
            </a:extLst>
          </p:cNvPr>
          <p:cNvSpPr txBox="1"/>
          <p:nvPr/>
        </p:nvSpPr>
        <p:spPr>
          <a:xfrm>
            <a:off x="7970886" y="1183744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3. Calculated field to choose colour of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9D6F6-1A03-EF06-17B2-4BDD5C437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7" b="3250"/>
          <a:stretch/>
        </p:blipFill>
        <p:spPr>
          <a:xfrm>
            <a:off x="4104864" y="2699763"/>
            <a:ext cx="3662335" cy="1885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5E60E-AC96-629C-9A37-3CF15F3A91D8}"/>
              </a:ext>
            </a:extLst>
          </p:cNvPr>
          <p:cNvSpPr txBox="1"/>
          <p:nvPr/>
        </p:nvSpPr>
        <p:spPr>
          <a:xfrm>
            <a:off x="4223356" y="2053431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 Filter to only get paths which start with parameter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EEB8D-F393-CAA2-D26A-A985ACAD9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578" y="4326505"/>
            <a:ext cx="3041009" cy="2270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14164-A719-51CF-5305-A001FEBBF0EE}"/>
              </a:ext>
            </a:extLst>
          </p:cNvPr>
          <p:cNvSpPr txBox="1"/>
          <p:nvPr/>
        </p:nvSpPr>
        <p:spPr>
          <a:xfrm>
            <a:off x="3953629" y="5227634"/>
            <a:ext cx="4366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4. Longitude on Columns, Latitude on Rows</a:t>
            </a:r>
          </a:p>
          <a:p>
            <a:pPr algn="r"/>
            <a:r>
              <a:rPr lang="en-AU" dirty="0"/>
              <a:t>Path ID on Detail, graph set to “Line”</a:t>
            </a:r>
          </a:p>
          <a:p>
            <a:pPr algn="r"/>
            <a:r>
              <a:rPr lang="en-AU" dirty="0"/>
              <a:t>Guess Superpopulation on Colour, Count of Predictions on Size</a:t>
            </a:r>
          </a:p>
          <a:p>
            <a:pPr algn="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1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Map: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549D-75B5-2A11-1DA8-D69B7B3E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5" y="1890876"/>
            <a:ext cx="8694512" cy="4644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69AF6-988C-B9BF-428F-67775ED48831}"/>
              </a:ext>
            </a:extLst>
          </p:cNvPr>
          <p:cNvSpPr txBox="1"/>
          <p:nvPr/>
        </p:nvSpPr>
        <p:spPr>
          <a:xfrm>
            <a:off x="3448735" y="1296516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highlight>
                  <a:srgbClr val="FFFFFF"/>
                </a:highlight>
                <a:latin typeface="Slack-Lato"/>
                <a:hlinkClick r:id="rId3"/>
              </a:rPr>
              <a:t>https://public.tableau.com/app/profile/violet.bui/viz/1000genomesMachineLearningVisualisations/Estimations?publish=yes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23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Preprocessing:</a:t>
            </a:r>
          </a:p>
          <a:p>
            <a:r>
              <a:rPr lang="en-US" sz="4000" b="1" dirty="0"/>
              <a:t>Problems with </a:t>
            </a:r>
            <a:r>
              <a:rPr lang="en-US" sz="4000" b="1" dirty="0" err="1"/>
              <a:t>pca</a:t>
            </a:r>
            <a:r>
              <a:rPr lang="en-US" sz="4000" b="1" dirty="0"/>
              <a:t> (Principal Component Analysis)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847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SNPs one-hot encoded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Matrix converted to sparse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0.1483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0.879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CF0743E-B8D9-BE77-6444-AD4D8D7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33" y="1258530"/>
            <a:ext cx="6379802" cy="47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Train test split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Random Forest Classifier</a:t>
            </a:r>
          </a:p>
          <a:p>
            <a:endParaRPr lang="en-AU" dirty="0"/>
          </a:p>
          <a:p>
            <a:r>
              <a:rPr lang="en-AU" b="1" dirty="0"/>
              <a:t>Confusion Matrix</a:t>
            </a:r>
          </a:p>
          <a:p>
            <a:pPr lvl="1"/>
            <a:r>
              <a:rPr lang="en-AU" b="1" dirty="0"/>
              <a:t>Precision</a:t>
            </a:r>
          </a:p>
          <a:p>
            <a:pPr lvl="1"/>
            <a:r>
              <a:rPr lang="en-AU" b="1" dirty="0"/>
              <a:t>Recall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575E3E-0DE0-D0BF-5C87-34610857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2" y="1490661"/>
            <a:ext cx="6982536" cy="45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5135752"/>
          </a:xfrm>
        </p:spPr>
        <p:txBody>
          <a:bodyPr anchor="t">
            <a:normAutofit fontScale="92500"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b="1" dirty="0"/>
          </a:p>
          <a:p>
            <a:r>
              <a:rPr lang="en-AU" b="1" dirty="0"/>
              <a:t>Elbow plot identified 2 components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Kidd: </a:t>
            </a:r>
            <a:r>
              <a:rPr lang="en-AU" dirty="0"/>
              <a:t>61% and 39%, respectively</a:t>
            </a:r>
          </a:p>
          <a:p>
            <a:pPr lvl="1"/>
            <a:r>
              <a:rPr lang="en-AU" b="1" dirty="0"/>
              <a:t>Seldin: </a:t>
            </a:r>
            <a:r>
              <a:rPr lang="en-AU" dirty="0"/>
              <a:t>68% and 32%, respectively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7545-EB34-0F9B-6236-94CA3276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7" t="21901" r="34088" b="57714"/>
          <a:stretch/>
        </p:blipFill>
        <p:spPr>
          <a:xfrm>
            <a:off x="5392754" y="2025444"/>
            <a:ext cx="6533740" cy="39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779</Words>
  <Application>Microsoft Office PowerPoint</Application>
  <PresentationFormat>Widescreen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Gill Sans MT</vt:lpstr>
      <vt:lpstr>Slack-Lato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Results: PCA</vt:lpstr>
      <vt:lpstr>F1-Score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  <vt:lpstr>PowerPoint Presentation</vt:lpstr>
      <vt:lpstr>Preparing the Data</vt:lpstr>
      <vt:lpstr>Preparing the Data</vt:lpstr>
      <vt:lpstr>Making the Map</vt:lpstr>
      <vt:lpstr>the Map: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13</cp:revision>
  <dcterms:created xsi:type="dcterms:W3CDTF">2024-07-29T11:18:45Z</dcterms:created>
  <dcterms:modified xsi:type="dcterms:W3CDTF">2024-08-05T09:57:11Z</dcterms:modified>
</cp:coreProperties>
</file>