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5"/>
  </p:notesMasterIdLst>
  <p:sldIdLst>
    <p:sldId id="256" r:id="rId2"/>
    <p:sldId id="258" r:id="rId3"/>
    <p:sldId id="257" r:id="rId4"/>
    <p:sldId id="276" r:id="rId5"/>
    <p:sldId id="277" r:id="rId6"/>
    <p:sldId id="278" r:id="rId7"/>
    <p:sldId id="263" r:id="rId8"/>
    <p:sldId id="264" r:id="rId9"/>
    <p:sldId id="259" r:id="rId10"/>
    <p:sldId id="261" r:id="rId11"/>
    <p:sldId id="262" r:id="rId12"/>
    <p:sldId id="266" r:id="rId13"/>
    <p:sldId id="265" r:id="rId14"/>
    <p:sldId id="260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7489B-904F-4798-B4BC-204B83862A89}" v="3" dt="2024-08-06T06:16:02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 P" userId="6f3cfe7fd8403bfe" providerId="LiveId" clId="{0A67489B-904F-4798-B4BC-204B83862A89}"/>
    <pc:docChg chg="addSld modSld">
      <pc:chgData name="M P" userId="6f3cfe7fd8403bfe" providerId="LiveId" clId="{0A67489B-904F-4798-B4BC-204B83862A89}" dt="2024-08-06T06:16:08.426" v="4" actId="20577"/>
      <pc:docMkLst>
        <pc:docMk/>
      </pc:docMkLst>
      <pc:sldChg chg="delSp add setBg delDesignElem">
        <pc:chgData name="M P" userId="6f3cfe7fd8403bfe" providerId="LiveId" clId="{0A67489B-904F-4798-B4BC-204B83862A89}" dt="2024-08-06T06:15:54.903" v="1"/>
        <pc:sldMkLst>
          <pc:docMk/>
          <pc:sldMk cId="784728147" sldId="276"/>
        </pc:sldMkLst>
        <pc:spChg chg="del">
          <ac:chgData name="M P" userId="6f3cfe7fd8403bfe" providerId="LiveId" clId="{0A67489B-904F-4798-B4BC-204B83862A89}" dt="2024-08-06T06:15:54.903" v="1"/>
          <ac:spMkLst>
            <pc:docMk/>
            <pc:sldMk cId="784728147" sldId="276"/>
            <ac:spMk id="30" creationId="{0671A8AE-40A1-4631-A6B8-581AFF065482}"/>
          </ac:spMkLst>
        </pc:spChg>
        <pc:spChg chg="del">
          <ac:chgData name="M P" userId="6f3cfe7fd8403bfe" providerId="LiveId" clId="{0A67489B-904F-4798-B4BC-204B83862A89}" dt="2024-08-06T06:15:54.903" v="1"/>
          <ac:spMkLst>
            <pc:docMk/>
            <pc:sldMk cId="784728147" sldId="276"/>
            <ac:spMk id="32" creationId="{A44CD100-6267-4E62-AA64-2182A3A6A1C0}"/>
          </ac:spMkLst>
        </pc:spChg>
      </pc:sldChg>
      <pc:sldChg chg="modSp add mod">
        <pc:chgData name="M P" userId="6f3cfe7fd8403bfe" providerId="LiveId" clId="{0A67489B-904F-4798-B4BC-204B83862A89}" dt="2024-08-06T06:16:08.426" v="4" actId="20577"/>
        <pc:sldMkLst>
          <pc:docMk/>
          <pc:sldMk cId="2698412700" sldId="277"/>
        </pc:sldMkLst>
        <pc:spChg chg="mod">
          <ac:chgData name="M P" userId="6f3cfe7fd8403bfe" providerId="LiveId" clId="{0A67489B-904F-4798-B4BC-204B83862A89}" dt="2024-08-06T06:16:08.426" v="4" actId="20577"/>
          <ac:spMkLst>
            <pc:docMk/>
            <pc:sldMk cId="2698412700" sldId="277"/>
            <ac:spMk id="3" creationId="{C0F00A4F-A06A-5F08-FC72-400C7F2C2ED3}"/>
          </ac:spMkLst>
        </pc:spChg>
      </pc:sldChg>
      <pc:sldChg chg="add">
        <pc:chgData name="M P" userId="6f3cfe7fd8403bfe" providerId="LiveId" clId="{0A67489B-904F-4798-B4BC-204B83862A89}" dt="2024-08-06T06:16:02.029" v="3"/>
        <pc:sldMkLst>
          <pc:docMk/>
          <pc:sldMk cId="1538305421" sldId="27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84FCC-0BFD-4661-8F28-0890349FDFF3}" type="doc">
      <dgm:prSet loTypeId="urn:microsoft.com/office/officeart/2018/5/layout/CenteredIconLabelDescription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99FBA9B-AE7C-49F5-9DAE-848212BBAA0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Ingestion</a:t>
          </a:r>
        </a:p>
      </dgm:t>
    </dgm:pt>
    <dgm:pt modelId="{2FE4705E-2119-4329-A885-AA3281DE0E29}" type="parTrans" cxnId="{CBDCB903-A9C7-4A8B-AD5C-8B69ADBEAEAC}">
      <dgm:prSet/>
      <dgm:spPr/>
      <dgm:t>
        <a:bodyPr/>
        <a:lstStyle/>
        <a:p>
          <a:endParaRPr lang="en-AU"/>
        </a:p>
      </dgm:t>
    </dgm:pt>
    <dgm:pt modelId="{DDDE64ED-56F6-4A52-8339-2183E321E619}" type="sibTrans" cxnId="{CBDCB903-A9C7-4A8B-AD5C-8B69ADBEAEAC}">
      <dgm:prSet/>
      <dgm:spPr/>
      <dgm:t>
        <a:bodyPr/>
        <a:lstStyle/>
        <a:p>
          <a:endParaRPr lang="en-AU"/>
        </a:p>
      </dgm:t>
    </dgm:pt>
    <dgm:pt modelId="{6286EB6B-8319-4CEF-BD3E-63B598F2165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AWS S3</a:t>
          </a:r>
        </a:p>
      </dgm:t>
    </dgm:pt>
    <dgm:pt modelId="{6D3DDCB0-72E2-41C0-B3E3-3B44D5B6D940}" type="parTrans" cxnId="{1F6233EE-613D-4BE0-8019-61CC092D4AD1}">
      <dgm:prSet/>
      <dgm:spPr/>
      <dgm:t>
        <a:bodyPr/>
        <a:lstStyle/>
        <a:p>
          <a:endParaRPr lang="en-AU"/>
        </a:p>
      </dgm:t>
    </dgm:pt>
    <dgm:pt modelId="{5DCDA224-C723-4497-82BC-76A317306C60}" type="sibTrans" cxnId="{1F6233EE-613D-4BE0-8019-61CC092D4AD1}">
      <dgm:prSet/>
      <dgm:spPr/>
      <dgm:t>
        <a:bodyPr/>
        <a:lstStyle/>
        <a:p>
          <a:endParaRPr lang="en-AU"/>
        </a:p>
      </dgm:t>
    </dgm:pt>
    <dgm:pt modelId="{177EDF71-F0DF-4CFD-90C2-5207AFF6B2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.csv files</a:t>
          </a:r>
        </a:p>
      </dgm:t>
    </dgm:pt>
    <dgm:pt modelId="{6F771D15-7FB4-4CB2-A07F-0E79DCA2A98D}" type="parTrans" cxnId="{F128AF61-C40E-4415-B4D9-900A76742583}">
      <dgm:prSet/>
      <dgm:spPr/>
      <dgm:t>
        <a:bodyPr/>
        <a:lstStyle/>
        <a:p>
          <a:endParaRPr lang="en-AU"/>
        </a:p>
      </dgm:t>
    </dgm:pt>
    <dgm:pt modelId="{C1DAE4FF-1407-4070-ABFE-53154F78AE61}" type="sibTrans" cxnId="{F128AF61-C40E-4415-B4D9-900A76742583}">
      <dgm:prSet/>
      <dgm:spPr/>
      <dgm:t>
        <a:bodyPr/>
        <a:lstStyle/>
        <a:p>
          <a:endParaRPr lang="en-AU"/>
        </a:p>
      </dgm:t>
    </dgm:pt>
    <dgm:pt modelId="{7A7DD00A-CEC1-405F-9D57-825C63649AE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Storage</a:t>
          </a:r>
        </a:p>
      </dgm:t>
    </dgm:pt>
    <dgm:pt modelId="{13A41C78-62F7-4CD3-BA7F-45B28C9E4BE4}" type="parTrans" cxnId="{3F0269B3-5ADC-4A39-99FD-CCCB659253DF}">
      <dgm:prSet/>
      <dgm:spPr/>
      <dgm:t>
        <a:bodyPr/>
        <a:lstStyle/>
        <a:p>
          <a:endParaRPr lang="en-AU"/>
        </a:p>
      </dgm:t>
    </dgm:pt>
    <dgm:pt modelId="{D259E911-AC7B-42CE-BA28-35413516EC20}" type="sibTrans" cxnId="{3F0269B3-5ADC-4A39-99FD-CCCB659253DF}">
      <dgm:prSet/>
      <dgm:spPr/>
      <dgm:t>
        <a:bodyPr/>
        <a:lstStyle/>
        <a:p>
          <a:endParaRPr lang="en-AU"/>
        </a:p>
      </dgm:t>
    </dgm:pt>
    <dgm:pt modelId="{EFCDC946-23AD-4B53-8A26-B7AA95445B9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Pandas </a:t>
          </a:r>
        </a:p>
      </dgm:t>
    </dgm:pt>
    <dgm:pt modelId="{D9F98FDC-3148-44D7-A115-7AFA8581F0C5}" type="parTrans" cxnId="{895AD68D-340B-4DBB-B3A6-5180881FCC9A}">
      <dgm:prSet/>
      <dgm:spPr/>
      <dgm:t>
        <a:bodyPr/>
        <a:lstStyle/>
        <a:p>
          <a:endParaRPr lang="en-AU"/>
        </a:p>
      </dgm:t>
    </dgm:pt>
    <dgm:pt modelId="{341A5282-52C6-491B-942D-527C07A478E6}" type="sibTrans" cxnId="{895AD68D-340B-4DBB-B3A6-5180881FCC9A}">
      <dgm:prSet/>
      <dgm:spPr/>
      <dgm:t>
        <a:bodyPr/>
        <a:lstStyle/>
        <a:p>
          <a:endParaRPr lang="en-AU"/>
        </a:p>
      </dgm:t>
    </dgm:pt>
    <dgm:pt modelId="{8C669D65-0A55-4E86-9580-520A1B437F6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Preprocessing</a:t>
          </a:r>
        </a:p>
      </dgm:t>
    </dgm:pt>
    <dgm:pt modelId="{50C2A9CB-BD66-400D-B0D0-EDEC166E500B}" type="parTrans" cxnId="{0E0BEF31-E19C-4374-91DC-B57B6CBE04EA}">
      <dgm:prSet/>
      <dgm:spPr/>
      <dgm:t>
        <a:bodyPr/>
        <a:lstStyle/>
        <a:p>
          <a:endParaRPr lang="en-AU"/>
        </a:p>
      </dgm:t>
    </dgm:pt>
    <dgm:pt modelId="{D51B0718-D7C9-4FA5-B8D4-81099DF68D80}" type="sibTrans" cxnId="{0E0BEF31-E19C-4374-91DC-B57B6CBE04EA}">
      <dgm:prSet/>
      <dgm:spPr/>
      <dgm:t>
        <a:bodyPr/>
        <a:lstStyle/>
        <a:p>
          <a:endParaRPr lang="en-AU"/>
        </a:p>
      </dgm:t>
    </dgm:pt>
    <dgm:pt modelId="{6CCBA381-A891-487B-8ECC-D296600813B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TensorFlow –</a:t>
          </a:r>
          <a:br>
            <a:rPr lang="en-AU" dirty="0"/>
          </a:br>
          <a:r>
            <a:rPr lang="en-AU" dirty="0"/>
            <a:t>One Hot Encoding</a:t>
          </a:r>
        </a:p>
      </dgm:t>
    </dgm:pt>
    <dgm:pt modelId="{7D4339CD-8623-421D-98D2-89F316D0DA75}" type="parTrans" cxnId="{EE8F4866-B968-49BB-9639-6948C394B571}">
      <dgm:prSet/>
      <dgm:spPr/>
      <dgm:t>
        <a:bodyPr/>
        <a:lstStyle/>
        <a:p>
          <a:endParaRPr lang="en-AU"/>
        </a:p>
      </dgm:t>
    </dgm:pt>
    <dgm:pt modelId="{BA3D7D1C-9B87-4C35-9956-EB4FFA25FD97}" type="sibTrans" cxnId="{EE8F4866-B968-49BB-9639-6948C394B571}">
      <dgm:prSet/>
      <dgm:spPr/>
      <dgm:t>
        <a:bodyPr/>
        <a:lstStyle/>
        <a:p>
          <a:endParaRPr lang="en-AU"/>
        </a:p>
      </dgm:t>
    </dgm:pt>
    <dgm:pt modelId="{32D66D39-0431-40FF-9EA0-1EEF345E8EC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 dirty="0"/>
            <a:t>Dimensionality Reduction</a:t>
          </a:r>
        </a:p>
      </dgm:t>
    </dgm:pt>
    <dgm:pt modelId="{2DBF721F-BE4F-4D73-9AAD-62F3B082DA67}" type="parTrans" cxnId="{07E189F9-D30E-432E-AFD1-65F7B24ED8A4}">
      <dgm:prSet/>
      <dgm:spPr/>
      <dgm:t>
        <a:bodyPr/>
        <a:lstStyle/>
        <a:p>
          <a:endParaRPr lang="en-AU"/>
        </a:p>
      </dgm:t>
    </dgm:pt>
    <dgm:pt modelId="{4047F0F6-20CD-4050-8A62-CB6AD9150A2F}" type="sibTrans" cxnId="{07E189F9-D30E-432E-AFD1-65F7B24ED8A4}">
      <dgm:prSet/>
      <dgm:spPr/>
      <dgm:t>
        <a:bodyPr/>
        <a:lstStyle/>
        <a:p>
          <a:endParaRPr lang="en-AU"/>
        </a:p>
      </dgm:t>
    </dgm:pt>
    <dgm:pt modelId="{DEB0D2BB-341A-42A5-BF01-3380535ABFC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prince</a:t>
          </a:r>
        </a:p>
      </dgm:t>
    </dgm:pt>
    <dgm:pt modelId="{AEE82EDC-FE8C-4856-8BA0-B3F74B0A7B1C}" type="parTrans" cxnId="{7C7571E5-92E0-47D2-9D7E-21C5AEAAF75B}">
      <dgm:prSet/>
      <dgm:spPr/>
      <dgm:t>
        <a:bodyPr/>
        <a:lstStyle/>
        <a:p>
          <a:endParaRPr lang="en-AU"/>
        </a:p>
      </dgm:t>
    </dgm:pt>
    <dgm:pt modelId="{082D6C29-EDF9-41DF-A466-F85835EA880D}" type="sibTrans" cxnId="{7C7571E5-92E0-47D2-9D7E-21C5AEAAF75B}">
      <dgm:prSet/>
      <dgm:spPr/>
      <dgm:t>
        <a:bodyPr/>
        <a:lstStyle/>
        <a:p>
          <a:endParaRPr lang="en-AU"/>
        </a:p>
      </dgm:t>
    </dgm:pt>
    <dgm:pt modelId="{A73F4F14-5100-426B-890E-6ADA1F6440E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Training</a:t>
          </a:r>
        </a:p>
      </dgm:t>
    </dgm:pt>
    <dgm:pt modelId="{DC13E40C-8FE9-446A-8E87-316D5C749B59}" type="parTrans" cxnId="{A121A2F3-A95B-42AA-8791-175B58924155}">
      <dgm:prSet/>
      <dgm:spPr/>
      <dgm:t>
        <a:bodyPr/>
        <a:lstStyle/>
        <a:p>
          <a:endParaRPr lang="en-AU"/>
        </a:p>
      </dgm:t>
    </dgm:pt>
    <dgm:pt modelId="{0227F8D7-9E31-49E8-ABA1-4ECE5E25E9B1}" type="sibTrans" cxnId="{A121A2F3-A95B-42AA-8791-175B58924155}">
      <dgm:prSet/>
      <dgm:spPr/>
      <dgm:t>
        <a:bodyPr/>
        <a:lstStyle/>
        <a:p>
          <a:endParaRPr lang="en-AU"/>
        </a:p>
      </dgm:t>
    </dgm:pt>
    <dgm:pt modelId="{CD6ABFCA-9438-4C1C-A36F-E8732368C05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TensorFlow</a:t>
          </a:r>
        </a:p>
        <a:p>
          <a:pPr>
            <a:lnSpc>
              <a:spcPct val="100000"/>
            </a:lnSpc>
          </a:pPr>
          <a:r>
            <a:rPr lang="en-AU" dirty="0" err="1"/>
            <a:t>Keras</a:t>
          </a:r>
          <a:r>
            <a:rPr lang="en-AU" dirty="0"/>
            <a:t>-tuner</a:t>
          </a:r>
          <a:br>
            <a:rPr lang="en-AU" dirty="0"/>
          </a:br>
          <a:endParaRPr lang="en-AU" dirty="0"/>
        </a:p>
      </dgm:t>
    </dgm:pt>
    <dgm:pt modelId="{F84B6DE2-D256-499C-BDD9-12EF06BF4B48}" type="parTrans" cxnId="{47BBB95F-A9BF-43C0-813A-EB8B0C9B29D6}">
      <dgm:prSet/>
      <dgm:spPr/>
      <dgm:t>
        <a:bodyPr/>
        <a:lstStyle/>
        <a:p>
          <a:endParaRPr lang="en-AU"/>
        </a:p>
      </dgm:t>
    </dgm:pt>
    <dgm:pt modelId="{7D708455-B5EA-4B40-9A9E-2A3AD07EAB23}" type="sibTrans" cxnId="{47BBB95F-A9BF-43C0-813A-EB8B0C9B29D6}">
      <dgm:prSet/>
      <dgm:spPr/>
      <dgm:t>
        <a:bodyPr/>
        <a:lstStyle/>
        <a:p>
          <a:endParaRPr lang="en-AU"/>
        </a:p>
      </dgm:t>
    </dgm:pt>
    <dgm:pt modelId="{089E3F4E-FD81-452C-80FE-CD27F6182740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Evaluation</a:t>
          </a:r>
        </a:p>
      </dgm:t>
    </dgm:pt>
    <dgm:pt modelId="{491D7FA8-640B-44BB-A468-75FC3C5E3315}" type="parTrans" cxnId="{82D4DF63-95D9-46C2-9500-EB00BD6B0056}">
      <dgm:prSet/>
      <dgm:spPr/>
      <dgm:t>
        <a:bodyPr/>
        <a:lstStyle/>
        <a:p>
          <a:endParaRPr lang="en-AU"/>
        </a:p>
      </dgm:t>
    </dgm:pt>
    <dgm:pt modelId="{EF9B0AFE-56D6-44EE-BC22-DDD50EF9D2B2}" type="sibTrans" cxnId="{82D4DF63-95D9-46C2-9500-EB00BD6B0056}">
      <dgm:prSet/>
      <dgm:spPr/>
      <dgm:t>
        <a:bodyPr/>
        <a:lstStyle/>
        <a:p>
          <a:endParaRPr lang="en-AU"/>
        </a:p>
      </dgm:t>
    </dgm:pt>
    <dgm:pt modelId="{B9D4CE33-AE7D-4CDF-9B95-C88D7CB04A0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Scikit-learn –</a:t>
          </a:r>
        </a:p>
        <a:p>
          <a:pPr>
            <a:lnSpc>
              <a:spcPct val="100000"/>
            </a:lnSpc>
          </a:pPr>
          <a:r>
            <a:rPr lang="en-AU" dirty="0"/>
            <a:t>Confusion matrix</a:t>
          </a:r>
        </a:p>
        <a:p>
          <a:pPr>
            <a:lnSpc>
              <a:spcPct val="100000"/>
            </a:lnSpc>
          </a:pPr>
          <a:r>
            <a:rPr lang="en-AU" dirty="0"/>
            <a:t>Classification report</a:t>
          </a:r>
        </a:p>
      </dgm:t>
    </dgm:pt>
    <dgm:pt modelId="{CB2B4557-BCEA-4AB1-AA89-1308FA56A6EA}" type="parTrans" cxnId="{7A95F7CF-E632-4F1D-90F4-DA54796CE436}">
      <dgm:prSet/>
      <dgm:spPr/>
      <dgm:t>
        <a:bodyPr/>
        <a:lstStyle/>
        <a:p>
          <a:endParaRPr lang="en-AU"/>
        </a:p>
      </dgm:t>
    </dgm:pt>
    <dgm:pt modelId="{09239881-728D-4AEE-87DE-475194602AC6}" type="sibTrans" cxnId="{7A95F7CF-E632-4F1D-90F4-DA54796CE436}">
      <dgm:prSet/>
      <dgm:spPr/>
      <dgm:t>
        <a:bodyPr/>
        <a:lstStyle/>
        <a:p>
          <a:endParaRPr lang="en-AU"/>
        </a:p>
      </dgm:t>
    </dgm:pt>
    <dgm:pt modelId="{E39145E1-FE15-4933-9D0A-91B1CDB4429C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Deployment</a:t>
          </a:r>
        </a:p>
      </dgm:t>
    </dgm:pt>
    <dgm:pt modelId="{739FE983-91CF-4E72-886A-7E84C0C22F55}" type="parTrans" cxnId="{AB388396-0D1B-49A6-8DD1-05B070375FA6}">
      <dgm:prSet/>
      <dgm:spPr/>
      <dgm:t>
        <a:bodyPr/>
        <a:lstStyle/>
        <a:p>
          <a:endParaRPr lang="en-AU"/>
        </a:p>
      </dgm:t>
    </dgm:pt>
    <dgm:pt modelId="{65BF2882-926B-45CA-B478-973DA7D02F93}" type="sibTrans" cxnId="{AB388396-0D1B-49A6-8DD1-05B070375FA6}">
      <dgm:prSet/>
      <dgm:spPr/>
      <dgm:t>
        <a:bodyPr/>
        <a:lstStyle/>
        <a:p>
          <a:endParaRPr lang="en-AU"/>
        </a:p>
      </dgm:t>
    </dgm:pt>
    <dgm:pt modelId="{FB86A4B5-2843-4776-A026-3FD641C505D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Scikit-learn –</a:t>
          </a:r>
          <a:endParaRPr lang="en-AU" dirty="0"/>
        </a:p>
      </dgm:t>
    </dgm:pt>
    <dgm:pt modelId="{AA3872CA-9040-4163-B2C6-0BCEF089DF83}" type="parTrans" cxnId="{F3A11B15-1677-49A0-AE5C-8B072427D90C}">
      <dgm:prSet/>
      <dgm:spPr/>
      <dgm:t>
        <a:bodyPr/>
        <a:lstStyle/>
        <a:p>
          <a:endParaRPr lang="en-AU"/>
        </a:p>
      </dgm:t>
    </dgm:pt>
    <dgm:pt modelId="{560B5AD9-B817-47B2-886F-9DA6392DF51C}" type="sibTrans" cxnId="{F3A11B15-1677-49A0-AE5C-8B072427D90C}">
      <dgm:prSet/>
      <dgm:spPr/>
      <dgm:t>
        <a:bodyPr/>
        <a:lstStyle/>
        <a:p>
          <a:endParaRPr lang="en-AU"/>
        </a:p>
      </dgm:t>
    </dgm:pt>
    <dgm:pt modelId="{DCC804AC-1408-476A-B2ED-41C6CDD4073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Visualisation</a:t>
          </a:r>
        </a:p>
      </dgm:t>
    </dgm:pt>
    <dgm:pt modelId="{E97C2E05-BC7B-4237-B510-56BEA1E2EB48}" type="parTrans" cxnId="{C4435BA0-FF5A-4435-A252-31B533B8CF40}">
      <dgm:prSet/>
      <dgm:spPr/>
      <dgm:t>
        <a:bodyPr/>
        <a:lstStyle/>
        <a:p>
          <a:endParaRPr lang="en-AU"/>
        </a:p>
      </dgm:t>
    </dgm:pt>
    <dgm:pt modelId="{33EDC512-79D7-41C0-8EE3-6DE89E9480C9}" type="sibTrans" cxnId="{C4435BA0-FF5A-4435-A252-31B533B8CF40}">
      <dgm:prSet/>
      <dgm:spPr/>
      <dgm:t>
        <a:bodyPr/>
        <a:lstStyle/>
        <a:p>
          <a:endParaRPr lang="en-AU"/>
        </a:p>
      </dgm:t>
    </dgm:pt>
    <dgm:pt modelId="{60401DF4-05F8-4200-9B11-166518D086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Tableau</a:t>
          </a:r>
        </a:p>
      </dgm:t>
    </dgm:pt>
    <dgm:pt modelId="{F875A416-F255-4F84-BC2C-B0D5F5FCF6BC}" type="parTrans" cxnId="{1AC9D51E-6C04-48DE-B546-EDC3ADF991C2}">
      <dgm:prSet/>
      <dgm:spPr/>
      <dgm:t>
        <a:bodyPr/>
        <a:lstStyle/>
        <a:p>
          <a:endParaRPr lang="en-AU"/>
        </a:p>
      </dgm:t>
    </dgm:pt>
    <dgm:pt modelId="{D28076A9-3ACC-484B-B30D-A5EF4D70C977}" type="sibTrans" cxnId="{1AC9D51E-6C04-48DE-B546-EDC3ADF991C2}">
      <dgm:prSet/>
      <dgm:spPr/>
      <dgm:t>
        <a:bodyPr/>
        <a:lstStyle/>
        <a:p>
          <a:endParaRPr lang="en-AU"/>
        </a:p>
      </dgm:t>
    </dgm:pt>
    <dgm:pt modelId="{AA25BF3C-E8DC-4A90-8D51-038E5C33D18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OS Module</a:t>
          </a:r>
        </a:p>
      </dgm:t>
    </dgm:pt>
    <dgm:pt modelId="{B6D6DAD0-D384-4C67-98B1-623A3AE998DE}" type="parTrans" cxnId="{8B160A03-91D2-475E-9B52-282D10299823}">
      <dgm:prSet/>
      <dgm:spPr/>
      <dgm:t>
        <a:bodyPr/>
        <a:lstStyle/>
        <a:p>
          <a:endParaRPr lang="en-AU"/>
        </a:p>
      </dgm:t>
    </dgm:pt>
    <dgm:pt modelId="{FD04D37D-E059-44A8-894A-B0177510FDA3}" type="sibTrans" cxnId="{8B160A03-91D2-475E-9B52-282D10299823}">
      <dgm:prSet/>
      <dgm:spPr/>
      <dgm:t>
        <a:bodyPr/>
        <a:lstStyle/>
        <a:p>
          <a:endParaRPr lang="en-AU"/>
        </a:p>
      </dgm:t>
    </dgm:pt>
    <dgm:pt modelId="{7C1D0CE6-2453-461C-BE17-E9927ECB3A08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AU" dirty="0"/>
        </a:p>
      </dgm:t>
    </dgm:pt>
    <dgm:pt modelId="{DC151643-0A75-48AD-9E7E-ACD364194002}" type="parTrans" cxnId="{1B9D781D-D321-4EEF-B469-4B7FDE83E46D}">
      <dgm:prSet/>
      <dgm:spPr/>
      <dgm:t>
        <a:bodyPr/>
        <a:lstStyle/>
        <a:p>
          <a:endParaRPr lang="en-AU"/>
        </a:p>
      </dgm:t>
    </dgm:pt>
    <dgm:pt modelId="{41FA2E8B-E5FE-4BAA-A097-DE15E2C414D9}" type="sibTrans" cxnId="{1B9D781D-D321-4EEF-B469-4B7FDE83E46D}">
      <dgm:prSet/>
      <dgm:spPr/>
      <dgm:t>
        <a:bodyPr/>
        <a:lstStyle/>
        <a:p>
          <a:endParaRPr lang="en-AU"/>
        </a:p>
      </dgm:t>
    </dgm:pt>
    <dgm:pt modelId="{86BDAB7A-ACBA-4C19-A3FB-EFC04DE7F13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Confusion matrix</a:t>
          </a:r>
          <a:endParaRPr lang="en-AU" dirty="0"/>
        </a:p>
      </dgm:t>
    </dgm:pt>
    <dgm:pt modelId="{3DA5BEEA-60B8-412E-87D2-B7E58C6E2FD6}" type="parTrans" cxnId="{F0749E7A-FA81-4F16-A41A-0F1CF19154EC}">
      <dgm:prSet/>
      <dgm:spPr/>
      <dgm:t>
        <a:bodyPr/>
        <a:lstStyle/>
        <a:p>
          <a:endParaRPr lang="en-AU"/>
        </a:p>
      </dgm:t>
    </dgm:pt>
    <dgm:pt modelId="{B12B1CAB-F26F-4680-8F6C-960E9C5FACC1}" type="sibTrans" cxnId="{F0749E7A-FA81-4F16-A41A-0F1CF19154EC}">
      <dgm:prSet/>
      <dgm:spPr/>
      <dgm:t>
        <a:bodyPr/>
        <a:lstStyle/>
        <a:p>
          <a:endParaRPr lang="en-AU"/>
        </a:p>
      </dgm:t>
    </dgm:pt>
    <dgm:pt modelId="{30E527C8-D8A7-4269-A889-AE7312DCB49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Classification report</a:t>
          </a:r>
        </a:p>
      </dgm:t>
    </dgm:pt>
    <dgm:pt modelId="{D644CD3B-D604-4167-A41E-9A53AE2EA61D}" type="parTrans" cxnId="{4DB25AB5-2DE9-4092-81B3-79D247E576E6}">
      <dgm:prSet/>
      <dgm:spPr/>
      <dgm:t>
        <a:bodyPr/>
        <a:lstStyle/>
        <a:p>
          <a:endParaRPr lang="en-AU"/>
        </a:p>
      </dgm:t>
    </dgm:pt>
    <dgm:pt modelId="{B8980BD5-96AF-41EC-AC2D-C97D62A3CF88}" type="sibTrans" cxnId="{4DB25AB5-2DE9-4092-81B3-79D247E576E6}">
      <dgm:prSet/>
      <dgm:spPr/>
      <dgm:t>
        <a:bodyPr/>
        <a:lstStyle/>
        <a:p>
          <a:endParaRPr lang="en-AU"/>
        </a:p>
      </dgm:t>
    </dgm:pt>
    <dgm:pt modelId="{3EF5CBB8-0E6D-40B0-8954-77C9906E67D1}" type="pres">
      <dgm:prSet presAssocID="{1AF84FCC-0BFD-4661-8F28-0890349FDFF3}" presName="root" presStyleCnt="0">
        <dgm:presLayoutVars>
          <dgm:dir/>
          <dgm:resizeHandles val="exact"/>
        </dgm:presLayoutVars>
      </dgm:prSet>
      <dgm:spPr/>
    </dgm:pt>
    <dgm:pt modelId="{515DEF1B-4CC5-4C2D-B31F-F277A0BCC1C6}" type="pres">
      <dgm:prSet presAssocID="{199FBA9B-AE7C-49F5-9DAE-848212BBAA0B}" presName="compNode" presStyleCnt="0"/>
      <dgm:spPr/>
    </dgm:pt>
    <dgm:pt modelId="{AE7891D8-584F-41BD-B356-DDB667BA5134}" type="pres">
      <dgm:prSet presAssocID="{199FBA9B-AE7C-49F5-9DAE-848212BBAA0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3B084D8-9D4D-4414-92AD-C9FF7A718641}" type="pres">
      <dgm:prSet presAssocID="{199FBA9B-AE7C-49F5-9DAE-848212BBAA0B}" presName="iconSpace" presStyleCnt="0"/>
      <dgm:spPr/>
    </dgm:pt>
    <dgm:pt modelId="{CAF14AD9-C5FE-4615-8E46-2B7EB3932283}" type="pres">
      <dgm:prSet presAssocID="{199FBA9B-AE7C-49F5-9DAE-848212BBAA0B}" presName="parTx" presStyleLbl="revTx" presStyleIdx="0" presStyleCnt="16">
        <dgm:presLayoutVars>
          <dgm:chMax val="0"/>
          <dgm:chPref val="0"/>
        </dgm:presLayoutVars>
      </dgm:prSet>
      <dgm:spPr/>
    </dgm:pt>
    <dgm:pt modelId="{36373AC9-D668-4EF0-9DA3-26B5D6CAA371}" type="pres">
      <dgm:prSet presAssocID="{199FBA9B-AE7C-49F5-9DAE-848212BBAA0B}" presName="txSpace" presStyleCnt="0"/>
      <dgm:spPr/>
    </dgm:pt>
    <dgm:pt modelId="{C2141353-AED9-40AF-9E62-BE17FE13CB1E}" type="pres">
      <dgm:prSet presAssocID="{199FBA9B-AE7C-49F5-9DAE-848212BBAA0B}" presName="desTx" presStyleLbl="revTx" presStyleIdx="1" presStyleCnt="16">
        <dgm:presLayoutVars/>
      </dgm:prSet>
      <dgm:spPr/>
    </dgm:pt>
    <dgm:pt modelId="{34983591-C285-4CB5-B8B1-F74BF85EB075}" type="pres">
      <dgm:prSet presAssocID="{DDDE64ED-56F6-4A52-8339-2183E321E619}" presName="sibTrans" presStyleCnt="0"/>
      <dgm:spPr/>
    </dgm:pt>
    <dgm:pt modelId="{F1F288DE-1971-454C-B418-078DC358AEE1}" type="pres">
      <dgm:prSet presAssocID="{7A7DD00A-CEC1-405F-9D57-825C63649AE4}" presName="compNode" presStyleCnt="0"/>
      <dgm:spPr/>
    </dgm:pt>
    <dgm:pt modelId="{3757E782-F99A-4CC6-AC4B-C29C8B5AEC41}" type="pres">
      <dgm:prSet presAssocID="{7A7DD00A-CEC1-405F-9D57-825C63649AE4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bbit"/>
        </a:ext>
      </dgm:extLst>
    </dgm:pt>
    <dgm:pt modelId="{4160E8F7-8DEE-477C-8CA6-D16545187183}" type="pres">
      <dgm:prSet presAssocID="{7A7DD00A-CEC1-405F-9D57-825C63649AE4}" presName="iconSpace" presStyleCnt="0"/>
      <dgm:spPr/>
    </dgm:pt>
    <dgm:pt modelId="{1C62EDC5-106F-4162-8782-CF47D721CAE3}" type="pres">
      <dgm:prSet presAssocID="{7A7DD00A-CEC1-405F-9D57-825C63649AE4}" presName="parTx" presStyleLbl="revTx" presStyleIdx="2" presStyleCnt="16">
        <dgm:presLayoutVars>
          <dgm:chMax val="0"/>
          <dgm:chPref val="0"/>
        </dgm:presLayoutVars>
      </dgm:prSet>
      <dgm:spPr/>
    </dgm:pt>
    <dgm:pt modelId="{BFF2CD02-2024-487F-9E75-D0E633C5296C}" type="pres">
      <dgm:prSet presAssocID="{7A7DD00A-CEC1-405F-9D57-825C63649AE4}" presName="txSpace" presStyleCnt="0"/>
      <dgm:spPr/>
    </dgm:pt>
    <dgm:pt modelId="{624D021F-197F-4B8C-A452-44FE38756DC2}" type="pres">
      <dgm:prSet presAssocID="{7A7DD00A-CEC1-405F-9D57-825C63649AE4}" presName="desTx" presStyleLbl="revTx" presStyleIdx="3" presStyleCnt="16">
        <dgm:presLayoutVars/>
      </dgm:prSet>
      <dgm:spPr/>
    </dgm:pt>
    <dgm:pt modelId="{D54950D6-5BE6-4A81-A4FA-D5BDC81851AA}" type="pres">
      <dgm:prSet presAssocID="{D259E911-AC7B-42CE-BA28-35413516EC20}" presName="sibTrans" presStyleCnt="0"/>
      <dgm:spPr/>
    </dgm:pt>
    <dgm:pt modelId="{773DABAB-5842-40BA-895E-CE02F92E5FC5}" type="pres">
      <dgm:prSet presAssocID="{8C669D65-0A55-4E86-9580-520A1B437F69}" presName="compNode" presStyleCnt="0"/>
      <dgm:spPr/>
    </dgm:pt>
    <dgm:pt modelId="{6D50F3BB-0B60-4A27-9E8F-C2B48EC41D3B}" type="pres">
      <dgm:prSet presAssocID="{8C669D65-0A55-4E86-9580-520A1B437F6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281C98A3-EE5C-4F42-A2E7-D60FAA29337A}" type="pres">
      <dgm:prSet presAssocID="{8C669D65-0A55-4E86-9580-520A1B437F69}" presName="iconSpace" presStyleCnt="0"/>
      <dgm:spPr/>
    </dgm:pt>
    <dgm:pt modelId="{2738B27E-79D9-497D-83DD-24FE714E6B71}" type="pres">
      <dgm:prSet presAssocID="{8C669D65-0A55-4E86-9580-520A1B437F69}" presName="parTx" presStyleLbl="revTx" presStyleIdx="4" presStyleCnt="16">
        <dgm:presLayoutVars>
          <dgm:chMax val="0"/>
          <dgm:chPref val="0"/>
        </dgm:presLayoutVars>
      </dgm:prSet>
      <dgm:spPr/>
    </dgm:pt>
    <dgm:pt modelId="{438640D2-5F93-4F2B-8388-B3144E4483CA}" type="pres">
      <dgm:prSet presAssocID="{8C669D65-0A55-4E86-9580-520A1B437F69}" presName="txSpace" presStyleCnt="0"/>
      <dgm:spPr/>
    </dgm:pt>
    <dgm:pt modelId="{CA74B552-4C10-407D-9DA4-DC446BE25C5A}" type="pres">
      <dgm:prSet presAssocID="{8C669D65-0A55-4E86-9580-520A1B437F69}" presName="desTx" presStyleLbl="revTx" presStyleIdx="5" presStyleCnt="16">
        <dgm:presLayoutVars/>
      </dgm:prSet>
      <dgm:spPr/>
    </dgm:pt>
    <dgm:pt modelId="{64C2DAB5-3522-4096-B149-01A9826098AE}" type="pres">
      <dgm:prSet presAssocID="{D51B0718-D7C9-4FA5-B8D4-81099DF68D80}" presName="sibTrans" presStyleCnt="0"/>
      <dgm:spPr/>
    </dgm:pt>
    <dgm:pt modelId="{2D472E79-1CBD-41F7-BEA6-4AD387288C8C}" type="pres">
      <dgm:prSet presAssocID="{32D66D39-0431-40FF-9EA0-1EEF345E8EC4}" presName="compNode" presStyleCnt="0"/>
      <dgm:spPr/>
    </dgm:pt>
    <dgm:pt modelId="{CCFD5038-D7B3-4967-A9D2-460F1B3EE6F8}" type="pres">
      <dgm:prSet presAssocID="{32D66D39-0431-40FF-9EA0-1EEF345E8EC4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2D4E4CF-A502-4C28-A42D-4C1C05477A42}" type="pres">
      <dgm:prSet presAssocID="{32D66D39-0431-40FF-9EA0-1EEF345E8EC4}" presName="iconSpace" presStyleCnt="0"/>
      <dgm:spPr/>
    </dgm:pt>
    <dgm:pt modelId="{9A791EB4-FB49-4359-AC90-58824558361C}" type="pres">
      <dgm:prSet presAssocID="{32D66D39-0431-40FF-9EA0-1EEF345E8EC4}" presName="parTx" presStyleLbl="revTx" presStyleIdx="6" presStyleCnt="16">
        <dgm:presLayoutVars>
          <dgm:chMax val="0"/>
          <dgm:chPref val="0"/>
        </dgm:presLayoutVars>
      </dgm:prSet>
      <dgm:spPr/>
    </dgm:pt>
    <dgm:pt modelId="{502B2B94-6D64-4430-A4C3-224D02C26403}" type="pres">
      <dgm:prSet presAssocID="{32D66D39-0431-40FF-9EA0-1EEF345E8EC4}" presName="txSpace" presStyleCnt="0"/>
      <dgm:spPr/>
    </dgm:pt>
    <dgm:pt modelId="{D635B18C-E5A9-4FA1-8E3A-3A3AB3590972}" type="pres">
      <dgm:prSet presAssocID="{32D66D39-0431-40FF-9EA0-1EEF345E8EC4}" presName="desTx" presStyleLbl="revTx" presStyleIdx="7" presStyleCnt="16">
        <dgm:presLayoutVars/>
      </dgm:prSet>
      <dgm:spPr/>
    </dgm:pt>
    <dgm:pt modelId="{1CAA8EC3-A3DB-4FE0-8DB8-6213374C791F}" type="pres">
      <dgm:prSet presAssocID="{4047F0F6-20CD-4050-8A62-CB6AD9150A2F}" presName="sibTrans" presStyleCnt="0"/>
      <dgm:spPr/>
    </dgm:pt>
    <dgm:pt modelId="{151FBAAF-04A6-41C6-B8DC-7FC0E72066ED}" type="pres">
      <dgm:prSet presAssocID="{A73F4F14-5100-426B-890E-6ADA1F6440ED}" presName="compNode" presStyleCnt="0"/>
      <dgm:spPr/>
    </dgm:pt>
    <dgm:pt modelId="{2C534DBC-B829-430B-AA56-314832889084}" type="pres">
      <dgm:prSet presAssocID="{A73F4F14-5100-426B-890E-6ADA1F6440E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6FD84F9-9BC6-4398-B809-4735E9729EC0}" type="pres">
      <dgm:prSet presAssocID="{A73F4F14-5100-426B-890E-6ADA1F6440ED}" presName="iconSpace" presStyleCnt="0"/>
      <dgm:spPr/>
    </dgm:pt>
    <dgm:pt modelId="{09D4AD9E-D5DA-4A17-8DF7-0CA8997D8F91}" type="pres">
      <dgm:prSet presAssocID="{A73F4F14-5100-426B-890E-6ADA1F6440ED}" presName="parTx" presStyleLbl="revTx" presStyleIdx="8" presStyleCnt="16">
        <dgm:presLayoutVars>
          <dgm:chMax val="0"/>
          <dgm:chPref val="0"/>
        </dgm:presLayoutVars>
      </dgm:prSet>
      <dgm:spPr/>
    </dgm:pt>
    <dgm:pt modelId="{ECCF08F8-5DFB-4020-9AC6-3EE6A0DF1A22}" type="pres">
      <dgm:prSet presAssocID="{A73F4F14-5100-426B-890E-6ADA1F6440ED}" presName="txSpace" presStyleCnt="0"/>
      <dgm:spPr/>
    </dgm:pt>
    <dgm:pt modelId="{65698291-BF23-4A1E-9AA6-3CB5AC1C3195}" type="pres">
      <dgm:prSet presAssocID="{A73F4F14-5100-426B-890E-6ADA1F6440ED}" presName="desTx" presStyleLbl="revTx" presStyleIdx="9" presStyleCnt="16">
        <dgm:presLayoutVars/>
      </dgm:prSet>
      <dgm:spPr/>
    </dgm:pt>
    <dgm:pt modelId="{4F14C079-41B1-4011-BD9E-A6D4F510500B}" type="pres">
      <dgm:prSet presAssocID="{0227F8D7-9E31-49E8-ABA1-4ECE5E25E9B1}" presName="sibTrans" presStyleCnt="0"/>
      <dgm:spPr/>
    </dgm:pt>
    <dgm:pt modelId="{8BDDCF8F-FC57-4C99-8FB1-9594DE86609B}" type="pres">
      <dgm:prSet presAssocID="{089E3F4E-FD81-452C-80FE-CD27F6182740}" presName="compNode" presStyleCnt="0"/>
      <dgm:spPr/>
    </dgm:pt>
    <dgm:pt modelId="{3CBBC308-BC96-43B9-AED8-95B52C10EE9A}" type="pres">
      <dgm:prSet presAssocID="{089E3F4E-FD81-452C-80FE-CD27F618274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85103F-FF6F-47F6-9ECE-145118F9A042}" type="pres">
      <dgm:prSet presAssocID="{089E3F4E-FD81-452C-80FE-CD27F6182740}" presName="iconSpace" presStyleCnt="0"/>
      <dgm:spPr/>
    </dgm:pt>
    <dgm:pt modelId="{1D37F60E-C9F7-4916-8841-97DCBF8A99E8}" type="pres">
      <dgm:prSet presAssocID="{089E3F4E-FD81-452C-80FE-CD27F6182740}" presName="parTx" presStyleLbl="revTx" presStyleIdx="10" presStyleCnt="16">
        <dgm:presLayoutVars>
          <dgm:chMax val="0"/>
          <dgm:chPref val="0"/>
        </dgm:presLayoutVars>
      </dgm:prSet>
      <dgm:spPr/>
    </dgm:pt>
    <dgm:pt modelId="{9C17BB1F-ED29-43D3-90E8-5A905118B5ED}" type="pres">
      <dgm:prSet presAssocID="{089E3F4E-FD81-452C-80FE-CD27F6182740}" presName="txSpace" presStyleCnt="0"/>
      <dgm:spPr/>
    </dgm:pt>
    <dgm:pt modelId="{DAF5DCB6-AB69-4711-BE35-F9BDF67760F3}" type="pres">
      <dgm:prSet presAssocID="{089E3F4E-FD81-452C-80FE-CD27F6182740}" presName="desTx" presStyleLbl="revTx" presStyleIdx="11" presStyleCnt="16">
        <dgm:presLayoutVars/>
      </dgm:prSet>
      <dgm:spPr/>
    </dgm:pt>
    <dgm:pt modelId="{6D379E36-C775-4674-9F86-234840C2C72E}" type="pres">
      <dgm:prSet presAssocID="{EF9B0AFE-56D6-44EE-BC22-DDD50EF9D2B2}" presName="sibTrans" presStyleCnt="0"/>
      <dgm:spPr/>
    </dgm:pt>
    <dgm:pt modelId="{E20A2C21-89AD-4DD4-A25D-89DA15AA947A}" type="pres">
      <dgm:prSet presAssocID="{E39145E1-FE15-4933-9D0A-91B1CDB4429C}" presName="compNode" presStyleCnt="0"/>
      <dgm:spPr/>
    </dgm:pt>
    <dgm:pt modelId="{96AFB470-C46F-4EF8-8EC6-1D226E9D821A}" type="pres">
      <dgm:prSet presAssocID="{E39145E1-FE15-4933-9D0A-91B1CDB4429C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B47F0D7-CD69-4528-8713-1C4913A2B97A}" type="pres">
      <dgm:prSet presAssocID="{E39145E1-FE15-4933-9D0A-91B1CDB4429C}" presName="iconSpace" presStyleCnt="0"/>
      <dgm:spPr/>
    </dgm:pt>
    <dgm:pt modelId="{E1B83E84-7B60-4150-A049-82ADF9635A94}" type="pres">
      <dgm:prSet presAssocID="{E39145E1-FE15-4933-9D0A-91B1CDB4429C}" presName="parTx" presStyleLbl="revTx" presStyleIdx="12" presStyleCnt="16">
        <dgm:presLayoutVars>
          <dgm:chMax val="0"/>
          <dgm:chPref val="0"/>
        </dgm:presLayoutVars>
      </dgm:prSet>
      <dgm:spPr/>
    </dgm:pt>
    <dgm:pt modelId="{DECBC1AE-DBBA-4E10-8034-63EC17811D9B}" type="pres">
      <dgm:prSet presAssocID="{E39145E1-FE15-4933-9D0A-91B1CDB4429C}" presName="txSpace" presStyleCnt="0"/>
      <dgm:spPr/>
    </dgm:pt>
    <dgm:pt modelId="{8095579C-782C-45C2-AD03-B564165737C9}" type="pres">
      <dgm:prSet presAssocID="{E39145E1-FE15-4933-9D0A-91B1CDB4429C}" presName="desTx" presStyleLbl="revTx" presStyleIdx="13" presStyleCnt="16">
        <dgm:presLayoutVars/>
      </dgm:prSet>
      <dgm:spPr/>
    </dgm:pt>
    <dgm:pt modelId="{5AA52AF4-59BC-4C71-9EFC-129FEA8CD722}" type="pres">
      <dgm:prSet presAssocID="{65BF2882-926B-45CA-B478-973DA7D02F93}" presName="sibTrans" presStyleCnt="0"/>
      <dgm:spPr/>
    </dgm:pt>
    <dgm:pt modelId="{4098C0AE-2A90-4312-A3C1-66202B0FD4CF}" type="pres">
      <dgm:prSet presAssocID="{DCC804AC-1408-476A-B2ED-41C6CDD4073D}" presName="compNode" presStyleCnt="0"/>
      <dgm:spPr/>
    </dgm:pt>
    <dgm:pt modelId="{DFC2528F-E8E1-4B0B-809E-08F06CC6DE63}" type="pres">
      <dgm:prSet presAssocID="{DCC804AC-1408-476A-B2ED-41C6CDD4073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63E5F2B-AABB-473C-925C-B147805A5CBC}" type="pres">
      <dgm:prSet presAssocID="{DCC804AC-1408-476A-B2ED-41C6CDD4073D}" presName="iconSpace" presStyleCnt="0"/>
      <dgm:spPr/>
    </dgm:pt>
    <dgm:pt modelId="{61167F69-F965-4288-A115-E1DD2DF782BE}" type="pres">
      <dgm:prSet presAssocID="{DCC804AC-1408-476A-B2ED-41C6CDD4073D}" presName="parTx" presStyleLbl="revTx" presStyleIdx="14" presStyleCnt="16">
        <dgm:presLayoutVars>
          <dgm:chMax val="0"/>
          <dgm:chPref val="0"/>
        </dgm:presLayoutVars>
      </dgm:prSet>
      <dgm:spPr/>
    </dgm:pt>
    <dgm:pt modelId="{620E0EE0-8E52-4945-BA3E-8A7996B279E6}" type="pres">
      <dgm:prSet presAssocID="{DCC804AC-1408-476A-B2ED-41C6CDD4073D}" presName="txSpace" presStyleCnt="0"/>
      <dgm:spPr/>
    </dgm:pt>
    <dgm:pt modelId="{8B41FB10-1450-44A7-8C5B-2BEA077EF5DA}" type="pres">
      <dgm:prSet presAssocID="{DCC804AC-1408-476A-B2ED-41C6CDD4073D}" presName="desTx" presStyleLbl="revTx" presStyleIdx="15" presStyleCnt="16">
        <dgm:presLayoutVars/>
      </dgm:prSet>
      <dgm:spPr/>
    </dgm:pt>
  </dgm:ptLst>
  <dgm:cxnLst>
    <dgm:cxn modelId="{34FE5B01-C708-44AB-A1F1-9FA63F347B4C}" type="presOf" srcId="{8C669D65-0A55-4E86-9580-520A1B437F69}" destId="{2738B27E-79D9-497D-83DD-24FE714E6B71}" srcOrd="0" destOrd="0" presId="urn:microsoft.com/office/officeart/2018/5/layout/CenteredIconLabelDescriptionList"/>
    <dgm:cxn modelId="{8B160A03-91D2-475E-9B52-282D10299823}" srcId="{7A7DD00A-CEC1-405F-9D57-825C63649AE4}" destId="{AA25BF3C-E8DC-4A90-8D51-038E5C33D181}" srcOrd="1" destOrd="0" parTransId="{B6D6DAD0-D384-4C67-98B1-623A3AE998DE}" sibTransId="{FD04D37D-E059-44A8-894A-B0177510FDA3}"/>
    <dgm:cxn modelId="{CBDCB903-A9C7-4A8B-AD5C-8B69ADBEAEAC}" srcId="{1AF84FCC-0BFD-4661-8F28-0890349FDFF3}" destId="{199FBA9B-AE7C-49F5-9DAE-848212BBAA0B}" srcOrd="0" destOrd="0" parTransId="{2FE4705E-2119-4329-A885-AA3281DE0E29}" sibTransId="{DDDE64ED-56F6-4A52-8339-2183E321E619}"/>
    <dgm:cxn modelId="{F3A11B15-1677-49A0-AE5C-8B072427D90C}" srcId="{E39145E1-FE15-4933-9D0A-91B1CDB4429C}" destId="{FB86A4B5-2843-4776-A026-3FD641C505D8}" srcOrd="0" destOrd="0" parTransId="{AA3872CA-9040-4163-B2C6-0BCEF089DF83}" sibTransId="{560B5AD9-B817-47B2-886F-9DA6392DF51C}"/>
    <dgm:cxn modelId="{66427F19-84EF-4EEA-8FDF-B951D7F993E2}" type="presOf" srcId="{86BDAB7A-ACBA-4C19-A3FB-EFC04DE7F13E}" destId="{8095579C-782C-45C2-AD03-B564165737C9}" srcOrd="0" destOrd="1" presId="urn:microsoft.com/office/officeart/2018/5/layout/CenteredIconLabelDescriptionList"/>
    <dgm:cxn modelId="{1B9D781D-D321-4EEF-B469-4B7FDE83E46D}" srcId="{32D66D39-0431-40FF-9EA0-1EEF345E8EC4}" destId="{7C1D0CE6-2453-461C-BE17-E9927ECB3A08}" srcOrd="1" destOrd="0" parTransId="{DC151643-0A75-48AD-9E7E-ACD364194002}" sibTransId="{41FA2E8B-E5FE-4BAA-A097-DE15E2C414D9}"/>
    <dgm:cxn modelId="{1AC9D51E-6C04-48DE-B546-EDC3ADF991C2}" srcId="{DCC804AC-1408-476A-B2ED-41C6CDD4073D}" destId="{60401DF4-05F8-4200-9B11-166518D086F0}" srcOrd="0" destOrd="0" parTransId="{F875A416-F255-4F84-BC2C-B0D5F5FCF6BC}" sibTransId="{D28076A9-3ACC-484B-B30D-A5EF4D70C977}"/>
    <dgm:cxn modelId="{CBAEEE26-FDC5-49FB-B1C8-4EB7297A84EB}" type="presOf" srcId="{60401DF4-05F8-4200-9B11-166518D086F0}" destId="{8B41FB10-1450-44A7-8C5B-2BEA077EF5DA}" srcOrd="0" destOrd="0" presId="urn:microsoft.com/office/officeart/2018/5/layout/CenteredIconLabelDescriptionList"/>
    <dgm:cxn modelId="{0E0BEF31-E19C-4374-91DC-B57B6CBE04EA}" srcId="{1AF84FCC-0BFD-4661-8F28-0890349FDFF3}" destId="{8C669D65-0A55-4E86-9580-520A1B437F69}" srcOrd="2" destOrd="0" parTransId="{50C2A9CB-BD66-400D-B0D0-EDEC166E500B}" sibTransId="{D51B0718-D7C9-4FA5-B8D4-81099DF68D80}"/>
    <dgm:cxn modelId="{3809693F-EA59-42AF-8DC0-AC89173B3707}" type="presOf" srcId="{177EDF71-F0DF-4CFD-90C2-5207AFF6B2F0}" destId="{C2141353-AED9-40AF-9E62-BE17FE13CB1E}" srcOrd="0" destOrd="1" presId="urn:microsoft.com/office/officeart/2018/5/layout/CenteredIconLabelDescriptionList"/>
    <dgm:cxn modelId="{0FD22C40-20C2-43F0-A1BC-F8CCAA92799D}" type="presOf" srcId="{B9D4CE33-AE7D-4CDF-9B95-C88D7CB04A0F}" destId="{DAF5DCB6-AB69-4711-BE35-F9BDF67760F3}" srcOrd="0" destOrd="0" presId="urn:microsoft.com/office/officeart/2018/5/layout/CenteredIconLabelDescriptionList"/>
    <dgm:cxn modelId="{87DD0C5D-1CAE-43D2-A385-E151A2F2AE36}" type="presOf" srcId="{CD6ABFCA-9438-4C1C-A36F-E8732368C05B}" destId="{65698291-BF23-4A1E-9AA6-3CB5AC1C3195}" srcOrd="0" destOrd="0" presId="urn:microsoft.com/office/officeart/2018/5/layout/CenteredIconLabelDescriptionList"/>
    <dgm:cxn modelId="{47BBB95F-A9BF-43C0-813A-EB8B0C9B29D6}" srcId="{A73F4F14-5100-426B-890E-6ADA1F6440ED}" destId="{CD6ABFCA-9438-4C1C-A36F-E8732368C05B}" srcOrd="0" destOrd="0" parTransId="{F84B6DE2-D256-499C-BDD9-12EF06BF4B48}" sibTransId="{7D708455-B5EA-4B40-9A9E-2A3AD07EAB23}"/>
    <dgm:cxn modelId="{F128AF61-C40E-4415-B4D9-900A76742583}" srcId="{199FBA9B-AE7C-49F5-9DAE-848212BBAA0B}" destId="{177EDF71-F0DF-4CFD-90C2-5207AFF6B2F0}" srcOrd="1" destOrd="0" parTransId="{6F771D15-7FB4-4CB2-A07F-0E79DCA2A98D}" sibTransId="{C1DAE4FF-1407-4070-ABFE-53154F78AE61}"/>
    <dgm:cxn modelId="{84A73B42-7583-486B-BBE2-D22C68719995}" type="presOf" srcId="{FB86A4B5-2843-4776-A026-3FD641C505D8}" destId="{8095579C-782C-45C2-AD03-B564165737C9}" srcOrd="0" destOrd="0" presId="urn:microsoft.com/office/officeart/2018/5/layout/CenteredIconLabelDescriptionList"/>
    <dgm:cxn modelId="{82D4DF63-95D9-46C2-9500-EB00BD6B0056}" srcId="{1AF84FCC-0BFD-4661-8F28-0890349FDFF3}" destId="{089E3F4E-FD81-452C-80FE-CD27F6182740}" srcOrd="5" destOrd="0" parTransId="{491D7FA8-640B-44BB-A468-75FC3C5E3315}" sibTransId="{EF9B0AFE-56D6-44EE-BC22-DDD50EF9D2B2}"/>
    <dgm:cxn modelId="{EE8F4866-B968-49BB-9639-6948C394B571}" srcId="{8C669D65-0A55-4E86-9580-520A1B437F69}" destId="{6CCBA381-A891-487B-8ECC-D296600813BC}" srcOrd="0" destOrd="0" parTransId="{7D4339CD-8623-421D-98D2-89F316D0DA75}" sibTransId="{BA3D7D1C-9B87-4C35-9956-EB4FFA25FD97}"/>
    <dgm:cxn modelId="{A1AF926B-A085-4BF0-A971-C814376A82B8}" type="presOf" srcId="{089E3F4E-FD81-452C-80FE-CD27F6182740}" destId="{1D37F60E-C9F7-4916-8841-97DCBF8A99E8}" srcOrd="0" destOrd="0" presId="urn:microsoft.com/office/officeart/2018/5/layout/CenteredIconLabelDescriptionList"/>
    <dgm:cxn modelId="{DD54E94B-2514-4402-838C-22B34C6DC4A1}" type="presOf" srcId="{EFCDC946-23AD-4B53-8A26-B7AA95445B9A}" destId="{624D021F-197F-4B8C-A452-44FE38756DC2}" srcOrd="0" destOrd="0" presId="urn:microsoft.com/office/officeart/2018/5/layout/CenteredIconLabelDescriptionList"/>
    <dgm:cxn modelId="{C4AF2D70-C38D-4C11-8B1A-FEC87E53BC55}" type="presOf" srcId="{7A7DD00A-CEC1-405F-9D57-825C63649AE4}" destId="{1C62EDC5-106F-4162-8782-CF47D721CAE3}" srcOrd="0" destOrd="0" presId="urn:microsoft.com/office/officeart/2018/5/layout/CenteredIconLabelDescriptionList"/>
    <dgm:cxn modelId="{F0749E7A-FA81-4F16-A41A-0F1CF19154EC}" srcId="{E39145E1-FE15-4933-9D0A-91B1CDB4429C}" destId="{86BDAB7A-ACBA-4C19-A3FB-EFC04DE7F13E}" srcOrd="1" destOrd="0" parTransId="{3DA5BEEA-60B8-412E-87D2-B7E58C6E2FD6}" sibTransId="{B12B1CAB-F26F-4680-8F6C-960E9C5FACC1}"/>
    <dgm:cxn modelId="{BA33247E-EDC2-4101-90FF-00E75C78BCE3}" type="presOf" srcId="{AA25BF3C-E8DC-4A90-8D51-038E5C33D181}" destId="{624D021F-197F-4B8C-A452-44FE38756DC2}" srcOrd="0" destOrd="1" presId="urn:microsoft.com/office/officeart/2018/5/layout/CenteredIconLabelDescriptionList"/>
    <dgm:cxn modelId="{9DE36F83-627A-46DC-8F23-75B02EEF71A9}" type="presOf" srcId="{DEB0D2BB-341A-42A5-BF01-3380535ABFC0}" destId="{D635B18C-E5A9-4FA1-8E3A-3A3AB3590972}" srcOrd="0" destOrd="0" presId="urn:microsoft.com/office/officeart/2018/5/layout/CenteredIconLabelDescriptionList"/>
    <dgm:cxn modelId="{AF19FD83-C7CE-411C-96CA-3C9703887664}" type="presOf" srcId="{DCC804AC-1408-476A-B2ED-41C6CDD4073D}" destId="{61167F69-F965-4288-A115-E1DD2DF782BE}" srcOrd="0" destOrd="0" presId="urn:microsoft.com/office/officeart/2018/5/layout/CenteredIconLabelDescriptionList"/>
    <dgm:cxn modelId="{E9EFF88A-60A9-4308-BEAF-E45AAE29D14A}" type="presOf" srcId="{6286EB6B-8319-4CEF-BD3E-63B598F21650}" destId="{C2141353-AED9-40AF-9E62-BE17FE13CB1E}" srcOrd="0" destOrd="0" presId="urn:microsoft.com/office/officeart/2018/5/layout/CenteredIconLabelDescriptionList"/>
    <dgm:cxn modelId="{A2CE078D-9033-4A99-994F-CC265BB39476}" type="presOf" srcId="{7C1D0CE6-2453-461C-BE17-E9927ECB3A08}" destId="{D635B18C-E5A9-4FA1-8E3A-3A3AB3590972}" srcOrd="0" destOrd="1" presId="urn:microsoft.com/office/officeart/2018/5/layout/CenteredIconLabelDescriptionList"/>
    <dgm:cxn modelId="{895AD68D-340B-4DBB-B3A6-5180881FCC9A}" srcId="{7A7DD00A-CEC1-405F-9D57-825C63649AE4}" destId="{EFCDC946-23AD-4B53-8A26-B7AA95445B9A}" srcOrd="0" destOrd="0" parTransId="{D9F98FDC-3148-44D7-A115-7AFA8581F0C5}" sibTransId="{341A5282-52C6-491B-942D-527C07A478E6}"/>
    <dgm:cxn modelId="{AB388396-0D1B-49A6-8DD1-05B070375FA6}" srcId="{1AF84FCC-0BFD-4661-8F28-0890349FDFF3}" destId="{E39145E1-FE15-4933-9D0A-91B1CDB4429C}" srcOrd="6" destOrd="0" parTransId="{739FE983-91CF-4E72-886A-7E84C0C22F55}" sibTransId="{65BF2882-926B-45CA-B478-973DA7D02F93}"/>
    <dgm:cxn modelId="{D79E029D-1AD7-48CA-8396-A93CDDA2B0F3}" type="presOf" srcId="{E39145E1-FE15-4933-9D0A-91B1CDB4429C}" destId="{E1B83E84-7B60-4150-A049-82ADF9635A94}" srcOrd="0" destOrd="0" presId="urn:microsoft.com/office/officeart/2018/5/layout/CenteredIconLabelDescriptionList"/>
    <dgm:cxn modelId="{C4435BA0-FF5A-4435-A252-31B533B8CF40}" srcId="{1AF84FCC-0BFD-4661-8F28-0890349FDFF3}" destId="{DCC804AC-1408-476A-B2ED-41C6CDD4073D}" srcOrd="7" destOrd="0" parTransId="{E97C2E05-BC7B-4237-B510-56BEA1E2EB48}" sibTransId="{33EDC512-79D7-41C0-8EE3-6DE89E9480C9}"/>
    <dgm:cxn modelId="{3F0269B3-5ADC-4A39-99FD-CCCB659253DF}" srcId="{1AF84FCC-0BFD-4661-8F28-0890349FDFF3}" destId="{7A7DD00A-CEC1-405F-9D57-825C63649AE4}" srcOrd="1" destOrd="0" parTransId="{13A41C78-62F7-4CD3-BA7F-45B28C9E4BE4}" sibTransId="{D259E911-AC7B-42CE-BA28-35413516EC20}"/>
    <dgm:cxn modelId="{4DB25AB5-2DE9-4092-81B3-79D247E576E6}" srcId="{E39145E1-FE15-4933-9D0A-91B1CDB4429C}" destId="{30E527C8-D8A7-4269-A889-AE7312DCB49C}" srcOrd="2" destOrd="0" parTransId="{D644CD3B-D604-4167-A41E-9A53AE2EA61D}" sibTransId="{B8980BD5-96AF-41EC-AC2D-C97D62A3CF88}"/>
    <dgm:cxn modelId="{CF52BFC0-9F6E-46FA-BA6D-EB5C255ACBBA}" type="presOf" srcId="{1AF84FCC-0BFD-4661-8F28-0890349FDFF3}" destId="{3EF5CBB8-0E6D-40B0-8954-77C9906E67D1}" srcOrd="0" destOrd="0" presId="urn:microsoft.com/office/officeart/2018/5/layout/CenteredIconLabelDescriptionList"/>
    <dgm:cxn modelId="{7A95F7CF-E632-4F1D-90F4-DA54796CE436}" srcId="{089E3F4E-FD81-452C-80FE-CD27F6182740}" destId="{B9D4CE33-AE7D-4CDF-9B95-C88D7CB04A0F}" srcOrd="0" destOrd="0" parTransId="{CB2B4557-BCEA-4AB1-AA89-1308FA56A6EA}" sibTransId="{09239881-728D-4AEE-87DE-475194602AC6}"/>
    <dgm:cxn modelId="{7C7571E5-92E0-47D2-9D7E-21C5AEAAF75B}" srcId="{32D66D39-0431-40FF-9EA0-1EEF345E8EC4}" destId="{DEB0D2BB-341A-42A5-BF01-3380535ABFC0}" srcOrd="0" destOrd="0" parTransId="{AEE82EDC-FE8C-4856-8BA0-B3F74B0A7B1C}" sibTransId="{082D6C29-EDF9-41DF-A466-F85835EA880D}"/>
    <dgm:cxn modelId="{D3A27CE9-52AF-4512-86F7-77B09421BF9E}" type="presOf" srcId="{6CCBA381-A891-487B-8ECC-D296600813BC}" destId="{CA74B552-4C10-407D-9DA4-DC446BE25C5A}" srcOrd="0" destOrd="0" presId="urn:microsoft.com/office/officeart/2018/5/layout/CenteredIconLabelDescriptionList"/>
    <dgm:cxn modelId="{FD4E54EB-5396-4D21-A824-A6BA718070ED}" type="presOf" srcId="{199FBA9B-AE7C-49F5-9DAE-848212BBAA0B}" destId="{CAF14AD9-C5FE-4615-8E46-2B7EB3932283}" srcOrd="0" destOrd="0" presId="urn:microsoft.com/office/officeart/2018/5/layout/CenteredIconLabelDescriptionList"/>
    <dgm:cxn modelId="{1F6233EE-613D-4BE0-8019-61CC092D4AD1}" srcId="{199FBA9B-AE7C-49F5-9DAE-848212BBAA0B}" destId="{6286EB6B-8319-4CEF-BD3E-63B598F21650}" srcOrd="0" destOrd="0" parTransId="{6D3DDCB0-72E2-41C0-B3E3-3B44D5B6D940}" sibTransId="{5DCDA224-C723-4497-82BC-76A317306C60}"/>
    <dgm:cxn modelId="{5F1AA6EF-364E-4C43-842A-D726EBAD382F}" type="presOf" srcId="{30E527C8-D8A7-4269-A889-AE7312DCB49C}" destId="{8095579C-782C-45C2-AD03-B564165737C9}" srcOrd="0" destOrd="2" presId="urn:microsoft.com/office/officeart/2018/5/layout/CenteredIconLabelDescriptionList"/>
    <dgm:cxn modelId="{B05048F2-E8F1-4C74-928F-70F38AA64119}" type="presOf" srcId="{32D66D39-0431-40FF-9EA0-1EEF345E8EC4}" destId="{9A791EB4-FB49-4359-AC90-58824558361C}" srcOrd="0" destOrd="0" presId="urn:microsoft.com/office/officeart/2018/5/layout/CenteredIconLabelDescriptionList"/>
    <dgm:cxn modelId="{A121A2F3-A95B-42AA-8791-175B58924155}" srcId="{1AF84FCC-0BFD-4661-8F28-0890349FDFF3}" destId="{A73F4F14-5100-426B-890E-6ADA1F6440ED}" srcOrd="4" destOrd="0" parTransId="{DC13E40C-8FE9-446A-8E87-316D5C749B59}" sibTransId="{0227F8D7-9E31-49E8-ABA1-4ECE5E25E9B1}"/>
    <dgm:cxn modelId="{EFB238F4-1C13-4AD8-AABE-5EADADBB8093}" type="presOf" srcId="{A73F4F14-5100-426B-890E-6ADA1F6440ED}" destId="{09D4AD9E-D5DA-4A17-8DF7-0CA8997D8F91}" srcOrd="0" destOrd="0" presId="urn:microsoft.com/office/officeart/2018/5/layout/CenteredIconLabelDescriptionList"/>
    <dgm:cxn modelId="{07E189F9-D30E-432E-AFD1-65F7B24ED8A4}" srcId="{1AF84FCC-0BFD-4661-8F28-0890349FDFF3}" destId="{32D66D39-0431-40FF-9EA0-1EEF345E8EC4}" srcOrd="3" destOrd="0" parTransId="{2DBF721F-BE4F-4D73-9AAD-62F3B082DA67}" sibTransId="{4047F0F6-20CD-4050-8A62-CB6AD9150A2F}"/>
    <dgm:cxn modelId="{BECD7B9E-AAC7-4D61-9BB1-1431A3D90E49}" type="presParOf" srcId="{3EF5CBB8-0E6D-40B0-8954-77C9906E67D1}" destId="{515DEF1B-4CC5-4C2D-B31F-F277A0BCC1C6}" srcOrd="0" destOrd="0" presId="urn:microsoft.com/office/officeart/2018/5/layout/CenteredIconLabelDescriptionList"/>
    <dgm:cxn modelId="{2E1C77E5-9EA2-4AC6-94A6-C476FE19B970}" type="presParOf" srcId="{515DEF1B-4CC5-4C2D-B31F-F277A0BCC1C6}" destId="{AE7891D8-584F-41BD-B356-DDB667BA5134}" srcOrd="0" destOrd="0" presId="urn:microsoft.com/office/officeart/2018/5/layout/CenteredIconLabelDescriptionList"/>
    <dgm:cxn modelId="{42F9F3B9-C719-406D-952F-22CE1318FFC7}" type="presParOf" srcId="{515DEF1B-4CC5-4C2D-B31F-F277A0BCC1C6}" destId="{43B084D8-9D4D-4414-92AD-C9FF7A718641}" srcOrd="1" destOrd="0" presId="urn:microsoft.com/office/officeart/2018/5/layout/CenteredIconLabelDescriptionList"/>
    <dgm:cxn modelId="{5A5E5A14-49A2-493A-897A-CC9850A1A096}" type="presParOf" srcId="{515DEF1B-4CC5-4C2D-B31F-F277A0BCC1C6}" destId="{CAF14AD9-C5FE-4615-8E46-2B7EB3932283}" srcOrd="2" destOrd="0" presId="urn:microsoft.com/office/officeart/2018/5/layout/CenteredIconLabelDescriptionList"/>
    <dgm:cxn modelId="{6F485319-3459-403B-8C88-D1BA648CC593}" type="presParOf" srcId="{515DEF1B-4CC5-4C2D-B31F-F277A0BCC1C6}" destId="{36373AC9-D668-4EF0-9DA3-26B5D6CAA371}" srcOrd="3" destOrd="0" presId="urn:microsoft.com/office/officeart/2018/5/layout/CenteredIconLabelDescriptionList"/>
    <dgm:cxn modelId="{F2D015DF-E047-433B-8C32-385763C551CC}" type="presParOf" srcId="{515DEF1B-4CC5-4C2D-B31F-F277A0BCC1C6}" destId="{C2141353-AED9-40AF-9E62-BE17FE13CB1E}" srcOrd="4" destOrd="0" presId="urn:microsoft.com/office/officeart/2018/5/layout/CenteredIconLabelDescriptionList"/>
    <dgm:cxn modelId="{7BF20FC3-E019-4146-B1AE-863D4AE99520}" type="presParOf" srcId="{3EF5CBB8-0E6D-40B0-8954-77C9906E67D1}" destId="{34983591-C285-4CB5-B8B1-F74BF85EB075}" srcOrd="1" destOrd="0" presId="urn:microsoft.com/office/officeart/2018/5/layout/CenteredIconLabelDescriptionList"/>
    <dgm:cxn modelId="{5E47C472-FE66-4C45-AE39-F9C7CD6823F1}" type="presParOf" srcId="{3EF5CBB8-0E6D-40B0-8954-77C9906E67D1}" destId="{F1F288DE-1971-454C-B418-078DC358AEE1}" srcOrd="2" destOrd="0" presId="urn:microsoft.com/office/officeart/2018/5/layout/CenteredIconLabelDescriptionList"/>
    <dgm:cxn modelId="{8B49FB35-553D-46CC-AF8F-F9FB2D84119B}" type="presParOf" srcId="{F1F288DE-1971-454C-B418-078DC358AEE1}" destId="{3757E782-F99A-4CC6-AC4B-C29C8B5AEC41}" srcOrd="0" destOrd="0" presId="urn:microsoft.com/office/officeart/2018/5/layout/CenteredIconLabelDescriptionList"/>
    <dgm:cxn modelId="{3C8892AA-C413-47A8-BF65-EDEE3D6FD955}" type="presParOf" srcId="{F1F288DE-1971-454C-B418-078DC358AEE1}" destId="{4160E8F7-8DEE-477C-8CA6-D16545187183}" srcOrd="1" destOrd="0" presId="urn:microsoft.com/office/officeart/2018/5/layout/CenteredIconLabelDescriptionList"/>
    <dgm:cxn modelId="{43ADDF29-9F86-47BF-A2E6-691307FBCB41}" type="presParOf" srcId="{F1F288DE-1971-454C-B418-078DC358AEE1}" destId="{1C62EDC5-106F-4162-8782-CF47D721CAE3}" srcOrd="2" destOrd="0" presId="urn:microsoft.com/office/officeart/2018/5/layout/CenteredIconLabelDescriptionList"/>
    <dgm:cxn modelId="{9C694D92-595A-435E-A0DB-58A2685DF6AA}" type="presParOf" srcId="{F1F288DE-1971-454C-B418-078DC358AEE1}" destId="{BFF2CD02-2024-487F-9E75-D0E633C5296C}" srcOrd="3" destOrd="0" presId="urn:microsoft.com/office/officeart/2018/5/layout/CenteredIconLabelDescriptionList"/>
    <dgm:cxn modelId="{2474C7C3-DA8C-441D-9E60-F4CE58B7506D}" type="presParOf" srcId="{F1F288DE-1971-454C-B418-078DC358AEE1}" destId="{624D021F-197F-4B8C-A452-44FE38756DC2}" srcOrd="4" destOrd="0" presId="urn:microsoft.com/office/officeart/2018/5/layout/CenteredIconLabelDescriptionList"/>
    <dgm:cxn modelId="{63D264DD-30CE-4C16-A543-C0E3D4D1FB90}" type="presParOf" srcId="{3EF5CBB8-0E6D-40B0-8954-77C9906E67D1}" destId="{D54950D6-5BE6-4A81-A4FA-D5BDC81851AA}" srcOrd="3" destOrd="0" presId="urn:microsoft.com/office/officeart/2018/5/layout/CenteredIconLabelDescriptionList"/>
    <dgm:cxn modelId="{F44502A1-96E6-4A44-99AF-1C487301A248}" type="presParOf" srcId="{3EF5CBB8-0E6D-40B0-8954-77C9906E67D1}" destId="{773DABAB-5842-40BA-895E-CE02F92E5FC5}" srcOrd="4" destOrd="0" presId="urn:microsoft.com/office/officeart/2018/5/layout/CenteredIconLabelDescriptionList"/>
    <dgm:cxn modelId="{19DCD684-1D00-46CA-9C3A-7F34EEA96EF9}" type="presParOf" srcId="{773DABAB-5842-40BA-895E-CE02F92E5FC5}" destId="{6D50F3BB-0B60-4A27-9E8F-C2B48EC41D3B}" srcOrd="0" destOrd="0" presId="urn:microsoft.com/office/officeart/2018/5/layout/CenteredIconLabelDescriptionList"/>
    <dgm:cxn modelId="{85BFE4F0-DCFE-4E49-9ED2-4986C60A70C5}" type="presParOf" srcId="{773DABAB-5842-40BA-895E-CE02F92E5FC5}" destId="{281C98A3-EE5C-4F42-A2E7-D60FAA29337A}" srcOrd="1" destOrd="0" presId="urn:microsoft.com/office/officeart/2018/5/layout/CenteredIconLabelDescriptionList"/>
    <dgm:cxn modelId="{B7840286-F548-4BBD-B671-6ECFEFDC2709}" type="presParOf" srcId="{773DABAB-5842-40BA-895E-CE02F92E5FC5}" destId="{2738B27E-79D9-497D-83DD-24FE714E6B71}" srcOrd="2" destOrd="0" presId="urn:microsoft.com/office/officeart/2018/5/layout/CenteredIconLabelDescriptionList"/>
    <dgm:cxn modelId="{6AA1568F-8A92-47D6-9417-24BB87781051}" type="presParOf" srcId="{773DABAB-5842-40BA-895E-CE02F92E5FC5}" destId="{438640D2-5F93-4F2B-8388-B3144E4483CA}" srcOrd="3" destOrd="0" presId="urn:microsoft.com/office/officeart/2018/5/layout/CenteredIconLabelDescriptionList"/>
    <dgm:cxn modelId="{2F09712A-DF6B-479E-AEBE-F6C255BE7A8F}" type="presParOf" srcId="{773DABAB-5842-40BA-895E-CE02F92E5FC5}" destId="{CA74B552-4C10-407D-9DA4-DC446BE25C5A}" srcOrd="4" destOrd="0" presId="urn:microsoft.com/office/officeart/2018/5/layout/CenteredIconLabelDescriptionList"/>
    <dgm:cxn modelId="{5D10D96E-A391-4916-B379-5813ECBF9459}" type="presParOf" srcId="{3EF5CBB8-0E6D-40B0-8954-77C9906E67D1}" destId="{64C2DAB5-3522-4096-B149-01A9826098AE}" srcOrd="5" destOrd="0" presId="urn:microsoft.com/office/officeart/2018/5/layout/CenteredIconLabelDescriptionList"/>
    <dgm:cxn modelId="{3BAEEA42-B813-4951-B4DC-21B5B847748C}" type="presParOf" srcId="{3EF5CBB8-0E6D-40B0-8954-77C9906E67D1}" destId="{2D472E79-1CBD-41F7-BEA6-4AD387288C8C}" srcOrd="6" destOrd="0" presId="urn:microsoft.com/office/officeart/2018/5/layout/CenteredIconLabelDescriptionList"/>
    <dgm:cxn modelId="{E5E79ADF-2D6D-4F40-A00C-0AEBBF3F185A}" type="presParOf" srcId="{2D472E79-1CBD-41F7-BEA6-4AD387288C8C}" destId="{CCFD5038-D7B3-4967-A9D2-460F1B3EE6F8}" srcOrd="0" destOrd="0" presId="urn:microsoft.com/office/officeart/2018/5/layout/CenteredIconLabelDescriptionList"/>
    <dgm:cxn modelId="{8A1D7140-6F77-472C-9779-D6C148B1744A}" type="presParOf" srcId="{2D472E79-1CBD-41F7-BEA6-4AD387288C8C}" destId="{72D4E4CF-A502-4C28-A42D-4C1C05477A42}" srcOrd="1" destOrd="0" presId="urn:microsoft.com/office/officeart/2018/5/layout/CenteredIconLabelDescriptionList"/>
    <dgm:cxn modelId="{6F68900A-B4B1-4E8D-8604-6F2A8975BD9B}" type="presParOf" srcId="{2D472E79-1CBD-41F7-BEA6-4AD387288C8C}" destId="{9A791EB4-FB49-4359-AC90-58824558361C}" srcOrd="2" destOrd="0" presId="urn:microsoft.com/office/officeart/2018/5/layout/CenteredIconLabelDescriptionList"/>
    <dgm:cxn modelId="{87964134-4859-4A89-B7F8-B7202FC04551}" type="presParOf" srcId="{2D472E79-1CBD-41F7-BEA6-4AD387288C8C}" destId="{502B2B94-6D64-4430-A4C3-224D02C26403}" srcOrd="3" destOrd="0" presId="urn:microsoft.com/office/officeart/2018/5/layout/CenteredIconLabelDescriptionList"/>
    <dgm:cxn modelId="{850FC394-8050-4B01-8EC4-AF2DD3BCC98A}" type="presParOf" srcId="{2D472E79-1CBD-41F7-BEA6-4AD387288C8C}" destId="{D635B18C-E5A9-4FA1-8E3A-3A3AB3590972}" srcOrd="4" destOrd="0" presId="urn:microsoft.com/office/officeart/2018/5/layout/CenteredIconLabelDescriptionList"/>
    <dgm:cxn modelId="{FF1D83D1-0966-466C-A37A-A1A1EA6F836D}" type="presParOf" srcId="{3EF5CBB8-0E6D-40B0-8954-77C9906E67D1}" destId="{1CAA8EC3-A3DB-4FE0-8DB8-6213374C791F}" srcOrd="7" destOrd="0" presId="urn:microsoft.com/office/officeart/2018/5/layout/CenteredIconLabelDescriptionList"/>
    <dgm:cxn modelId="{732CA82E-D30C-4A03-8521-084341AB4E9F}" type="presParOf" srcId="{3EF5CBB8-0E6D-40B0-8954-77C9906E67D1}" destId="{151FBAAF-04A6-41C6-B8DC-7FC0E72066ED}" srcOrd="8" destOrd="0" presId="urn:microsoft.com/office/officeart/2018/5/layout/CenteredIconLabelDescriptionList"/>
    <dgm:cxn modelId="{1DD7D2AA-1E73-4969-BCDA-8177CD35DB0A}" type="presParOf" srcId="{151FBAAF-04A6-41C6-B8DC-7FC0E72066ED}" destId="{2C534DBC-B829-430B-AA56-314832889084}" srcOrd="0" destOrd="0" presId="urn:microsoft.com/office/officeart/2018/5/layout/CenteredIconLabelDescriptionList"/>
    <dgm:cxn modelId="{616AA41F-AC7B-492E-9712-137D60C9BD7C}" type="presParOf" srcId="{151FBAAF-04A6-41C6-B8DC-7FC0E72066ED}" destId="{C6FD84F9-9BC6-4398-B809-4735E9729EC0}" srcOrd="1" destOrd="0" presId="urn:microsoft.com/office/officeart/2018/5/layout/CenteredIconLabelDescriptionList"/>
    <dgm:cxn modelId="{5918A765-E40C-46A9-A777-7B47E5C299FB}" type="presParOf" srcId="{151FBAAF-04A6-41C6-B8DC-7FC0E72066ED}" destId="{09D4AD9E-D5DA-4A17-8DF7-0CA8997D8F91}" srcOrd="2" destOrd="0" presId="urn:microsoft.com/office/officeart/2018/5/layout/CenteredIconLabelDescriptionList"/>
    <dgm:cxn modelId="{18231C09-BB04-41C0-AB0A-BB1336974A42}" type="presParOf" srcId="{151FBAAF-04A6-41C6-B8DC-7FC0E72066ED}" destId="{ECCF08F8-5DFB-4020-9AC6-3EE6A0DF1A22}" srcOrd="3" destOrd="0" presId="urn:microsoft.com/office/officeart/2018/5/layout/CenteredIconLabelDescriptionList"/>
    <dgm:cxn modelId="{590412E9-49DA-4C14-8EF1-CE694D7F96FD}" type="presParOf" srcId="{151FBAAF-04A6-41C6-B8DC-7FC0E72066ED}" destId="{65698291-BF23-4A1E-9AA6-3CB5AC1C3195}" srcOrd="4" destOrd="0" presId="urn:microsoft.com/office/officeart/2018/5/layout/CenteredIconLabelDescriptionList"/>
    <dgm:cxn modelId="{571F3C85-32F2-4F11-9662-04A0470B01FF}" type="presParOf" srcId="{3EF5CBB8-0E6D-40B0-8954-77C9906E67D1}" destId="{4F14C079-41B1-4011-BD9E-A6D4F510500B}" srcOrd="9" destOrd="0" presId="urn:microsoft.com/office/officeart/2018/5/layout/CenteredIconLabelDescriptionList"/>
    <dgm:cxn modelId="{188C9C18-CCCD-4C54-8C55-BD3C2B536E44}" type="presParOf" srcId="{3EF5CBB8-0E6D-40B0-8954-77C9906E67D1}" destId="{8BDDCF8F-FC57-4C99-8FB1-9594DE86609B}" srcOrd="10" destOrd="0" presId="urn:microsoft.com/office/officeart/2018/5/layout/CenteredIconLabelDescriptionList"/>
    <dgm:cxn modelId="{E0AB35E0-456A-4AFD-9E9E-C36B3B129ACF}" type="presParOf" srcId="{8BDDCF8F-FC57-4C99-8FB1-9594DE86609B}" destId="{3CBBC308-BC96-43B9-AED8-95B52C10EE9A}" srcOrd="0" destOrd="0" presId="urn:microsoft.com/office/officeart/2018/5/layout/CenteredIconLabelDescriptionList"/>
    <dgm:cxn modelId="{74513EEB-88FB-43B8-9FA2-667FCF7B85E7}" type="presParOf" srcId="{8BDDCF8F-FC57-4C99-8FB1-9594DE86609B}" destId="{EB85103F-FF6F-47F6-9ECE-145118F9A042}" srcOrd="1" destOrd="0" presId="urn:microsoft.com/office/officeart/2018/5/layout/CenteredIconLabelDescriptionList"/>
    <dgm:cxn modelId="{9A414B86-85AC-43C0-8E1E-897772B0F01F}" type="presParOf" srcId="{8BDDCF8F-FC57-4C99-8FB1-9594DE86609B}" destId="{1D37F60E-C9F7-4916-8841-97DCBF8A99E8}" srcOrd="2" destOrd="0" presId="urn:microsoft.com/office/officeart/2018/5/layout/CenteredIconLabelDescriptionList"/>
    <dgm:cxn modelId="{3A04DF0E-3FCB-4DB4-88CE-A974EAD69196}" type="presParOf" srcId="{8BDDCF8F-FC57-4C99-8FB1-9594DE86609B}" destId="{9C17BB1F-ED29-43D3-90E8-5A905118B5ED}" srcOrd="3" destOrd="0" presId="urn:microsoft.com/office/officeart/2018/5/layout/CenteredIconLabelDescriptionList"/>
    <dgm:cxn modelId="{BE341180-3F32-4FB4-93AF-7EC775570117}" type="presParOf" srcId="{8BDDCF8F-FC57-4C99-8FB1-9594DE86609B}" destId="{DAF5DCB6-AB69-4711-BE35-F9BDF67760F3}" srcOrd="4" destOrd="0" presId="urn:microsoft.com/office/officeart/2018/5/layout/CenteredIconLabelDescriptionList"/>
    <dgm:cxn modelId="{8BB58B05-D239-4E99-AA68-688AF4ABD68D}" type="presParOf" srcId="{3EF5CBB8-0E6D-40B0-8954-77C9906E67D1}" destId="{6D379E36-C775-4674-9F86-234840C2C72E}" srcOrd="11" destOrd="0" presId="urn:microsoft.com/office/officeart/2018/5/layout/CenteredIconLabelDescriptionList"/>
    <dgm:cxn modelId="{585BA055-EF6D-450B-97D9-B6F1442F1A05}" type="presParOf" srcId="{3EF5CBB8-0E6D-40B0-8954-77C9906E67D1}" destId="{E20A2C21-89AD-4DD4-A25D-89DA15AA947A}" srcOrd="12" destOrd="0" presId="urn:microsoft.com/office/officeart/2018/5/layout/CenteredIconLabelDescriptionList"/>
    <dgm:cxn modelId="{12DACE67-CAA0-452E-B939-B468C5045367}" type="presParOf" srcId="{E20A2C21-89AD-4DD4-A25D-89DA15AA947A}" destId="{96AFB470-C46F-4EF8-8EC6-1D226E9D821A}" srcOrd="0" destOrd="0" presId="urn:microsoft.com/office/officeart/2018/5/layout/CenteredIconLabelDescriptionList"/>
    <dgm:cxn modelId="{C94E4D2C-E9AB-4C57-BD6D-D377CDE6AD77}" type="presParOf" srcId="{E20A2C21-89AD-4DD4-A25D-89DA15AA947A}" destId="{FB47F0D7-CD69-4528-8713-1C4913A2B97A}" srcOrd="1" destOrd="0" presId="urn:microsoft.com/office/officeart/2018/5/layout/CenteredIconLabelDescriptionList"/>
    <dgm:cxn modelId="{9F2013B2-4205-46FE-BDEA-188048FFE33D}" type="presParOf" srcId="{E20A2C21-89AD-4DD4-A25D-89DA15AA947A}" destId="{E1B83E84-7B60-4150-A049-82ADF9635A94}" srcOrd="2" destOrd="0" presId="urn:microsoft.com/office/officeart/2018/5/layout/CenteredIconLabelDescriptionList"/>
    <dgm:cxn modelId="{C013631D-5088-4003-A2CC-3D4D64A231B3}" type="presParOf" srcId="{E20A2C21-89AD-4DD4-A25D-89DA15AA947A}" destId="{DECBC1AE-DBBA-4E10-8034-63EC17811D9B}" srcOrd="3" destOrd="0" presId="urn:microsoft.com/office/officeart/2018/5/layout/CenteredIconLabelDescriptionList"/>
    <dgm:cxn modelId="{FA59E6E8-3C41-40F3-BB57-036D7A13D529}" type="presParOf" srcId="{E20A2C21-89AD-4DD4-A25D-89DA15AA947A}" destId="{8095579C-782C-45C2-AD03-B564165737C9}" srcOrd="4" destOrd="0" presId="urn:microsoft.com/office/officeart/2018/5/layout/CenteredIconLabelDescriptionList"/>
    <dgm:cxn modelId="{9E4C7C50-2F8F-436F-9988-A10E7445E396}" type="presParOf" srcId="{3EF5CBB8-0E6D-40B0-8954-77C9906E67D1}" destId="{5AA52AF4-59BC-4C71-9EFC-129FEA8CD722}" srcOrd="13" destOrd="0" presId="urn:microsoft.com/office/officeart/2018/5/layout/CenteredIconLabelDescriptionList"/>
    <dgm:cxn modelId="{BF4697BE-E413-4DDC-8ED6-40E3793359BD}" type="presParOf" srcId="{3EF5CBB8-0E6D-40B0-8954-77C9906E67D1}" destId="{4098C0AE-2A90-4312-A3C1-66202B0FD4CF}" srcOrd="14" destOrd="0" presId="urn:microsoft.com/office/officeart/2018/5/layout/CenteredIconLabelDescriptionList"/>
    <dgm:cxn modelId="{49B79608-E1B8-464F-A7E2-9AFD628FC792}" type="presParOf" srcId="{4098C0AE-2A90-4312-A3C1-66202B0FD4CF}" destId="{DFC2528F-E8E1-4B0B-809E-08F06CC6DE63}" srcOrd="0" destOrd="0" presId="urn:microsoft.com/office/officeart/2018/5/layout/CenteredIconLabelDescriptionList"/>
    <dgm:cxn modelId="{E0DAE473-4BB9-488D-B6C0-EA6FC9BA4365}" type="presParOf" srcId="{4098C0AE-2A90-4312-A3C1-66202B0FD4CF}" destId="{363E5F2B-AABB-473C-925C-B147805A5CBC}" srcOrd="1" destOrd="0" presId="urn:microsoft.com/office/officeart/2018/5/layout/CenteredIconLabelDescriptionList"/>
    <dgm:cxn modelId="{873297FB-4E76-478D-8764-A5A99B8D4AF9}" type="presParOf" srcId="{4098C0AE-2A90-4312-A3C1-66202B0FD4CF}" destId="{61167F69-F965-4288-A115-E1DD2DF782BE}" srcOrd="2" destOrd="0" presId="urn:microsoft.com/office/officeart/2018/5/layout/CenteredIconLabelDescriptionList"/>
    <dgm:cxn modelId="{D5C993F6-3536-4DBD-9368-717ECAFF31C7}" type="presParOf" srcId="{4098C0AE-2A90-4312-A3C1-66202B0FD4CF}" destId="{620E0EE0-8E52-4945-BA3E-8A7996B279E6}" srcOrd="3" destOrd="0" presId="urn:microsoft.com/office/officeart/2018/5/layout/CenteredIconLabelDescriptionList"/>
    <dgm:cxn modelId="{75482117-6E17-4F0F-A9DD-7449B0542428}" type="presParOf" srcId="{4098C0AE-2A90-4312-A3C1-66202B0FD4CF}" destId="{8B41FB10-1450-44A7-8C5B-2BEA077EF5D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891D8-584F-41BD-B356-DDB667BA5134}">
      <dsp:nvSpPr>
        <dsp:cNvPr id="0" name=""/>
        <dsp:cNvSpPr/>
      </dsp:nvSpPr>
      <dsp:spPr>
        <a:xfrm>
          <a:off x="410711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F14AD9-C5FE-4615-8E46-2B7EB3932283}">
      <dsp:nvSpPr>
        <dsp:cNvPr id="0" name=""/>
        <dsp:cNvSpPr/>
      </dsp:nvSpPr>
      <dsp:spPr>
        <a:xfrm>
          <a:off x="14167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Ingestion</a:t>
          </a:r>
        </a:p>
      </dsp:txBody>
      <dsp:txXfrm>
        <a:off x="14167" y="1233355"/>
        <a:ext cx="1220135" cy="389298"/>
      </dsp:txXfrm>
    </dsp:sp>
    <dsp:sp modelId="{C2141353-AED9-40AF-9E62-BE17FE13CB1E}">
      <dsp:nvSpPr>
        <dsp:cNvPr id="0" name=""/>
        <dsp:cNvSpPr/>
      </dsp:nvSpPr>
      <dsp:spPr>
        <a:xfrm>
          <a:off x="14167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AWS S3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.csv files</a:t>
          </a:r>
        </a:p>
      </dsp:txBody>
      <dsp:txXfrm>
        <a:off x="14167" y="1652441"/>
        <a:ext cx="1220135" cy="579223"/>
      </dsp:txXfrm>
    </dsp:sp>
    <dsp:sp modelId="{3757E782-F99A-4CC6-AC4B-C29C8B5AEC41}">
      <dsp:nvSpPr>
        <dsp:cNvPr id="0" name=""/>
        <dsp:cNvSpPr/>
      </dsp:nvSpPr>
      <dsp:spPr>
        <a:xfrm>
          <a:off x="1844370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62EDC5-106F-4162-8782-CF47D721CAE3}">
      <dsp:nvSpPr>
        <dsp:cNvPr id="0" name=""/>
        <dsp:cNvSpPr/>
      </dsp:nvSpPr>
      <dsp:spPr>
        <a:xfrm>
          <a:off x="1447826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Storage</a:t>
          </a:r>
        </a:p>
      </dsp:txBody>
      <dsp:txXfrm>
        <a:off x="1447826" y="1233355"/>
        <a:ext cx="1220135" cy="389298"/>
      </dsp:txXfrm>
    </dsp:sp>
    <dsp:sp modelId="{624D021F-197F-4B8C-A452-44FE38756DC2}">
      <dsp:nvSpPr>
        <dsp:cNvPr id="0" name=""/>
        <dsp:cNvSpPr/>
      </dsp:nvSpPr>
      <dsp:spPr>
        <a:xfrm>
          <a:off x="1447826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Pandas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OS Module</a:t>
          </a:r>
        </a:p>
      </dsp:txBody>
      <dsp:txXfrm>
        <a:off x="1447826" y="1652441"/>
        <a:ext cx="1220135" cy="579223"/>
      </dsp:txXfrm>
    </dsp:sp>
    <dsp:sp modelId="{6D50F3BB-0B60-4A27-9E8F-C2B48EC41D3B}">
      <dsp:nvSpPr>
        <dsp:cNvPr id="0" name=""/>
        <dsp:cNvSpPr/>
      </dsp:nvSpPr>
      <dsp:spPr>
        <a:xfrm>
          <a:off x="3278030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38B27E-79D9-497D-83DD-24FE714E6B71}">
      <dsp:nvSpPr>
        <dsp:cNvPr id="0" name=""/>
        <dsp:cNvSpPr/>
      </dsp:nvSpPr>
      <dsp:spPr>
        <a:xfrm>
          <a:off x="2881486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Preprocessing</a:t>
          </a:r>
        </a:p>
      </dsp:txBody>
      <dsp:txXfrm>
        <a:off x="2881486" y="1233355"/>
        <a:ext cx="1220135" cy="389298"/>
      </dsp:txXfrm>
    </dsp:sp>
    <dsp:sp modelId="{CA74B552-4C10-407D-9DA4-DC446BE25C5A}">
      <dsp:nvSpPr>
        <dsp:cNvPr id="0" name=""/>
        <dsp:cNvSpPr/>
      </dsp:nvSpPr>
      <dsp:spPr>
        <a:xfrm>
          <a:off x="2881486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TensorFlow –</a:t>
          </a:r>
          <a:br>
            <a:rPr lang="en-AU" sz="1100" kern="1200" dirty="0"/>
          </a:br>
          <a:r>
            <a:rPr lang="en-AU" sz="1100" kern="1200" dirty="0"/>
            <a:t>One Hot Encoding</a:t>
          </a:r>
        </a:p>
      </dsp:txBody>
      <dsp:txXfrm>
        <a:off x="2881486" y="1652441"/>
        <a:ext cx="1220135" cy="579223"/>
      </dsp:txXfrm>
    </dsp:sp>
    <dsp:sp modelId="{CCFD5038-D7B3-4967-A9D2-460F1B3EE6F8}">
      <dsp:nvSpPr>
        <dsp:cNvPr id="0" name=""/>
        <dsp:cNvSpPr/>
      </dsp:nvSpPr>
      <dsp:spPr>
        <a:xfrm>
          <a:off x="4711689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791EB4-FB49-4359-AC90-58824558361C}">
      <dsp:nvSpPr>
        <dsp:cNvPr id="0" name=""/>
        <dsp:cNvSpPr/>
      </dsp:nvSpPr>
      <dsp:spPr>
        <a:xfrm>
          <a:off x="4315145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 dirty="0"/>
            <a:t>Dimensionality Reduction</a:t>
          </a:r>
        </a:p>
      </dsp:txBody>
      <dsp:txXfrm>
        <a:off x="4315145" y="1233355"/>
        <a:ext cx="1220135" cy="389298"/>
      </dsp:txXfrm>
    </dsp:sp>
    <dsp:sp modelId="{D635B18C-E5A9-4FA1-8E3A-3A3AB3590972}">
      <dsp:nvSpPr>
        <dsp:cNvPr id="0" name=""/>
        <dsp:cNvSpPr/>
      </dsp:nvSpPr>
      <dsp:spPr>
        <a:xfrm>
          <a:off x="4315145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prince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100" kern="1200" dirty="0"/>
        </a:p>
      </dsp:txBody>
      <dsp:txXfrm>
        <a:off x="4315145" y="1652441"/>
        <a:ext cx="1220135" cy="579223"/>
      </dsp:txXfrm>
    </dsp:sp>
    <dsp:sp modelId="{2C534DBC-B829-430B-AA56-314832889084}">
      <dsp:nvSpPr>
        <dsp:cNvPr id="0" name=""/>
        <dsp:cNvSpPr/>
      </dsp:nvSpPr>
      <dsp:spPr>
        <a:xfrm>
          <a:off x="6145348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D4AD9E-D5DA-4A17-8DF7-0CA8997D8F91}">
      <dsp:nvSpPr>
        <dsp:cNvPr id="0" name=""/>
        <dsp:cNvSpPr/>
      </dsp:nvSpPr>
      <dsp:spPr>
        <a:xfrm>
          <a:off x="5748804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Training</a:t>
          </a:r>
        </a:p>
      </dsp:txBody>
      <dsp:txXfrm>
        <a:off x="5748804" y="1233355"/>
        <a:ext cx="1220135" cy="389298"/>
      </dsp:txXfrm>
    </dsp:sp>
    <dsp:sp modelId="{65698291-BF23-4A1E-9AA6-3CB5AC1C3195}">
      <dsp:nvSpPr>
        <dsp:cNvPr id="0" name=""/>
        <dsp:cNvSpPr/>
      </dsp:nvSpPr>
      <dsp:spPr>
        <a:xfrm>
          <a:off x="5748804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TensorFlow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 err="1"/>
            <a:t>Keras</a:t>
          </a:r>
          <a:r>
            <a:rPr lang="en-AU" sz="1100" kern="1200" dirty="0"/>
            <a:t>-tuner</a:t>
          </a:r>
          <a:br>
            <a:rPr lang="en-AU" sz="1100" kern="1200" dirty="0"/>
          </a:br>
          <a:endParaRPr lang="en-AU" sz="1100" kern="1200" dirty="0"/>
        </a:p>
      </dsp:txBody>
      <dsp:txXfrm>
        <a:off x="5748804" y="1652441"/>
        <a:ext cx="1220135" cy="579223"/>
      </dsp:txXfrm>
    </dsp:sp>
    <dsp:sp modelId="{3CBBC308-BC96-43B9-AED8-95B52C10EE9A}">
      <dsp:nvSpPr>
        <dsp:cNvPr id="0" name=""/>
        <dsp:cNvSpPr/>
      </dsp:nvSpPr>
      <dsp:spPr>
        <a:xfrm>
          <a:off x="7579007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37F60E-C9F7-4916-8841-97DCBF8A99E8}">
      <dsp:nvSpPr>
        <dsp:cNvPr id="0" name=""/>
        <dsp:cNvSpPr/>
      </dsp:nvSpPr>
      <dsp:spPr>
        <a:xfrm>
          <a:off x="7182463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Evaluation</a:t>
          </a:r>
        </a:p>
      </dsp:txBody>
      <dsp:txXfrm>
        <a:off x="7182463" y="1233355"/>
        <a:ext cx="1220135" cy="389298"/>
      </dsp:txXfrm>
    </dsp:sp>
    <dsp:sp modelId="{DAF5DCB6-AB69-4711-BE35-F9BDF67760F3}">
      <dsp:nvSpPr>
        <dsp:cNvPr id="0" name=""/>
        <dsp:cNvSpPr/>
      </dsp:nvSpPr>
      <dsp:spPr>
        <a:xfrm>
          <a:off x="7182463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Scikit-learn –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Confusion matrix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Classification report</a:t>
          </a:r>
        </a:p>
      </dsp:txBody>
      <dsp:txXfrm>
        <a:off x="7182463" y="1652441"/>
        <a:ext cx="1220135" cy="579223"/>
      </dsp:txXfrm>
    </dsp:sp>
    <dsp:sp modelId="{96AFB470-C46F-4EF8-8EC6-1D226E9D821A}">
      <dsp:nvSpPr>
        <dsp:cNvPr id="0" name=""/>
        <dsp:cNvSpPr/>
      </dsp:nvSpPr>
      <dsp:spPr>
        <a:xfrm>
          <a:off x="9012666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83E84-7B60-4150-A049-82ADF9635A94}">
      <dsp:nvSpPr>
        <dsp:cNvPr id="0" name=""/>
        <dsp:cNvSpPr/>
      </dsp:nvSpPr>
      <dsp:spPr>
        <a:xfrm>
          <a:off x="8616122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Deployment</a:t>
          </a:r>
        </a:p>
      </dsp:txBody>
      <dsp:txXfrm>
        <a:off x="8616122" y="1233355"/>
        <a:ext cx="1220135" cy="389298"/>
      </dsp:txXfrm>
    </dsp:sp>
    <dsp:sp modelId="{8095579C-782C-45C2-AD03-B564165737C9}">
      <dsp:nvSpPr>
        <dsp:cNvPr id="0" name=""/>
        <dsp:cNvSpPr/>
      </dsp:nvSpPr>
      <dsp:spPr>
        <a:xfrm>
          <a:off x="8616122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Scikit-learn –</a:t>
          </a:r>
          <a:endParaRPr lang="en-AU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Confusion matrix</a:t>
          </a:r>
          <a:endParaRPr lang="en-AU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Classification report</a:t>
          </a:r>
        </a:p>
      </dsp:txBody>
      <dsp:txXfrm>
        <a:off x="8616122" y="1652441"/>
        <a:ext cx="1220135" cy="579223"/>
      </dsp:txXfrm>
    </dsp:sp>
    <dsp:sp modelId="{DFC2528F-E8E1-4B0B-809E-08F06CC6DE63}">
      <dsp:nvSpPr>
        <dsp:cNvPr id="0" name=""/>
        <dsp:cNvSpPr/>
      </dsp:nvSpPr>
      <dsp:spPr>
        <a:xfrm>
          <a:off x="10446325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167F69-F965-4288-A115-E1DD2DF782BE}">
      <dsp:nvSpPr>
        <dsp:cNvPr id="0" name=""/>
        <dsp:cNvSpPr/>
      </dsp:nvSpPr>
      <dsp:spPr>
        <a:xfrm>
          <a:off x="10049781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Visualisation</a:t>
          </a:r>
        </a:p>
      </dsp:txBody>
      <dsp:txXfrm>
        <a:off x="10049781" y="1233355"/>
        <a:ext cx="1220135" cy="389298"/>
      </dsp:txXfrm>
    </dsp:sp>
    <dsp:sp modelId="{8B41FB10-1450-44A7-8C5B-2BEA077EF5DA}">
      <dsp:nvSpPr>
        <dsp:cNvPr id="0" name=""/>
        <dsp:cNvSpPr/>
      </dsp:nvSpPr>
      <dsp:spPr>
        <a:xfrm>
          <a:off x="10049781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Tableau</a:t>
          </a:r>
        </a:p>
      </dsp:txBody>
      <dsp:txXfrm>
        <a:off x="10049781" y="1652441"/>
        <a:ext cx="1220135" cy="579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F7E7D-7DF0-4582-A97D-BA94D3F8F312}" type="datetimeFigureOut">
              <a:rPr lang="en-AU" smtClean="0"/>
              <a:t>6/08/2024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D50B8-DAA4-4008-8647-04ED2F15A9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5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D50B8-DAA4-4008-8647-04ED2F15A98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579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D50B8-DAA4-4008-8647-04ED2F15A986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053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D50B8-DAA4-4008-8647-04ED2F15A986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700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0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5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4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0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9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2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3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0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9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0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341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2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17BC9-95CC-1132-D88D-DA0B5C7D5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691679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Determining Ancestry using data from the 1000 Genomes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898AE-AFD9-09D9-F9C3-F70DC7E87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0" y="5253746"/>
            <a:ext cx="3511233" cy="1147054"/>
          </a:xfrm>
        </p:spPr>
        <p:txBody>
          <a:bodyPr anchor="t">
            <a:normAutofit/>
          </a:bodyPr>
          <a:lstStyle/>
          <a:p>
            <a:r>
              <a:rPr lang="en-AU" dirty="0"/>
              <a:t>Violet Bui, Elizabeth Dashwood, Mark Peck, &amp; Katrina Witt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0141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37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B4BD5C2-F022-32EE-0D65-B02B35A57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208862"/>
            <a:ext cx="7400608" cy="561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E5E5BFE-7DED-24B2-C5BA-E18DA99161BB}"/>
              </a:ext>
            </a:extLst>
          </p:cNvPr>
          <p:cNvSpPr/>
          <p:nvPr/>
        </p:nvSpPr>
        <p:spPr>
          <a:xfrm>
            <a:off x="5613988" y="1477926"/>
            <a:ext cx="287080" cy="5241853"/>
          </a:xfrm>
          <a:prstGeom prst="ellipse">
            <a:avLst/>
          </a:prstGeom>
          <a:noFill/>
          <a:ln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1279BB-C9B4-464E-ED5E-7826701DD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309" y="1435396"/>
            <a:ext cx="3629299" cy="4454663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AU" b="1" dirty="0"/>
              <a:t>Mental illness risk:</a:t>
            </a:r>
          </a:p>
          <a:p>
            <a:r>
              <a:rPr lang="en-AU" b="1" dirty="0"/>
              <a:t>rs798443: </a:t>
            </a:r>
            <a:r>
              <a:rPr lang="en-AU" dirty="0"/>
              <a:t>COMT gene, risk of mental illness, esp. risk of schizophrenia</a:t>
            </a:r>
          </a:p>
          <a:p>
            <a:r>
              <a:rPr lang="en-AU" b="1" dirty="0"/>
              <a:t>rs9511149: </a:t>
            </a:r>
            <a:r>
              <a:rPr lang="en-AU" dirty="0"/>
              <a:t>stress response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/>
              <a:t>Diabetes &amp; CVD risk:</a:t>
            </a:r>
          </a:p>
          <a:p>
            <a:r>
              <a:rPr lang="en-AU" b="1" dirty="0"/>
              <a:t>rs4833103: </a:t>
            </a:r>
            <a:r>
              <a:rPr lang="en-AU" dirty="0"/>
              <a:t>insulin sensitivity</a:t>
            </a:r>
          </a:p>
          <a:p>
            <a:r>
              <a:rPr lang="en-AU" b="1" dirty="0"/>
              <a:t>rs7657799: </a:t>
            </a:r>
            <a:r>
              <a:rPr lang="en-AU" dirty="0"/>
              <a:t>reg of blood pressure</a:t>
            </a:r>
          </a:p>
          <a:p>
            <a:r>
              <a:rPr lang="en-AU" b="1" dirty="0"/>
              <a:t>rs2238151: </a:t>
            </a:r>
            <a:r>
              <a:rPr lang="en-AU" dirty="0"/>
              <a:t>reg of glucose</a:t>
            </a:r>
          </a:p>
          <a:p>
            <a:r>
              <a:rPr lang="en-AU" b="1" dirty="0"/>
              <a:t>rs4891825: </a:t>
            </a:r>
            <a:r>
              <a:rPr lang="en-AU" dirty="0"/>
              <a:t>CVD risk</a:t>
            </a:r>
          </a:p>
          <a:p>
            <a:endParaRPr lang="en-AU" b="1" dirty="0"/>
          </a:p>
          <a:p>
            <a:pPr marL="0" indent="0">
              <a:buNone/>
            </a:pPr>
            <a:r>
              <a:rPr lang="en-AU" b="1" dirty="0"/>
              <a:t>Physical features:</a:t>
            </a:r>
          </a:p>
          <a:p>
            <a:r>
              <a:rPr lang="en-AU" b="1" dirty="0"/>
              <a:t>rs12913832: </a:t>
            </a:r>
            <a:r>
              <a:rPr lang="en-AU" dirty="0"/>
              <a:t>eye colour, esp. determination of brown vs. blue</a:t>
            </a:r>
          </a:p>
        </p:txBody>
      </p:sp>
    </p:spTree>
    <p:extLst>
      <p:ext uri="{BB962C8B-B14F-4D97-AF65-F5344CB8AC3E}">
        <p14:creationId xmlns:p14="http://schemas.microsoft.com/office/powerpoint/2010/main" val="285094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ACA15AD-14DD-FD15-05E3-FD014045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33" y="1219655"/>
            <a:ext cx="7273925" cy="559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8E61-A07A-DC89-2BFC-474C23916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309" y="1435396"/>
            <a:ext cx="3629299" cy="44546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1500" b="1" dirty="0"/>
              <a:t>Cancer risk:</a:t>
            </a:r>
          </a:p>
          <a:p>
            <a:r>
              <a:rPr lang="en-AU" sz="1500" b="1" dirty="0"/>
              <a:t>rs3813159: </a:t>
            </a:r>
            <a:r>
              <a:rPr lang="en-AU" sz="1500" dirty="0"/>
              <a:t>how the body responds to inflammatory signals</a:t>
            </a:r>
          </a:p>
          <a:p>
            <a:r>
              <a:rPr lang="en-AU" sz="1500" b="1" dirty="0"/>
              <a:t>rs917115: </a:t>
            </a:r>
            <a:r>
              <a:rPr lang="en-AU" sz="1500" dirty="0"/>
              <a:t>cell growth in relation to hormone signalling</a:t>
            </a:r>
          </a:p>
          <a:p>
            <a:r>
              <a:rPr lang="en-AU" sz="1500" b="1" dirty="0"/>
              <a:t>rs17642714: </a:t>
            </a:r>
            <a:r>
              <a:rPr lang="en-AU" sz="1500" dirty="0"/>
              <a:t>cell growth regulation</a:t>
            </a:r>
          </a:p>
          <a:p>
            <a:r>
              <a:rPr lang="en-AU" sz="1500" b="1" dirty="0"/>
              <a:t>rs7722456: </a:t>
            </a:r>
            <a:r>
              <a:rPr lang="en-AU" sz="1500" dirty="0"/>
              <a:t>cancer metastasis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1500" b="1" dirty="0"/>
              <a:t>Obesity:</a:t>
            </a:r>
          </a:p>
          <a:p>
            <a:r>
              <a:rPr lang="en-AU" sz="1500" b="1" dirty="0"/>
              <a:t>rs10644</a:t>
            </a:r>
            <a:r>
              <a:rPr lang="en-AU" sz="2000" b="1" dirty="0"/>
              <a:t>: </a:t>
            </a:r>
            <a:r>
              <a:rPr lang="en-AU" sz="1500" dirty="0"/>
              <a:t>reg of energy &amp; fat storage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012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r>
              <a:rPr lang="en-US" dirty="0"/>
              <a:t>Conclusions: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5198704"/>
          </a:xfrm>
        </p:spPr>
        <p:txBody>
          <a:bodyPr anchor="t">
            <a:normAutofit fontScale="92500" lnSpcReduction="10000"/>
          </a:bodyPr>
          <a:lstStyle/>
          <a:p>
            <a:r>
              <a:rPr lang="en-AU" sz="2100" b="1" dirty="0"/>
              <a:t>Two components explained dimensionality:</a:t>
            </a:r>
          </a:p>
          <a:p>
            <a:pPr lvl="1"/>
            <a:r>
              <a:rPr lang="en-AU" b="1" dirty="0"/>
              <a:t>Component 1: </a:t>
            </a:r>
            <a:r>
              <a:rPr lang="en-AU" dirty="0"/>
              <a:t>linked with diabetes and CVD risk</a:t>
            </a:r>
          </a:p>
          <a:p>
            <a:pPr lvl="1"/>
            <a:r>
              <a:rPr lang="en-AU" b="1" dirty="0"/>
              <a:t>Component 2: </a:t>
            </a:r>
            <a:r>
              <a:rPr lang="en-AU" dirty="0"/>
              <a:t>linked with cancer risk</a:t>
            </a:r>
          </a:p>
          <a:p>
            <a:pPr lvl="1"/>
            <a:endParaRPr lang="en-AU" dirty="0"/>
          </a:p>
          <a:p>
            <a:r>
              <a:rPr lang="en-US" sz="2100" b="1" dirty="0"/>
              <a:t>There is some evidence these are linked with ancestry:</a:t>
            </a:r>
          </a:p>
          <a:p>
            <a:pPr lvl="1"/>
            <a:r>
              <a:rPr lang="en-US" b="1" dirty="0"/>
              <a:t>Diabetes</a:t>
            </a:r>
            <a:r>
              <a:rPr lang="en-US" dirty="0"/>
              <a:t>: higher risk in South Asians and Africans compared to Europeans</a:t>
            </a:r>
          </a:p>
          <a:p>
            <a:pPr lvl="1"/>
            <a:r>
              <a:rPr lang="en-US" b="1" dirty="0"/>
              <a:t>CVD: </a:t>
            </a:r>
            <a:r>
              <a:rPr lang="en-US" dirty="0"/>
              <a:t>higher risk in South Asians compared to Europeans</a:t>
            </a:r>
          </a:p>
          <a:p>
            <a:pPr lvl="1"/>
            <a:r>
              <a:rPr lang="en-US" b="1" dirty="0"/>
              <a:t>Cancer: </a:t>
            </a:r>
          </a:p>
          <a:p>
            <a:pPr lvl="2"/>
            <a:r>
              <a:rPr lang="en-US" sz="1700" dirty="0"/>
              <a:t>Higher risk of breast, lung, and colorectal cancers in Europeans</a:t>
            </a:r>
          </a:p>
          <a:p>
            <a:pPr lvl="2"/>
            <a:r>
              <a:rPr lang="en-US" sz="1700" dirty="0"/>
              <a:t>Higher risk of prostate cancer in Africans</a:t>
            </a:r>
          </a:p>
          <a:p>
            <a:pPr lvl="2"/>
            <a:r>
              <a:rPr lang="en-US" sz="1700" dirty="0"/>
              <a:t>Higher risk of oral and pharyngeal cancers in South Asians</a:t>
            </a:r>
          </a:p>
          <a:p>
            <a:pPr lvl="2"/>
            <a:endParaRPr lang="en-US" sz="1700" dirty="0"/>
          </a:p>
          <a:p>
            <a:r>
              <a:rPr lang="en-US" sz="2100" b="1" dirty="0"/>
              <a:t>However, these factors do not neatly distinguish individuals of different ancestries </a:t>
            </a:r>
          </a:p>
          <a:p>
            <a:pPr lvl="2"/>
            <a:endParaRPr lang="en-US" sz="1700" dirty="0"/>
          </a:p>
          <a:p>
            <a:pPr lvl="2"/>
            <a:endParaRPr lang="en-US" sz="1700" dirty="0"/>
          </a:p>
          <a:p>
            <a:pPr lvl="1"/>
            <a:endParaRPr lang="en-US" b="1" dirty="0"/>
          </a:p>
          <a:p>
            <a:pPr marL="0" indent="0">
              <a:buNone/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95881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8538" r="-2" b="15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7B12A8-80E5-A39C-A9DD-946D3741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954" y="2539849"/>
            <a:ext cx="6939746" cy="590321"/>
          </a:xfrm>
        </p:spPr>
        <p:txBody>
          <a:bodyPr>
            <a:noAutofit/>
          </a:bodyPr>
          <a:lstStyle/>
          <a:p>
            <a:r>
              <a:rPr lang="en-US" sz="4000" b="1" dirty="0"/>
              <a:t>Classifying ancestry:</a:t>
            </a:r>
          </a:p>
          <a:p>
            <a:r>
              <a:rPr lang="en-US" sz="4000" b="1" dirty="0"/>
              <a:t>Neural networks</a:t>
            </a:r>
          </a:p>
          <a:p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776845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Results: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0687"/>
            <a:ext cx="11029615" cy="4454663"/>
          </a:xfrm>
        </p:spPr>
        <p:txBody>
          <a:bodyPr anchor="t"/>
          <a:lstStyle/>
          <a:p>
            <a:r>
              <a:rPr lang="en-AU" dirty="0"/>
              <a:t>Target variable (i.e., ancestry superpopulation) represents a categorical outcome with 6 classes:</a:t>
            </a:r>
          </a:p>
          <a:p>
            <a:pPr lvl="1"/>
            <a:r>
              <a:rPr lang="en-AU" b="1" dirty="0"/>
              <a:t>Dependencies: </a:t>
            </a:r>
          </a:p>
          <a:p>
            <a:pPr lvl="2"/>
            <a:r>
              <a:rPr lang="en-AU" b="1" dirty="0"/>
              <a:t>scikit-learn </a:t>
            </a:r>
            <a:r>
              <a:rPr lang="en-AU" dirty="0" err="1"/>
              <a:t>model_selection</a:t>
            </a:r>
            <a:r>
              <a:rPr lang="en-AU" dirty="0"/>
              <a:t> to import </a:t>
            </a:r>
            <a:r>
              <a:rPr lang="en-AU" dirty="0" err="1"/>
              <a:t>train_test_split</a:t>
            </a:r>
            <a:r>
              <a:rPr lang="en-AU" dirty="0"/>
              <a:t> </a:t>
            </a:r>
          </a:p>
          <a:p>
            <a:pPr lvl="2"/>
            <a:r>
              <a:rPr lang="en-AU" b="1" dirty="0"/>
              <a:t>scikit-learn </a:t>
            </a:r>
            <a:r>
              <a:rPr lang="en-AU" dirty="0"/>
              <a:t>preprocessing to import </a:t>
            </a:r>
            <a:r>
              <a:rPr lang="en-AU" dirty="0" err="1"/>
              <a:t>StandardScaler</a:t>
            </a:r>
            <a:r>
              <a:rPr lang="en-AU" dirty="0"/>
              <a:t> and </a:t>
            </a:r>
            <a:r>
              <a:rPr lang="en-AU" dirty="0" err="1"/>
              <a:t>OneHotEncoder</a:t>
            </a:r>
            <a:endParaRPr lang="en-AU" dirty="0"/>
          </a:p>
          <a:p>
            <a:pPr lvl="2"/>
            <a:r>
              <a:rPr lang="en-AU" b="1" dirty="0" err="1"/>
              <a:t>tensorflow</a:t>
            </a:r>
            <a:endParaRPr lang="en-AU" dirty="0"/>
          </a:p>
          <a:p>
            <a:pPr lvl="2"/>
            <a:r>
              <a:rPr lang="en-AU" b="1" dirty="0"/>
              <a:t>pandas</a:t>
            </a:r>
            <a:endParaRPr lang="en-AU" dirty="0"/>
          </a:p>
          <a:p>
            <a:pPr lvl="2"/>
            <a:r>
              <a:rPr lang="en-AU" b="1" dirty="0" err="1"/>
              <a:t>numpy</a:t>
            </a:r>
            <a:endParaRPr lang="en-AU" b="1" dirty="0"/>
          </a:p>
          <a:p>
            <a:pPr lvl="1"/>
            <a:r>
              <a:rPr lang="en-AU" b="1" dirty="0"/>
              <a:t>New output layer scenario:  </a:t>
            </a:r>
            <a:r>
              <a:rPr lang="en-AU" dirty="0"/>
              <a:t>6 output classes (AFR, AMR, EAS, EUR, SAS, Unknown(</a:t>
            </a:r>
            <a:r>
              <a:rPr lang="en-AU" dirty="0" err="1"/>
              <a:t>NaN</a:t>
            </a:r>
            <a:r>
              <a:rPr lang="en-AU" dirty="0"/>
              <a:t>))</a:t>
            </a:r>
          </a:p>
          <a:p>
            <a:pPr lvl="1"/>
            <a:r>
              <a:rPr lang="en-AU" b="1" dirty="0"/>
              <a:t>New activation function:</a:t>
            </a:r>
            <a:r>
              <a:rPr lang="en-AU" dirty="0"/>
              <a:t> ‘</a:t>
            </a:r>
            <a:r>
              <a:rPr lang="en-AU" dirty="0" err="1"/>
              <a:t>softmax</a:t>
            </a:r>
            <a:r>
              <a:rPr lang="en-AU" dirty="0"/>
              <a:t>’</a:t>
            </a:r>
          </a:p>
          <a:p>
            <a:pPr lvl="1"/>
            <a:r>
              <a:rPr lang="en-AU" b="1" dirty="0"/>
              <a:t>New loss function: </a:t>
            </a:r>
            <a:r>
              <a:rPr lang="en-AU" dirty="0"/>
              <a:t>‘</a:t>
            </a:r>
            <a:r>
              <a:rPr lang="en-AU" dirty="0" err="1"/>
              <a:t>sparse_categorical_crossentropy</a:t>
            </a:r>
            <a:r>
              <a:rPr lang="en-AU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84993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986B-CC7D-A28A-A5B7-FC42C91F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Neural NETWORK - DEPENDENCIES AND INPUT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09EE7-254E-219E-A7A3-05DDE31A9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859" y="1850923"/>
            <a:ext cx="8477686" cy="39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61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FB30-F11F-3C0D-ECC9-B2973209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Neural NETWORK – ENCODING THE TARGET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12AC6-A162-85A8-2E08-CB6C7E945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05" y="2230849"/>
            <a:ext cx="8617393" cy="844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9EB2B1-8861-8843-7E47-89F4C1F51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005" y="3782559"/>
            <a:ext cx="8636444" cy="173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6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568F-FB09-B7B5-9749-B404D90A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Neural NETWORK – CATEGORICAL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D4D5AB-AEFD-906D-B753-5BCF037A2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65" y="1983256"/>
            <a:ext cx="8630094" cy="40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F5E2-4C62-86A4-2CB4-C22A17AA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Neural NETWORK – ENCODING THE CATEGORICAL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ED1A6-CD9C-C506-74AF-93836F8E1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531" y="1823198"/>
            <a:ext cx="8598342" cy="45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07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7758-A14E-8AC6-446D-27068B6E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Neural NETWORK – MERGE ENCODED TARGETS AND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76718-D3D5-8D80-9214-648E8E866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923" y="2028351"/>
            <a:ext cx="7931558" cy="31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8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undefined">
            <a:extLst>
              <a:ext uri="{FF2B5EF4-FFF2-40B4-BE49-F238E27FC236}">
                <a16:creationId xmlns:a16="http://schemas.microsoft.com/office/drawing/2014/main" id="{0A9B8337-048E-3074-A048-90960D9A9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951" y="3021868"/>
            <a:ext cx="6328180" cy="380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r>
              <a:rPr lang="en-AU" dirty="0"/>
              <a:t>Data source: 1000 genomes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4418924"/>
          </a:xfrm>
        </p:spPr>
        <p:txBody>
          <a:bodyPr anchor="t">
            <a:normAutofit fontScale="92500" lnSpcReduction="10000"/>
          </a:bodyPr>
          <a:lstStyle/>
          <a:p>
            <a:r>
              <a:rPr lang="en-AU" dirty="0"/>
              <a:t>Between 2008 and 2015, the 1000 Genomes Project Consortium brought together researchers from 8 countries worldwide (China, Italy, Japan, Kenya, Nigeria, Peru, UK, USA)</a:t>
            </a:r>
          </a:p>
          <a:p>
            <a:pPr lvl="1"/>
            <a:r>
              <a:rPr lang="en-AU" dirty="0"/>
              <a:t>Create a catalogue of human genetic variations in different populations</a:t>
            </a:r>
          </a:p>
          <a:p>
            <a:pPr lvl="1"/>
            <a:r>
              <a:rPr lang="en-AU" dirty="0"/>
              <a:t>Identify individual Single Nucleotide Polymorphisms (SNPs) driving these variations, inc. variations by ancestry</a:t>
            </a:r>
          </a:p>
          <a:p>
            <a:pPr marL="324000" lvl="1" indent="0">
              <a:buNone/>
            </a:pPr>
            <a:endParaRPr lang="en-AU" dirty="0"/>
          </a:p>
          <a:p>
            <a:r>
              <a:rPr lang="en-AU" dirty="0"/>
              <a:t>Data collection occurred over 4 key phases:</a:t>
            </a:r>
          </a:p>
          <a:p>
            <a:pPr lvl="1"/>
            <a:r>
              <a:rPr lang="en-AU" b="1" dirty="0"/>
              <a:t>Pilot: </a:t>
            </a:r>
            <a:r>
              <a:rPr lang="en-AU" dirty="0"/>
              <a:t>697 persons from 7 populations</a:t>
            </a:r>
          </a:p>
          <a:p>
            <a:pPr lvl="1"/>
            <a:r>
              <a:rPr lang="en-AU" b="1" dirty="0"/>
              <a:t>Phase 1: </a:t>
            </a:r>
            <a:r>
              <a:rPr lang="en-AU" dirty="0"/>
              <a:t>1092 persons from 14 populations</a:t>
            </a:r>
          </a:p>
          <a:p>
            <a:pPr lvl="1"/>
            <a:r>
              <a:rPr lang="en-AU" b="1" dirty="0"/>
              <a:t>Phase 2: </a:t>
            </a:r>
            <a:r>
              <a:rPr lang="en-AU" dirty="0"/>
              <a:t>2504 persons from 26 populations</a:t>
            </a:r>
          </a:p>
          <a:p>
            <a:pPr lvl="1"/>
            <a:r>
              <a:rPr lang="en-AU" b="1" dirty="0"/>
              <a:t>Phase 3: </a:t>
            </a:r>
            <a:r>
              <a:rPr lang="en-AU" dirty="0"/>
              <a:t>several new genes sequenced</a:t>
            </a:r>
            <a:endParaRPr lang="en-AU" b="1" dirty="0"/>
          </a:p>
          <a:p>
            <a:pPr lvl="1"/>
            <a:endParaRPr lang="en-AU" dirty="0"/>
          </a:p>
          <a:p>
            <a:r>
              <a:rPr lang="en-AU" b="1" dirty="0"/>
              <a:t>Final dataset: </a:t>
            </a:r>
            <a:r>
              <a:rPr lang="en-AU" dirty="0"/>
              <a:t>2,504 persons from 26 populations</a:t>
            </a:r>
          </a:p>
        </p:txBody>
      </p:sp>
    </p:spTree>
    <p:extLst>
      <p:ext uri="{BB962C8B-B14F-4D97-AF65-F5344CB8AC3E}">
        <p14:creationId xmlns:p14="http://schemas.microsoft.com/office/powerpoint/2010/main" val="1531587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23D9-429E-DD5D-9FF7-58071EFC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Neural NETWORK – </a:t>
            </a:r>
            <a:br>
              <a:rPr lang="en-AU" dirty="0"/>
            </a:br>
            <a:r>
              <a:rPr lang="en-AU" dirty="0"/>
              <a:t>SET TARGET &amp; FEATURES, TRAIN_ TEST_SPLIT and SCALE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353DA-9312-AFBC-686D-AD80E699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429" y="2166999"/>
            <a:ext cx="8674546" cy="32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48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CD61-2199-A17B-F85A-DCF75254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Neural NETWORK – DEFINE SEQUENTIAL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0FEB28-38E9-AA0D-6849-749671BD4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28" y="1717990"/>
            <a:ext cx="8579291" cy="32577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824A43-3B78-110A-F57C-BC5B45FE7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233" y="4344104"/>
            <a:ext cx="6529112" cy="224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69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FF81-3DAB-FE88-E8D6-F4D4EFEA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Neural NETWORK – COMPILE AND FIT AND EVALUATE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2F43E0-E80A-E464-0151-4AB2EF3DD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851" y="4802764"/>
            <a:ext cx="6197919" cy="18542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EE019F-F4CA-0314-FBFE-B04E36A09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851" y="2168460"/>
            <a:ext cx="8706297" cy="25210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6564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398B-11B9-F6EB-EA06-5CA50221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NEURAL NETWORK - PREDICTIONS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297C4-C5D5-25B7-DF16-7B5E146A2B80}"/>
              </a:ext>
            </a:extLst>
          </p:cNvPr>
          <p:cNvSpPr txBox="1"/>
          <p:nvPr/>
        </p:nvSpPr>
        <p:spPr>
          <a:xfrm>
            <a:off x="575894" y="6288521"/>
            <a:ext cx="3278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Code for predictions by Violet Bui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F9CEFD-E4CB-9EDF-CE25-9AA7D8BDA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64" y="2142470"/>
            <a:ext cx="4464279" cy="8445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BDDE18-4C1C-CDE1-9B72-9A72D385D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83" y="3295138"/>
            <a:ext cx="4641560" cy="2590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0A926E-4871-BD80-A48E-645CE52CB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693" y="2057835"/>
            <a:ext cx="6361436" cy="11303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B9C7BF-9A9F-FEEE-B33D-8BE4E7A10E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4598" y="3645020"/>
            <a:ext cx="3168813" cy="22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8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D47A3404-507F-78B6-35A9-90DD25AD079E}"/>
              </a:ext>
            </a:extLst>
          </p:cNvPr>
          <p:cNvSpPr/>
          <p:nvPr/>
        </p:nvSpPr>
        <p:spPr>
          <a:xfrm>
            <a:off x="450716" y="1157597"/>
            <a:ext cx="11419859" cy="3461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100CD3E-DB59-F7D4-4952-5B4B266E9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140831"/>
              </p:ext>
            </p:extLst>
          </p:nvPr>
        </p:nvGraphicFramePr>
        <p:xfrm>
          <a:off x="321425" y="1470456"/>
          <a:ext cx="11284085" cy="2973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9C3E8C6-D2F3-74CF-AAFA-6C3048A7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10667"/>
          </a:xfrm>
        </p:spPr>
        <p:txBody>
          <a:bodyPr>
            <a:normAutofit fontScale="90000"/>
          </a:bodyPr>
          <a:lstStyle/>
          <a:p>
            <a:r>
              <a:rPr lang="en-AU" dirty="0"/>
              <a:t>Data processing pipeline:</a:t>
            </a:r>
          </a:p>
        </p:txBody>
      </p:sp>
      <p:pic>
        <p:nvPicPr>
          <p:cNvPr id="1026" name="Picture 2" descr="S3 - A modern approach to hiding secrets | Sarthak Rout | Medium">
            <a:extLst>
              <a:ext uri="{FF2B5EF4-FFF2-40B4-BE49-F238E27FC236}">
                <a16:creationId xmlns:a16="http://schemas.microsoft.com/office/drawing/2014/main" id="{D100510B-E1C8-E4EF-6280-FB287B69A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0"/>
          <a:stretch/>
        </p:blipFill>
        <p:spPr bwMode="auto">
          <a:xfrm>
            <a:off x="450716" y="4404587"/>
            <a:ext cx="892983" cy="74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 Experience from 3 years of Kaggle | by Vishnu U | Medium">
            <a:extLst>
              <a:ext uri="{FF2B5EF4-FFF2-40B4-BE49-F238E27FC236}">
                <a16:creationId xmlns:a16="http://schemas.microsoft.com/office/drawing/2014/main" id="{F1E89038-2CCB-59E8-2E67-68D3527D8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16" y="5723022"/>
            <a:ext cx="1215957" cy="81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Deep Dive into the os Library in Python: Functions, Features, and Best  Practices | by Saeed Mohajeryami, PhD | Tech &amp; Data Hub | Medium">
            <a:extLst>
              <a:ext uri="{FF2B5EF4-FFF2-40B4-BE49-F238E27FC236}">
                <a16:creationId xmlns:a16="http://schemas.microsoft.com/office/drawing/2014/main" id="{B0F76A91-BD2D-737F-58B2-7705F8C3E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8" r="30267"/>
          <a:stretch/>
        </p:blipFill>
        <p:spPr bwMode="auto">
          <a:xfrm>
            <a:off x="2003893" y="5584876"/>
            <a:ext cx="953311" cy="10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204BB1FF-B094-C5E7-4AB1-7CE6D202E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291" y="4502754"/>
            <a:ext cx="1140517" cy="46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nsorflow logo - Social media &amp; Logos Icons">
            <a:extLst>
              <a:ext uri="{FF2B5EF4-FFF2-40B4-BE49-F238E27FC236}">
                <a16:creationId xmlns:a16="http://schemas.microsoft.com/office/drawing/2014/main" id="{B0BC7DE0-0179-C683-8FCD-C60A617D34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6"/>
          <a:stretch/>
        </p:blipFill>
        <p:spPr bwMode="auto">
          <a:xfrm>
            <a:off x="3356042" y="4502754"/>
            <a:ext cx="1351712" cy="5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logo of a person&#10;&#10;Description automatically generated with medium confidence">
            <a:extLst>
              <a:ext uri="{FF2B5EF4-FFF2-40B4-BE49-F238E27FC236}">
                <a16:creationId xmlns:a16="http://schemas.microsoft.com/office/drawing/2014/main" id="{B5F09637-D233-3FBF-A104-DDB2A50AD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173" y="4548010"/>
            <a:ext cx="953311" cy="5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oloViz Blog - hvPlot Announcement">
            <a:extLst>
              <a:ext uri="{FF2B5EF4-FFF2-40B4-BE49-F238E27FC236}">
                <a16:creationId xmlns:a16="http://schemas.microsoft.com/office/drawing/2014/main" id="{A8F11698-E096-2906-BFD6-7FA1AF23A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419" y="5375673"/>
            <a:ext cx="538062" cy="69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KerasTuner">
            <a:extLst>
              <a:ext uri="{FF2B5EF4-FFF2-40B4-BE49-F238E27FC236}">
                <a16:creationId xmlns:a16="http://schemas.microsoft.com/office/drawing/2014/main" id="{D8086BD3-138A-D180-06AD-88CF8B0DC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464" y="4444463"/>
            <a:ext cx="1173196" cy="40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ableau Logo and symbol, meaning, history, PNG, brand">
            <a:extLst>
              <a:ext uri="{FF2B5EF4-FFF2-40B4-BE49-F238E27FC236}">
                <a16:creationId xmlns:a16="http://schemas.microsoft.com/office/drawing/2014/main" id="{B66F199A-FD23-7F81-31B5-16790C654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616" y="4362350"/>
            <a:ext cx="1559668" cy="87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itHub - MaxHalford/prince: :crown: Multivariate exploratory data analysis  in Python — PCA, CA, MCA, MFA, FAMD, GPA">
            <a:extLst>
              <a:ext uri="{FF2B5EF4-FFF2-40B4-BE49-F238E27FC236}">
                <a16:creationId xmlns:a16="http://schemas.microsoft.com/office/drawing/2014/main" id="{89A85417-976E-6BFE-1136-1B7C06E22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8" y="4362608"/>
            <a:ext cx="1908724" cy="64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47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8538" r="-2" b="15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27B12A8-80E5-A39C-A9DD-946D3741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64" y="2288389"/>
            <a:ext cx="6939746" cy="590321"/>
          </a:xfrm>
        </p:spPr>
        <p:txBody>
          <a:bodyPr>
            <a:noAutofit/>
          </a:bodyPr>
          <a:lstStyle/>
          <a:p>
            <a:r>
              <a:rPr lang="en-US" sz="4000" b="1" dirty="0"/>
              <a:t>Preprocessing:</a:t>
            </a:r>
          </a:p>
          <a:p>
            <a:r>
              <a:rPr lang="en-US" sz="4000" b="1" dirty="0"/>
              <a:t>Problems with </a:t>
            </a:r>
            <a:r>
              <a:rPr lang="en-US" sz="4000" b="1" dirty="0" err="1"/>
              <a:t>pca</a:t>
            </a:r>
            <a:r>
              <a:rPr lang="en-US" sz="4000" b="1" dirty="0"/>
              <a:t> (Principal Component Analysis)</a:t>
            </a:r>
          </a:p>
          <a:p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78472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Results: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20687"/>
            <a:ext cx="4984720" cy="4454663"/>
          </a:xfrm>
        </p:spPr>
        <p:txBody>
          <a:bodyPr anchor="t">
            <a:normAutofit/>
          </a:bodyPr>
          <a:lstStyle/>
          <a:p>
            <a:endParaRPr lang="en-AU" b="1" dirty="0"/>
          </a:p>
          <a:p>
            <a:r>
              <a:rPr lang="en-AU" b="1" dirty="0"/>
              <a:t>SNPs one-hot encoded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dirty="0"/>
              <a:t>Matrix converted to sparse</a:t>
            </a:r>
          </a:p>
          <a:p>
            <a:endParaRPr lang="en-AU" dirty="0"/>
          </a:p>
          <a:p>
            <a:r>
              <a:rPr lang="en-AU" b="1" dirty="0"/>
              <a:t>Explained variance:</a:t>
            </a:r>
          </a:p>
          <a:p>
            <a:pPr lvl="1"/>
            <a:r>
              <a:rPr lang="en-AU" b="1" dirty="0"/>
              <a:t>Component 1: </a:t>
            </a:r>
            <a:r>
              <a:rPr lang="en-AU" dirty="0"/>
              <a:t>0.1483</a:t>
            </a:r>
          </a:p>
          <a:p>
            <a:pPr lvl="1"/>
            <a:r>
              <a:rPr lang="en-AU" b="1" dirty="0"/>
              <a:t>Component 2</a:t>
            </a:r>
            <a:r>
              <a:rPr lang="en-AU" b="1"/>
              <a:t>: </a:t>
            </a:r>
            <a:r>
              <a:rPr lang="en-AU"/>
              <a:t>0.0879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A diagram of different colored dots&#10;&#10;Description automatically generated">
            <a:extLst>
              <a:ext uri="{FF2B5EF4-FFF2-40B4-BE49-F238E27FC236}">
                <a16:creationId xmlns:a16="http://schemas.microsoft.com/office/drawing/2014/main" id="{0CF0743E-B8D9-BE77-6444-AD4D8D7BE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33" y="1258530"/>
            <a:ext cx="6379802" cy="471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1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F1-Score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20687"/>
            <a:ext cx="4984720" cy="4454663"/>
          </a:xfrm>
        </p:spPr>
        <p:txBody>
          <a:bodyPr anchor="t">
            <a:normAutofit/>
          </a:bodyPr>
          <a:lstStyle/>
          <a:p>
            <a:endParaRPr lang="en-AU" b="1" dirty="0"/>
          </a:p>
          <a:p>
            <a:r>
              <a:rPr lang="en-AU" b="1" dirty="0"/>
              <a:t>Train test split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dirty="0"/>
              <a:t>Random Forest Classifier</a:t>
            </a:r>
          </a:p>
          <a:p>
            <a:endParaRPr lang="en-AU" dirty="0"/>
          </a:p>
          <a:p>
            <a:r>
              <a:rPr lang="en-AU" b="1" dirty="0"/>
              <a:t>Confusion Matrix</a:t>
            </a:r>
          </a:p>
          <a:p>
            <a:pPr lvl="1"/>
            <a:r>
              <a:rPr lang="en-AU" b="1" dirty="0"/>
              <a:t>Precision</a:t>
            </a:r>
          </a:p>
          <a:p>
            <a:pPr lvl="1"/>
            <a:r>
              <a:rPr lang="en-AU" b="1" dirty="0"/>
              <a:t>Recall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F8575E3E-0DE0-D0BF-5C87-346108575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782" y="1490661"/>
            <a:ext cx="6982536" cy="45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0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8538" r="-2" b="15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7B12A8-80E5-A39C-A9DD-946D3741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64" y="2288389"/>
            <a:ext cx="6939746" cy="590321"/>
          </a:xfrm>
        </p:spPr>
        <p:txBody>
          <a:bodyPr>
            <a:noAutofit/>
          </a:bodyPr>
          <a:lstStyle/>
          <a:p>
            <a:r>
              <a:rPr lang="en-US" sz="4000" b="1" dirty="0"/>
              <a:t>Dimensionality Reduction:</a:t>
            </a:r>
          </a:p>
          <a:p>
            <a:r>
              <a:rPr lang="en-US" sz="4000" b="1" dirty="0"/>
              <a:t>Multiple correspondence analysis (MCA)</a:t>
            </a:r>
          </a:p>
          <a:p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95722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4418924"/>
          </a:xfrm>
        </p:spPr>
        <p:txBody>
          <a:bodyPr anchor="t">
            <a:normAutofit/>
          </a:bodyPr>
          <a:lstStyle/>
          <a:p>
            <a:r>
              <a:rPr lang="en-US" b="1" dirty="0"/>
              <a:t>There is debate as to how many AISNPs are sufficient to determine an individual's ancestry:</a:t>
            </a:r>
          </a:p>
          <a:p>
            <a:pPr lvl="1"/>
            <a:r>
              <a:rPr lang="en-US" b="1" dirty="0"/>
              <a:t>Kidd et al (2014): </a:t>
            </a:r>
            <a:r>
              <a:rPr lang="en-US" dirty="0"/>
              <a:t>55</a:t>
            </a:r>
          </a:p>
          <a:p>
            <a:pPr lvl="1"/>
            <a:r>
              <a:rPr lang="en-US" b="1" dirty="0"/>
              <a:t>Seldin et al (2011): </a:t>
            </a:r>
            <a:r>
              <a:rPr lang="en-US" dirty="0"/>
              <a:t>128</a:t>
            </a:r>
            <a:endParaRPr lang="en-AU" dirty="0"/>
          </a:p>
          <a:p>
            <a:endParaRPr lang="en-AU" dirty="0"/>
          </a:p>
          <a:p>
            <a:r>
              <a:rPr lang="en-AU" b="1" dirty="0"/>
              <a:t>Is it possible to reduce this dimensionality further?</a:t>
            </a:r>
          </a:p>
          <a:p>
            <a:endParaRPr lang="en-AU" b="1" dirty="0"/>
          </a:p>
          <a:p>
            <a:r>
              <a:rPr lang="en-AU" b="1" dirty="0"/>
              <a:t>Multiple Correspondence Analysis (MCA):</a:t>
            </a:r>
          </a:p>
          <a:p>
            <a:pPr lvl="1"/>
            <a:r>
              <a:rPr lang="en-US" dirty="0"/>
              <a:t>Explore and </a:t>
            </a:r>
            <a:r>
              <a:rPr lang="en-US" dirty="0" err="1"/>
              <a:t>visualise</a:t>
            </a:r>
            <a:r>
              <a:rPr lang="en-US" dirty="0"/>
              <a:t> relationships between multiple nominal or original categorical variables in a dataset </a:t>
            </a:r>
          </a:p>
          <a:p>
            <a:pPr lvl="2"/>
            <a:r>
              <a:rPr lang="en-US" sz="1700" dirty="0"/>
              <a:t>As opposed to PCA for continuous data</a:t>
            </a:r>
          </a:p>
          <a:p>
            <a:pPr lvl="1"/>
            <a:r>
              <a:rPr lang="en-US" dirty="0"/>
              <a:t>Creates a set of new variables (dimensions) that represent the original categorical variables in a reduced form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8892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20687"/>
            <a:ext cx="4984720" cy="4454663"/>
          </a:xfrm>
        </p:spPr>
        <p:txBody>
          <a:bodyPr anchor="t">
            <a:normAutofit lnSpcReduction="10000"/>
          </a:bodyPr>
          <a:lstStyle/>
          <a:p>
            <a:r>
              <a:rPr lang="en-AU" b="1" dirty="0"/>
              <a:t>SNIPs categorised according to standard mapping (from </a:t>
            </a:r>
            <a:r>
              <a:rPr lang="en-AU" b="1" dirty="0" err="1"/>
              <a:t>dbSNP</a:t>
            </a:r>
            <a:r>
              <a:rPr lang="en-AU" b="1" dirty="0"/>
              <a:t>):</a:t>
            </a:r>
          </a:p>
          <a:p>
            <a:pPr lvl="1"/>
            <a:r>
              <a:rPr lang="en-AU" b="1" dirty="0"/>
              <a:t>AA or CC: </a:t>
            </a:r>
            <a:r>
              <a:rPr lang="en-AU" dirty="0"/>
              <a:t>reference/reference</a:t>
            </a:r>
          </a:p>
          <a:p>
            <a:pPr lvl="1"/>
            <a:r>
              <a:rPr lang="en-AU" b="1" dirty="0"/>
              <a:t>AT or CG: </a:t>
            </a:r>
            <a:r>
              <a:rPr lang="en-AU" dirty="0"/>
              <a:t>reference/alternate</a:t>
            </a:r>
          </a:p>
          <a:p>
            <a:pPr lvl="1"/>
            <a:r>
              <a:rPr lang="en-AU" b="1" dirty="0"/>
              <a:t>TT or GG: </a:t>
            </a:r>
            <a:r>
              <a:rPr lang="en-AU" dirty="0"/>
              <a:t>alternate/alternate</a:t>
            </a:r>
          </a:p>
          <a:p>
            <a:endParaRPr lang="en-AU" dirty="0"/>
          </a:p>
          <a:p>
            <a:r>
              <a:rPr lang="en-AU" b="1" dirty="0"/>
              <a:t>MCA implemented using prince package</a:t>
            </a:r>
          </a:p>
          <a:p>
            <a:endParaRPr lang="en-AU" dirty="0"/>
          </a:p>
          <a:p>
            <a:r>
              <a:rPr lang="en-AU" b="1" dirty="0"/>
              <a:t>Cumulative explained variance:</a:t>
            </a:r>
          </a:p>
          <a:p>
            <a:pPr lvl="1"/>
            <a:r>
              <a:rPr lang="en-AU" b="1" dirty="0"/>
              <a:t>Component 1: </a:t>
            </a:r>
            <a:r>
              <a:rPr lang="en-AU" dirty="0"/>
              <a:t>0.61</a:t>
            </a:r>
          </a:p>
          <a:p>
            <a:pPr lvl="1"/>
            <a:r>
              <a:rPr lang="en-AU" b="1" dirty="0"/>
              <a:t>Component 2: </a:t>
            </a:r>
            <a:r>
              <a:rPr lang="en-AU" dirty="0"/>
              <a:t>1.00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AE5C19-1913-7644-4604-717D9382E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399" y="1762606"/>
            <a:ext cx="6236408" cy="397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652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73B22"/>
      </a:dk2>
      <a:lt2>
        <a:srgbClr val="E8E5E2"/>
      </a:lt2>
      <a:accent1>
        <a:srgbClr val="61A8E7"/>
      </a:accent1>
      <a:accent2>
        <a:srgbClr val="3FB0B6"/>
      </a:accent2>
      <a:accent3>
        <a:srgbClr val="40B48A"/>
      </a:accent3>
      <a:accent4>
        <a:srgbClr val="3BB756"/>
      </a:accent4>
      <a:accent5>
        <a:srgbClr val="59B841"/>
      </a:accent5>
      <a:accent6>
        <a:srgbClr val="84AF40"/>
      </a:accent6>
      <a:hlink>
        <a:srgbClr val="A07C5D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733</Words>
  <Application>Microsoft Office PowerPoint</Application>
  <PresentationFormat>Widescreen</PresentationFormat>
  <Paragraphs>143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Arial</vt:lpstr>
      <vt:lpstr>Gill Sans MT</vt:lpstr>
      <vt:lpstr>Tw Cen MT</vt:lpstr>
      <vt:lpstr>Wingdings 2</vt:lpstr>
      <vt:lpstr>DividendVTI</vt:lpstr>
      <vt:lpstr>Determining Ancestry using data from the 1000 Genomes project</vt:lpstr>
      <vt:lpstr>Data source: 1000 genomes project</vt:lpstr>
      <vt:lpstr>Data processing pipeline:</vt:lpstr>
      <vt:lpstr>PowerPoint Presentation</vt:lpstr>
      <vt:lpstr>Results: PCA</vt:lpstr>
      <vt:lpstr>F1-Score</vt:lpstr>
      <vt:lpstr>PowerPoint Presentation</vt:lpstr>
      <vt:lpstr>PowerPoint Presentation</vt:lpstr>
      <vt:lpstr>Results:</vt:lpstr>
      <vt:lpstr>PowerPoint Presentation</vt:lpstr>
      <vt:lpstr>PowerPoint Presentation</vt:lpstr>
      <vt:lpstr>Conclusions:</vt:lpstr>
      <vt:lpstr>PowerPoint Presentation</vt:lpstr>
      <vt:lpstr>Results: Neural network</vt:lpstr>
      <vt:lpstr>Neural NETWORK - DEPENDENCIES AND INPUT DATA</vt:lpstr>
      <vt:lpstr>Neural NETWORK – ENCODING THE TARGET</vt:lpstr>
      <vt:lpstr>Neural NETWORK – CATEGORICAL FEATURES</vt:lpstr>
      <vt:lpstr>Neural NETWORK – ENCODING THE CATEGORICAL FEATURES</vt:lpstr>
      <vt:lpstr>Neural NETWORK – MERGE ENCODED TARGETS AND FEATURES</vt:lpstr>
      <vt:lpstr>Neural NETWORK –  SET TARGET &amp; FEATURES, TRAIN_ TEST_SPLIT and SCALE</vt:lpstr>
      <vt:lpstr>Neural NETWORK – DEFINE SEQUENTIAL MODEL</vt:lpstr>
      <vt:lpstr>Neural NETWORK – COMPILE AND FIT AND EVALUATE MODEL</vt:lpstr>
      <vt:lpstr>NEURAL NETWORK - PREDICTIONS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 Witt</dc:creator>
  <cp:lastModifiedBy>M P</cp:lastModifiedBy>
  <cp:revision>10</cp:revision>
  <dcterms:created xsi:type="dcterms:W3CDTF">2024-07-29T11:18:45Z</dcterms:created>
  <dcterms:modified xsi:type="dcterms:W3CDTF">2024-08-06T06:16:13Z</dcterms:modified>
</cp:coreProperties>
</file>