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4" r:id="rId8"/>
    <p:sldId id="263" r:id="rId9"/>
    <p:sldId id="265" r:id="rId10"/>
    <p:sldId id="268" r:id="rId11"/>
    <p:sldId id="266" r:id="rId12"/>
    <p:sldId id="267" r:id="rId13"/>
    <p:sldId id="269" r:id="rId14"/>
    <p:sldId id="26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o Ricky" userId="2a36842406a73175" providerId="LiveId" clId="{3B6F06F3-B7B0-4D5C-BEF8-25AC3830AA87}"/>
    <pc:docChg chg="undo custSel addSld modSld sldOrd">
      <pc:chgData name="Rubio Ricky" userId="2a36842406a73175" providerId="LiveId" clId="{3B6F06F3-B7B0-4D5C-BEF8-25AC3830AA87}" dt="2025-04-26T22:35:13.190" v="2010" actId="1076"/>
      <pc:docMkLst>
        <pc:docMk/>
      </pc:docMkLst>
      <pc:sldChg chg="modSp new mod">
        <pc:chgData name="Rubio Ricky" userId="2a36842406a73175" providerId="LiveId" clId="{3B6F06F3-B7B0-4D5C-BEF8-25AC3830AA87}" dt="2025-04-26T09:04:48.931" v="42" actId="20577"/>
        <pc:sldMkLst>
          <pc:docMk/>
          <pc:sldMk cId="1708246995" sldId="256"/>
        </pc:sldMkLst>
        <pc:spChg chg="mod">
          <ac:chgData name="Rubio Ricky" userId="2a36842406a73175" providerId="LiveId" clId="{3B6F06F3-B7B0-4D5C-BEF8-25AC3830AA87}" dt="2025-04-26T09:04:30.713" v="10" actId="20577"/>
          <ac:spMkLst>
            <pc:docMk/>
            <pc:sldMk cId="1708246995" sldId="256"/>
            <ac:spMk id="2" creationId="{30D80112-8771-2D9C-4338-464D22940746}"/>
          </ac:spMkLst>
        </pc:spChg>
        <pc:spChg chg="mod">
          <ac:chgData name="Rubio Ricky" userId="2a36842406a73175" providerId="LiveId" clId="{3B6F06F3-B7B0-4D5C-BEF8-25AC3830AA87}" dt="2025-04-26T09:04:48.931" v="42" actId="20577"/>
          <ac:spMkLst>
            <pc:docMk/>
            <pc:sldMk cId="1708246995" sldId="256"/>
            <ac:spMk id="3" creationId="{5B09A6D5-57FC-DE92-A464-2971B7C3A372}"/>
          </ac:spMkLst>
        </pc:spChg>
      </pc:sldChg>
      <pc:sldChg chg="modSp new mod">
        <pc:chgData name="Rubio Ricky" userId="2a36842406a73175" providerId="LiveId" clId="{3B6F06F3-B7B0-4D5C-BEF8-25AC3830AA87}" dt="2025-04-26T21:54:33.340" v="296" actId="20577"/>
        <pc:sldMkLst>
          <pc:docMk/>
          <pc:sldMk cId="150646111" sldId="257"/>
        </pc:sldMkLst>
        <pc:spChg chg="mod">
          <ac:chgData name="Rubio Ricky" userId="2a36842406a73175" providerId="LiveId" clId="{3B6F06F3-B7B0-4D5C-BEF8-25AC3830AA87}" dt="2025-04-26T21:54:33.340" v="296" actId="20577"/>
          <ac:spMkLst>
            <pc:docMk/>
            <pc:sldMk cId="150646111" sldId="257"/>
            <ac:spMk id="2" creationId="{E2416710-ECD5-BEDD-02DE-656D33D56658}"/>
          </ac:spMkLst>
        </pc:spChg>
        <pc:spChg chg="mod">
          <ac:chgData name="Rubio Ricky" userId="2a36842406a73175" providerId="LiveId" clId="{3B6F06F3-B7B0-4D5C-BEF8-25AC3830AA87}" dt="2025-04-26T21:53:25.218" v="221" actId="20577"/>
          <ac:spMkLst>
            <pc:docMk/>
            <pc:sldMk cId="150646111" sldId="257"/>
            <ac:spMk id="3" creationId="{FCC5768E-4F94-F5F8-C5C8-1E31864AD17B}"/>
          </ac:spMkLst>
        </pc:spChg>
      </pc:sldChg>
      <pc:sldChg chg="modSp new mod">
        <pc:chgData name="Rubio Ricky" userId="2a36842406a73175" providerId="LiveId" clId="{3B6F06F3-B7B0-4D5C-BEF8-25AC3830AA87}" dt="2025-04-26T21:59:59.906" v="900" actId="20577"/>
        <pc:sldMkLst>
          <pc:docMk/>
          <pc:sldMk cId="3345964672" sldId="258"/>
        </pc:sldMkLst>
        <pc:spChg chg="mod">
          <ac:chgData name="Rubio Ricky" userId="2a36842406a73175" providerId="LiveId" clId="{3B6F06F3-B7B0-4D5C-BEF8-25AC3830AA87}" dt="2025-04-26T21:54:57.617" v="306" actId="20577"/>
          <ac:spMkLst>
            <pc:docMk/>
            <pc:sldMk cId="3345964672" sldId="258"/>
            <ac:spMk id="2" creationId="{B2CC49A5-298D-7504-0E01-1A921F3D945F}"/>
          </ac:spMkLst>
        </pc:spChg>
        <pc:spChg chg="mod">
          <ac:chgData name="Rubio Ricky" userId="2a36842406a73175" providerId="LiveId" clId="{3B6F06F3-B7B0-4D5C-BEF8-25AC3830AA87}" dt="2025-04-26T21:59:59.906" v="900" actId="20577"/>
          <ac:spMkLst>
            <pc:docMk/>
            <pc:sldMk cId="3345964672" sldId="258"/>
            <ac:spMk id="3" creationId="{3D35F585-8BB6-C88D-A2C2-6A2C636C52D9}"/>
          </ac:spMkLst>
        </pc:spChg>
      </pc:sldChg>
      <pc:sldChg chg="modSp new mod">
        <pc:chgData name="Rubio Ricky" userId="2a36842406a73175" providerId="LiveId" clId="{3B6F06F3-B7B0-4D5C-BEF8-25AC3830AA87}" dt="2025-04-26T21:54:42.779" v="298" actId="20577"/>
        <pc:sldMkLst>
          <pc:docMk/>
          <pc:sldMk cId="2435451381" sldId="259"/>
        </pc:sldMkLst>
        <pc:spChg chg="mod">
          <ac:chgData name="Rubio Ricky" userId="2a36842406a73175" providerId="LiveId" clId="{3B6F06F3-B7B0-4D5C-BEF8-25AC3830AA87}" dt="2025-04-26T21:53:44.094" v="234" actId="20577"/>
          <ac:spMkLst>
            <pc:docMk/>
            <pc:sldMk cId="2435451381" sldId="259"/>
            <ac:spMk id="2" creationId="{B66028AE-40E1-C67A-68C1-0A8F3407831B}"/>
          </ac:spMkLst>
        </pc:spChg>
        <pc:spChg chg="mod">
          <ac:chgData name="Rubio Ricky" userId="2a36842406a73175" providerId="LiveId" clId="{3B6F06F3-B7B0-4D5C-BEF8-25AC3830AA87}" dt="2025-04-26T21:54:42.779" v="298" actId="20577"/>
          <ac:spMkLst>
            <pc:docMk/>
            <pc:sldMk cId="2435451381" sldId="259"/>
            <ac:spMk id="3" creationId="{7F37D342-F487-2E5C-51D0-9A2D96C0F479}"/>
          </ac:spMkLst>
        </pc:spChg>
      </pc:sldChg>
      <pc:sldChg chg="addSp delSp modSp new mod">
        <pc:chgData name="Rubio Ricky" userId="2a36842406a73175" providerId="LiveId" clId="{3B6F06F3-B7B0-4D5C-BEF8-25AC3830AA87}" dt="2025-04-26T22:19:59.835" v="1487" actId="14100"/>
        <pc:sldMkLst>
          <pc:docMk/>
          <pc:sldMk cId="773845102" sldId="260"/>
        </pc:sldMkLst>
        <pc:spChg chg="mod">
          <ac:chgData name="Rubio Ricky" userId="2a36842406a73175" providerId="LiveId" clId="{3B6F06F3-B7B0-4D5C-BEF8-25AC3830AA87}" dt="2025-04-26T22:19:50.563" v="1485" actId="1076"/>
          <ac:spMkLst>
            <pc:docMk/>
            <pc:sldMk cId="773845102" sldId="260"/>
            <ac:spMk id="2" creationId="{F17FE1C7-C2EA-1BB1-5A86-6B5A34E28ACA}"/>
          </ac:spMkLst>
        </pc:spChg>
        <pc:spChg chg="mod">
          <ac:chgData name="Rubio Ricky" userId="2a36842406a73175" providerId="LiveId" clId="{3B6F06F3-B7B0-4D5C-BEF8-25AC3830AA87}" dt="2025-04-26T22:19:54.020" v="1486" actId="1076"/>
          <ac:spMkLst>
            <pc:docMk/>
            <pc:sldMk cId="773845102" sldId="260"/>
            <ac:spMk id="3" creationId="{DACF3922-D497-13D5-4B18-A4D462E94926}"/>
          </ac:spMkLst>
        </pc:spChg>
        <pc:spChg chg="add mod">
          <ac:chgData name="Rubio Ricky" userId="2a36842406a73175" providerId="LiveId" clId="{3B6F06F3-B7B0-4D5C-BEF8-25AC3830AA87}" dt="2025-04-26T22:05:15.379" v="1136" actId="1076"/>
          <ac:spMkLst>
            <pc:docMk/>
            <pc:sldMk cId="773845102" sldId="260"/>
            <ac:spMk id="4" creationId="{EE4E983A-0B2A-CE35-F220-6F48857EF8F9}"/>
          </ac:spMkLst>
        </pc:spChg>
        <pc:spChg chg="add del mod">
          <ac:chgData name="Rubio Ricky" userId="2a36842406a73175" providerId="LiveId" clId="{3B6F06F3-B7B0-4D5C-BEF8-25AC3830AA87}" dt="2025-04-26T22:03:09.804" v="1125" actId="478"/>
          <ac:spMkLst>
            <pc:docMk/>
            <pc:sldMk cId="773845102" sldId="260"/>
            <ac:spMk id="5" creationId="{F17A46BF-F9EC-9E05-EDAC-ABB9326C8675}"/>
          </ac:spMkLst>
        </pc:spChg>
        <pc:spChg chg="add mod">
          <ac:chgData name="Rubio Ricky" userId="2a36842406a73175" providerId="LiveId" clId="{3B6F06F3-B7B0-4D5C-BEF8-25AC3830AA87}" dt="2025-04-26T22:05:43.921" v="1138" actId="164"/>
          <ac:spMkLst>
            <pc:docMk/>
            <pc:sldMk cId="773845102" sldId="260"/>
            <ac:spMk id="9" creationId="{6628D7C6-AA11-6825-EF48-3B6B947C331D}"/>
          </ac:spMkLst>
        </pc:spChg>
        <pc:spChg chg="add mod">
          <ac:chgData name="Rubio Ricky" userId="2a36842406a73175" providerId="LiveId" clId="{3B6F06F3-B7B0-4D5C-BEF8-25AC3830AA87}" dt="2025-04-26T22:07:32.693" v="1186" actId="164"/>
          <ac:spMkLst>
            <pc:docMk/>
            <pc:sldMk cId="773845102" sldId="260"/>
            <ac:spMk id="13" creationId="{C30DA31B-5F9E-47F1-48B0-DBF13A12ED6F}"/>
          </ac:spMkLst>
        </pc:spChg>
        <pc:spChg chg="add mod">
          <ac:chgData name="Rubio Ricky" userId="2a36842406a73175" providerId="LiveId" clId="{3B6F06F3-B7B0-4D5C-BEF8-25AC3830AA87}" dt="2025-04-26T22:17:46.902" v="1404" actId="164"/>
          <ac:spMkLst>
            <pc:docMk/>
            <pc:sldMk cId="773845102" sldId="260"/>
            <ac:spMk id="15" creationId="{4DF40DD5-507D-1A48-2BED-CAF84EC9CA46}"/>
          </ac:spMkLst>
        </pc:spChg>
        <pc:spChg chg="add mod">
          <ac:chgData name="Rubio Ricky" userId="2a36842406a73175" providerId="LiveId" clId="{3B6F06F3-B7B0-4D5C-BEF8-25AC3830AA87}" dt="2025-04-26T22:15:41.503" v="1394" actId="164"/>
          <ac:spMkLst>
            <pc:docMk/>
            <pc:sldMk cId="773845102" sldId="260"/>
            <ac:spMk id="16" creationId="{D93E54F5-A4DD-420A-17E6-02449C420AF3}"/>
          </ac:spMkLst>
        </pc:spChg>
        <pc:spChg chg="add mod">
          <ac:chgData name="Rubio Ricky" userId="2a36842406a73175" providerId="LiveId" clId="{3B6F06F3-B7B0-4D5C-BEF8-25AC3830AA87}" dt="2025-04-26T22:15:41.503" v="1394" actId="164"/>
          <ac:spMkLst>
            <pc:docMk/>
            <pc:sldMk cId="773845102" sldId="260"/>
            <ac:spMk id="17" creationId="{F4ABE07A-3A58-7E9E-C6D0-7D309D4C5842}"/>
          </ac:spMkLst>
        </pc:spChg>
        <pc:spChg chg="add mod">
          <ac:chgData name="Rubio Ricky" userId="2a36842406a73175" providerId="LiveId" clId="{3B6F06F3-B7B0-4D5C-BEF8-25AC3830AA87}" dt="2025-04-26T22:17:17.926" v="1403" actId="164"/>
          <ac:spMkLst>
            <pc:docMk/>
            <pc:sldMk cId="773845102" sldId="260"/>
            <ac:spMk id="18" creationId="{455063C6-E07A-C3D7-F915-716417B5F2AC}"/>
          </ac:spMkLst>
        </pc:spChg>
        <pc:spChg chg="add mod">
          <ac:chgData name="Rubio Ricky" userId="2a36842406a73175" providerId="LiveId" clId="{3B6F06F3-B7B0-4D5C-BEF8-25AC3830AA87}" dt="2025-04-26T22:15:41.503" v="1394" actId="164"/>
          <ac:spMkLst>
            <pc:docMk/>
            <pc:sldMk cId="773845102" sldId="260"/>
            <ac:spMk id="19" creationId="{166CDB5E-EA20-AAE0-90C6-60E76FDCE208}"/>
          </ac:spMkLst>
        </pc:spChg>
        <pc:spChg chg="add del mod">
          <ac:chgData name="Rubio Ricky" userId="2a36842406a73175" providerId="LiveId" clId="{3B6F06F3-B7B0-4D5C-BEF8-25AC3830AA87}" dt="2025-04-26T22:13:34.711" v="1340" actId="478"/>
          <ac:spMkLst>
            <pc:docMk/>
            <pc:sldMk cId="773845102" sldId="260"/>
            <ac:spMk id="20" creationId="{C9ADC17B-AA53-28CD-38F2-3BADCCDD4E78}"/>
          </ac:spMkLst>
        </pc:spChg>
        <pc:spChg chg="add mod">
          <ac:chgData name="Rubio Ricky" userId="2a36842406a73175" providerId="LiveId" clId="{3B6F06F3-B7B0-4D5C-BEF8-25AC3830AA87}" dt="2025-04-26T22:15:41.503" v="1394" actId="164"/>
          <ac:spMkLst>
            <pc:docMk/>
            <pc:sldMk cId="773845102" sldId="260"/>
            <ac:spMk id="21" creationId="{0D7D6C3C-F42C-FAF6-5F18-15265D8CE46F}"/>
          </ac:spMkLst>
        </pc:spChg>
        <pc:spChg chg="add mod">
          <ac:chgData name="Rubio Ricky" userId="2a36842406a73175" providerId="LiveId" clId="{3B6F06F3-B7B0-4D5C-BEF8-25AC3830AA87}" dt="2025-04-26T22:17:17.926" v="1403" actId="164"/>
          <ac:spMkLst>
            <pc:docMk/>
            <pc:sldMk cId="773845102" sldId="260"/>
            <ac:spMk id="46" creationId="{52098495-BE26-E8C2-8A44-B1D5540DFDE8}"/>
          </ac:spMkLst>
        </pc:spChg>
        <pc:spChg chg="add mod">
          <ac:chgData name="Rubio Ricky" userId="2a36842406a73175" providerId="LiveId" clId="{3B6F06F3-B7B0-4D5C-BEF8-25AC3830AA87}" dt="2025-04-26T22:18:19.437" v="1407" actId="164"/>
          <ac:spMkLst>
            <pc:docMk/>
            <pc:sldMk cId="773845102" sldId="260"/>
            <ac:spMk id="47" creationId="{C76C5750-6507-C2EA-B61D-B6813CBC6B5F}"/>
          </ac:spMkLst>
        </pc:spChg>
        <pc:grpChg chg="add mod">
          <ac:chgData name="Rubio Ricky" userId="2a36842406a73175" providerId="LiveId" clId="{3B6F06F3-B7B0-4D5C-BEF8-25AC3830AA87}" dt="2025-04-26T22:05:43.921" v="1138" actId="164"/>
          <ac:grpSpMkLst>
            <pc:docMk/>
            <pc:sldMk cId="773845102" sldId="260"/>
            <ac:grpSpMk id="8" creationId="{7A54E75F-54B3-1ABF-387C-EA9B3204B163}"/>
          </ac:grpSpMkLst>
        </pc:grpChg>
        <pc:grpChg chg="add mod">
          <ac:chgData name="Rubio Ricky" userId="2a36842406a73175" providerId="LiveId" clId="{3B6F06F3-B7B0-4D5C-BEF8-25AC3830AA87}" dt="2025-04-26T22:07:32.693" v="1186" actId="164"/>
          <ac:grpSpMkLst>
            <pc:docMk/>
            <pc:sldMk cId="773845102" sldId="260"/>
            <ac:grpSpMk id="12" creationId="{8DCF1163-7662-AC8F-CA58-4F544B5EAB8B}"/>
          </ac:grpSpMkLst>
        </pc:grpChg>
        <pc:grpChg chg="add mod">
          <ac:chgData name="Rubio Ricky" userId="2a36842406a73175" providerId="LiveId" clId="{3B6F06F3-B7B0-4D5C-BEF8-25AC3830AA87}" dt="2025-04-26T22:17:46.902" v="1404" actId="164"/>
          <ac:grpSpMkLst>
            <pc:docMk/>
            <pc:sldMk cId="773845102" sldId="260"/>
            <ac:grpSpMk id="14" creationId="{D7121761-0E1C-45B6-AD66-19BB2863863D}"/>
          </ac:grpSpMkLst>
        </pc:grpChg>
        <pc:grpChg chg="add mod">
          <ac:chgData name="Rubio Ricky" userId="2a36842406a73175" providerId="LiveId" clId="{3B6F06F3-B7B0-4D5C-BEF8-25AC3830AA87}" dt="2025-04-26T22:18:19.437" v="1407" actId="164"/>
          <ac:grpSpMkLst>
            <pc:docMk/>
            <pc:sldMk cId="773845102" sldId="260"/>
            <ac:grpSpMk id="37" creationId="{BD483BD3-A1E3-42FF-0CC5-243B5A82BC69}"/>
          </ac:grpSpMkLst>
        </pc:grpChg>
        <pc:grpChg chg="add mod">
          <ac:chgData name="Rubio Ricky" userId="2a36842406a73175" providerId="LiveId" clId="{3B6F06F3-B7B0-4D5C-BEF8-25AC3830AA87}" dt="2025-04-26T22:17:46.902" v="1404" actId="164"/>
          <ac:grpSpMkLst>
            <pc:docMk/>
            <pc:sldMk cId="773845102" sldId="260"/>
            <ac:grpSpMk id="48" creationId="{154B9140-4C1D-676B-77A9-E2775993EB59}"/>
          </ac:grpSpMkLst>
        </pc:grpChg>
        <pc:grpChg chg="add mod">
          <ac:chgData name="Rubio Ricky" userId="2a36842406a73175" providerId="LiveId" clId="{3B6F06F3-B7B0-4D5C-BEF8-25AC3830AA87}" dt="2025-04-26T22:18:26.393" v="1408" actId="164"/>
          <ac:grpSpMkLst>
            <pc:docMk/>
            <pc:sldMk cId="773845102" sldId="260"/>
            <ac:grpSpMk id="49" creationId="{4AED2383-2111-5112-4F44-4EC12888C5C0}"/>
          </ac:grpSpMkLst>
        </pc:grpChg>
        <pc:grpChg chg="add mod">
          <ac:chgData name="Rubio Ricky" userId="2a36842406a73175" providerId="LiveId" clId="{3B6F06F3-B7B0-4D5C-BEF8-25AC3830AA87}" dt="2025-04-26T22:18:26.393" v="1408" actId="164"/>
          <ac:grpSpMkLst>
            <pc:docMk/>
            <pc:sldMk cId="773845102" sldId="260"/>
            <ac:grpSpMk id="50" creationId="{2FA78819-C1E8-494A-B6E8-1A49DB26DE3F}"/>
          </ac:grpSpMkLst>
        </pc:grpChg>
        <pc:grpChg chg="add mod">
          <ac:chgData name="Rubio Ricky" userId="2a36842406a73175" providerId="LiveId" clId="{3B6F06F3-B7B0-4D5C-BEF8-25AC3830AA87}" dt="2025-04-26T22:19:59.835" v="1487" actId="14100"/>
          <ac:grpSpMkLst>
            <pc:docMk/>
            <pc:sldMk cId="773845102" sldId="260"/>
            <ac:grpSpMk id="51" creationId="{DCB3F675-AA35-6AB0-22C0-5259B9524F3B}"/>
          </ac:grpSpMkLst>
        </pc:grpChg>
        <pc:cxnChg chg="add mod">
          <ac:chgData name="Rubio Ricky" userId="2a36842406a73175" providerId="LiveId" clId="{3B6F06F3-B7B0-4D5C-BEF8-25AC3830AA87}" dt="2025-04-26T22:03:48.508" v="1128" actId="164"/>
          <ac:cxnSpMkLst>
            <pc:docMk/>
            <pc:sldMk cId="773845102" sldId="260"/>
            <ac:cxnSpMk id="7" creationId="{D9AA1D79-A18F-C66B-93CC-31055BC942A8}"/>
          </ac:cxnSpMkLst>
        </pc:cxnChg>
        <pc:cxnChg chg="add mod">
          <ac:chgData name="Rubio Ricky" userId="2a36842406a73175" providerId="LiveId" clId="{3B6F06F3-B7B0-4D5C-BEF8-25AC3830AA87}" dt="2025-04-26T22:05:43.921" v="1138" actId="164"/>
          <ac:cxnSpMkLst>
            <pc:docMk/>
            <pc:sldMk cId="773845102" sldId="260"/>
            <ac:cxnSpMk id="11" creationId="{5681BEB2-E3E6-2372-CE08-653E267B125A}"/>
          </ac:cxnSpMkLst>
        </pc:cxnChg>
        <pc:cxnChg chg="add mod">
          <ac:chgData name="Rubio Ricky" userId="2a36842406a73175" providerId="LiveId" clId="{3B6F06F3-B7B0-4D5C-BEF8-25AC3830AA87}" dt="2025-04-26T22:15:41.503" v="1394" actId="164"/>
          <ac:cxnSpMkLst>
            <pc:docMk/>
            <pc:sldMk cId="773845102" sldId="260"/>
            <ac:cxnSpMk id="23" creationId="{DB1663EF-9573-A0F3-8596-A4D78445DD94}"/>
          </ac:cxnSpMkLst>
        </pc:cxnChg>
        <pc:cxnChg chg="add mod">
          <ac:chgData name="Rubio Ricky" userId="2a36842406a73175" providerId="LiveId" clId="{3B6F06F3-B7B0-4D5C-BEF8-25AC3830AA87}" dt="2025-04-26T22:15:41.503" v="1394" actId="164"/>
          <ac:cxnSpMkLst>
            <pc:docMk/>
            <pc:sldMk cId="773845102" sldId="260"/>
            <ac:cxnSpMk id="26" creationId="{B393A6C4-112B-62C6-6D6F-0C3A457A67D1}"/>
          </ac:cxnSpMkLst>
        </pc:cxnChg>
        <pc:cxnChg chg="add del">
          <ac:chgData name="Rubio Ricky" userId="2a36842406a73175" providerId="LiveId" clId="{3B6F06F3-B7B0-4D5C-BEF8-25AC3830AA87}" dt="2025-04-26T22:14:16.535" v="1346" actId="478"/>
          <ac:cxnSpMkLst>
            <pc:docMk/>
            <pc:sldMk cId="773845102" sldId="260"/>
            <ac:cxnSpMk id="28" creationId="{A4D3856F-6C3C-2189-A78E-9898AFD1A32C}"/>
          </ac:cxnSpMkLst>
        </pc:cxnChg>
        <pc:cxnChg chg="add mod">
          <ac:chgData name="Rubio Ricky" userId="2a36842406a73175" providerId="LiveId" clId="{3B6F06F3-B7B0-4D5C-BEF8-25AC3830AA87}" dt="2025-04-26T22:15:41.503" v="1394" actId="164"/>
          <ac:cxnSpMkLst>
            <pc:docMk/>
            <pc:sldMk cId="773845102" sldId="260"/>
            <ac:cxnSpMk id="30" creationId="{ADCC1401-71F6-AC16-BE71-423C5CC79601}"/>
          </ac:cxnSpMkLst>
        </pc:cxnChg>
        <pc:cxnChg chg="add mod">
          <ac:chgData name="Rubio Ricky" userId="2a36842406a73175" providerId="LiveId" clId="{3B6F06F3-B7B0-4D5C-BEF8-25AC3830AA87}" dt="2025-04-26T22:15:41.503" v="1394" actId="164"/>
          <ac:cxnSpMkLst>
            <pc:docMk/>
            <pc:sldMk cId="773845102" sldId="260"/>
            <ac:cxnSpMk id="32" creationId="{9D565A27-4693-0103-C28D-8F47EAD95D15}"/>
          </ac:cxnSpMkLst>
        </pc:cxnChg>
        <pc:cxnChg chg="add mod">
          <ac:chgData name="Rubio Ricky" userId="2a36842406a73175" providerId="LiveId" clId="{3B6F06F3-B7B0-4D5C-BEF8-25AC3830AA87}" dt="2025-04-26T22:17:17.926" v="1403" actId="164"/>
          <ac:cxnSpMkLst>
            <pc:docMk/>
            <pc:sldMk cId="773845102" sldId="260"/>
            <ac:cxnSpMk id="39" creationId="{7C2F1DB3-06BD-4436-CE4E-6BD709F9F39F}"/>
          </ac:cxnSpMkLst>
        </pc:cxnChg>
        <pc:cxnChg chg="add mod">
          <ac:chgData name="Rubio Ricky" userId="2a36842406a73175" providerId="LiveId" clId="{3B6F06F3-B7B0-4D5C-BEF8-25AC3830AA87}" dt="2025-04-26T22:17:46.902" v="1404" actId="164"/>
          <ac:cxnSpMkLst>
            <pc:docMk/>
            <pc:sldMk cId="773845102" sldId="260"/>
            <ac:cxnSpMk id="41" creationId="{02C64456-7FCE-91F5-2762-B5302B9B971D}"/>
          </ac:cxnSpMkLst>
        </pc:cxnChg>
        <pc:cxnChg chg="add mod">
          <ac:chgData name="Rubio Ricky" userId="2a36842406a73175" providerId="LiveId" clId="{3B6F06F3-B7B0-4D5C-BEF8-25AC3830AA87}" dt="2025-04-26T22:18:19.437" v="1407" actId="164"/>
          <ac:cxnSpMkLst>
            <pc:docMk/>
            <pc:sldMk cId="773845102" sldId="260"/>
            <ac:cxnSpMk id="43" creationId="{7D35BE50-0A84-8582-7434-D9472E50E3DD}"/>
          </ac:cxnSpMkLst>
        </pc:cxnChg>
        <pc:cxnChg chg="add mod">
          <ac:chgData name="Rubio Ricky" userId="2a36842406a73175" providerId="LiveId" clId="{3B6F06F3-B7B0-4D5C-BEF8-25AC3830AA87}" dt="2025-04-26T22:17:17.926" v="1403" actId="164"/>
          <ac:cxnSpMkLst>
            <pc:docMk/>
            <pc:sldMk cId="773845102" sldId="260"/>
            <ac:cxnSpMk id="45" creationId="{499F2509-49E5-7578-3BA0-689D2CE2A3D8}"/>
          </ac:cxnSpMkLst>
        </pc:cxnChg>
      </pc:sldChg>
      <pc:sldChg chg="addSp delSp modSp new mod">
        <pc:chgData name="Rubio Ricky" userId="2a36842406a73175" providerId="LiveId" clId="{3B6F06F3-B7B0-4D5C-BEF8-25AC3830AA87}" dt="2025-04-26T22:23:16.415" v="1552" actId="1076"/>
        <pc:sldMkLst>
          <pc:docMk/>
          <pc:sldMk cId="3687861036" sldId="261"/>
        </pc:sldMkLst>
        <pc:spChg chg="mod">
          <ac:chgData name="Rubio Ricky" userId="2a36842406a73175" providerId="LiveId" clId="{3B6F06F3-B7B0-4D5C-BEF8-25AC3830AA87}" dt="2025-04-26T21:55:21.573" v="328" actId="20577"/>
          <ac:spMkLst>
            <pc:docMk/>
            <pc:sldMk cId="3687861036" sldId="261"/>
            <ac:spMk id="2" creationId="{806039CA-D557-01F8-B612-57AE8285559F}"/>
          </ac:spMkLst>
        </pc:spChg>
        <pc:spChg chg="mod">
          <ac:chgData name="Rubio Ricky" userId="2a36842406a73175" providerId="LiveId" clId="{3B6F06F3-B7B0-4D5C-BEF8-25AC3830AA87}" dt="2025-04-26T22:20:29.393" v="1540" actId="20577"/>
          <ac:spMkLst>
            <pc:docMk/>
            <pc:sldMk cId="3687861036" sldId="261"/>
            <ac:spMk id="3" creationId="{008EBC56-43C6-5688-8F20-310E2C46AD1D}"/>
          </ac:spMkLst>
        </pc:spChg>
        <pc:picChg chg="add del mod">
          <ac:chgData name="Rubio Ricky" userId="2a36842406a73175" providerId="LiveId" clId="{3B6F06F3-B7B0-4D5C-BEF8-25AC3830AA87}" dt="2025-04-26T22:22:43.288" v="1548" actId="478"/>
          <ac:picMkLst>
            <pc:docMk/>
            <pc:sldMk cId="3687861036" sldId="261"/>
            <ac:picMk id="5" creationId="{FC6E8DCD-5DB2-8C7C-56A6-FEA18C7B8F66}"/>
          </ac:picMkLst>
        </pc:picChg>
        <pc:picChg chg="add del mod">
          <ac:chgData name="Rubio Ricky" userId="2a36842406a73175" providerId="LiveId" clId="{3B6F06F3-B7B0-4D5C-BEF8-25AC3830AA87}" dt="2025-04-26T22:22:43.288" v="1548" actId="478"/>
          <ac:picMkLst>
            <pc:docMk/>
            <pc:sldMk cId="3687861036" sldId="261"/>
            <ac:picMk id="7" creationId="{532B2801-AFF3-1050-CC75-F52C8064FA00}"/>
          </ac:picMkLst>
        </pc:picChg>
        <pc:picChg chg="add del mod">
          <ac:chgData name="Rubio Ricky" userId="2a36842406a73175" providerId="LiveId" clId="{3B6F06F3-B7B0-4D5C-BEF8-25AC3830AA87}" dt="2025-04-26T22:22:43.288" v="1548" actId="478"/>
          <ac:picMkLst>
            <pc:docMk/>
            <pc:sldMk cId="3687861036" sldId="261"/>
            <ac:picMk id="9" creationId="{2D6CAAFE-4398-7E69-4978-A0DDE172BAD8}"/>
          </ac:picMkLst>
        </pc:picChg>
        <pc:picChg chg="add del mod">
          <ac:chgData name="Rubio Ricky" userId="2a36842406a73175" providerId="LiveId" clId="{3B6F06F3-B7B0-4D5C-BEF8-25AC3830AA87}" dt="2025-04-26T22:22:43.288" v="1548" actId="478"/>
          <ac:picMkLst>
            <pc:docMk/>
            <pc:sldMk cId="3687861036" sldId="261"/>
            <ac:picMk id="11" creationId="{3F214D1B-522F-CC42-7BC1-099274AF8A0C}"/>
          </ac:picMkLst>
        </pc:picChg>
        <pc:picChg chg="add del mod">
          <ac:chgData name="Rubio Ricky" userId="2a36842406a73175" providerId="LiveId" clId="{3B6F06F3-B7B0-4D5C-BEF8-25AC3830AA87}" dt="2025-04-26T22:22:43.288" v="1548" actId="478"/>
          <ac:picMkLst>
            <pc:docMk/>
            <pc:sldMk cId="3687861036" sldId="261"/>
            <ac:picMk id="13" creationId="{EA395469-D846-966B-8773-040CC93A4285}"/>
          </ac:picMkLst>
        </pc:picChg>
        <pc:picChg chg="add del mod">
          <ac:chgData name="Rubio Ricky" userId="2a36842406a73175" providerId="LiveId" clId="{3B6F06F3-B7B0-4D5C-BEF8-25AC3830AA87}" dt="2025-04-26T22:22:43.288" v="1548" actId="478"/>
          <ac:picMkLst>
            <pc:docMk/>
            <pc:sldMk cId="3687861036" sldId="261"/>
            <ac:picMk id="15" creationId="{5F905742-1160-365D-02E5-28A51AE850D8}"/>
          </ac:picMkLst>
        </pc:picChg>
        <pc:picChg chg="add del mod">
          <ac:chgData name="Rubio Ricky" userId="2a36842406a73175" providerId="LiveId" clId="{3B6F06F3-B7B0-4D5C-BEF8-25AC3830AA87}" dt="2025-04-26T22:22:43.288" v="1548" actId="478"/>
          <ac:picMkLst>
            <pc:docMk/>
            <pc:sldMk cId="3687861036" sldId="261"/>
            <ac:picMk id="17" creationId="{F2A116CB-9D35-D467-2B49-426B3FEC3B64}"/>
          </ac:picMkLst>
        </pc:picChg>
        <pc:picChg chg="add del mod">
          <ac:chgData name="Rubio Ricky" userId="2a36842406a73175" providerId="LiveId" clId="{3B6F06F3-B7B0-4D5C-BEF8-25AC3830AA87}" dt="2025-04-26T22:22:43.288" v="1548" actId="478"/>
          <ac:picMkLst>
            <pc:docMk/>
            <pc:sldMk cId="3687861036" sldId="261"/>
            <ac:picMk id="19" creationId="{D52C07AE-C006-1CDC-20D4-5816860D1B74}"/>
          </ac:picMkLst>
        </pc:picChg>
        <pc:picChg chg="add mod">
          <ac:chgData name="Rubio Ricky" userId="2a36842406a73175" providerId="LiveId" clId="{3B6F06F3-B7B0-4D5C-BEF8-25AC3830AA87}" dt="2025-04-26T22:23:16.415" v="1552" actId="1076"/>
          <ac:picMkLst>
            <pc:docMk/>
            <pc:sldMk cId="3687861036" sldId="261"/>
            <ac:picMk id="21" creationId="{6EB25D9F-80A5-323A-CAE3-566D2238BD15}"/>
          </ac:picMkLst>
        </pc:picChg>
      </pc:sldChg>
      <pc:sldChg chg="modSp new mod">
        <pc:chgData name="Rubio Ricky" userId="2a36842406a73175" providerId="LiveId" clId="{3B6F06F3-B7B0-4D5C-BEF8-25AC3830AA87}" dt="2025-04-26T22:34:41.863" v="1994" actId="20577"/>
        <pc:sldMkLst>
          <pc:docMk/>
          <pc:sldMk cId="1115372272" sldId="262"/>
        </pc:sldMkLst>
        <pc:spChg chg="mod">
          <ac:chgData name="Rubio Ricky" userId="2a36842406a73175" providerId="LiveId" clId="{3B6F06F3-B7B0-4D5C-BEF8-25AC3830AA87}" dt="2025-04-26T21:55:35.689" v="339" actId="20577"/>
          <ac:spMkLst>
            <pc:docMk/>
            <pc:sldMk cId="1115372272" sldId="262"/>
            <ac:spMk id="2" creationId="{BAAD43F6-FC95-691B-5732-D90F387D9474}"/>
          </ac:spMkLst>
        </pc:spChg>
        <pc:spChg chg="mod">
          <ac:chgData name="Rubio Ricky" userId="2a36842406a73175" providerId="LiveId" clId="{3B6F06F3-B7B0-4D5C-BEF8-25AC3830AA87}" dt="2025-04-26T22:34:41.863" v="1994" actId="20577"/>
          <ac:spMkLst>
            <pc:docMk/>
            <pc:sldMk cId="1115372272" sldId="262"/>
            <ac:spMk id="3" creationId="{91AE52B5-E810-DABA-FDC8-3DBDCFDF29EF}"/>
          </ac:spMkLst>
        </pc:spChg>
      </pc:sldChg>
      <pc:sldChg chg="addSp delSp modSp new mod ord">
        <pc:chgData name="Rubio Ricky" userId="2a36842406a73175" providerId="LiveId" clId="{3B6F06F3-B7B0-4D5C-BEF8-25AC3830AA87}" dt="2025-04-26T22:29:28.001" v="1773" actId="14100"/>
        <pc:sldMkLst>
          <pc:docMk/>
          <pc:sldMk cId="2796970921" sldId="263"/>
        </pc:sldMkLst>
        <pc:spChg chg="del">
          <ac:chgData name="Rubio Ricky" userId="2a36842406a73175" providerId="LiveId" clId="{3B6F06F3-B7B0-4D5C-BEF8-25AC3830AA87}" dt="2025-04-26T22:23:23.919" v="1554" actId="478"/>
          <ac:spMkLst>
            <pc:docMk/>
            <pc:sldMk cId="2796970921" sldId="263"/>
            <ac:spMk id="2" creationId="{A494E3AC-5569-111C-BC0E-DEB64B3CBDFC}"/>
          </ac:spMkLst>
        </pc:spChg>
        <pc:spChg chg="del mod">
          <ac:chgData name="Rubio Ricky" userId="2a36842406a73175" providerId="LiveId" clId="{3B6F06F3-B7B0-4D5C-BEF8-25AC3830AA87}" dt="2025-04-26T22:24:14.481" v="1560" actId="931"/>
          <ac:spMkLst>
            <pc:docMk/>
            <pc:sldMk cId="2796970921" sldId="263"/>
            <ac:spMk id="3" creationId="{00DCC3CA-0D8A-12EB-94CF-982A75F46932}"/>
          </ac:spMkLst>
        </pc:spChg>
        <pc:picChg chg="add mod">
          <ac:chgData name="Rubio Ricky" userId="2a36842406a73175" providerId="LiveId" clId="{3B6F06F3-B7B0-4D5C-BEF8-25AC3830AA87}" dt="2025-04-26T22:29:28.001" v="1773" actId="14100"/>
          <ac:picMkLst>
            <pc:docMk/>
            <pc:sldMk cId="2796970921" sldId="263"/>
            <ac:picMk id="5" creationId="{0C797D9C-D7E4-3DF6-73CF-E4A57F78BC5E}"/>
          </ac:picMkLst>
        </pc:picChg>
      </pc:sldChg>
      <pc:sldChg chg="addSp delSp modSp new mod">
        <pc:chgData name="Rubio Ricky" userId="2a36842406a73175" providerId="LiveId" clId="{3B6F06F3-B7B0-4D5C-BEF8-25AC3830AA87}" dt="2025-04-26T22:30:02.957" v="1822" actId="14100"/>
        <pc:sldMkLst>
          <pc:docMk/>
          <pc:sldMk cId="198657553" sldId="264"/>
        </pc:sldMkLst>
        <pc:spChg chg="mod">
          <ac:chgData name="Rubio Ricky" userId="2a36842406a73175" providerId="LiveId" clId="{3B6F06F3-B7B0-4D5C-BEF8-25AC3830AA87}" dt="2025-04-26T22:29:58.550" v="1820" actId="14100"/>
          <ac:spMkLst>
            <pc:docMk/>
            <pc:sldMk cId="198657553" sldId="264"/>
            <ac:spMk id="2" creationId="{13BD4F8D-7C22-6136-D0CF-1233F09C67CF}"/>
          </ac:spMkLst>
        </pc:spChg>
        <pc:spChg chg="del">
          <ac:chgData name="Rubio Ricky" userId="2a36842406a73175" providerId="LiveId" clId="{3B6F06F3-B7B0-4D5C-BEF8-25AC3830AA87}" dt="2025-04-26T22:23:53.264" v="1557" actId="931"/>
          <ac:spMkLst>
            <pc:docMk/>
            <pc:sldMk cId="198657553" sldId="264"/>
            <ac:spMk id="3" creationId="{2F752032-C47D-4C2D-19E4-00A9F358670E}"/>
          </ac:spMkLst>
        </pc:spChg>
        <pc:picChg chg="add mod">
          <ac:chgData name="Rubio Ricky" userId="2a36842406a73175" providerId="LiveId" clId="{3B6F06F3-B7B0-4D5C-BEF8-25AC3830AA87}" dt="2025-04-26T22:30:02.957" v="1822" actId="14100"/>
          <ac:picMkLst>
            <pc:docMk/>
            <pc:sldMk cId="198657553" sldId="264"/>
            <ac:picMk id="5" creationId="{EB69BA54-A486-30C3-8A83-007C00BEC966}"/>
          </ac:picMkLst>
        </pc:picChg>
      </pc:sldChg>
      <pc:sldChg chg="addSp delSp modSp new mod">
        <pc:chgData name="Rubio Ricky" userId="2a36842406a73175" providerId="LiveId" clId="{3B6F06F3-B7B0-4D5C-BEF8-25AC3830AA87}" dt="2025-04-26T22:29:17.671" v="1769" actId="14100"/>
        <pc:sldMkLst>
          <pc:docMk/>
          <pc:sldMk cId="2170651489" sldId="265"/>
        </pc:sldMkLst>
        <pc:spChg chg="mod">
          <ac:chgData name="Rubio Ricky" userId="2a36842406a73175" providerId="LiveId" clId="{3B6F06F3-B7B0-4D5C-BEF8-25AC3830AA87}" dt="2025-04-26T22:29:14.527" v="1768" actId="14100"/>
          <ac:spMkLst>
            <pc:docMk/>
            <pc:sldMk cId="2170651489" sldId="265"/>
            <ac:spMk id="2" creationId="{703D72DD-E759-C9F9-9ACE-0149D399C130}"/>
          </ac:spMkLst>
        </pc:spChg>
        <pc:spChg chg="del">
          <ac:chgData name="Rubio Ricky" userId="2a36842406a73175" providerId="LiveId" clId="{3B6F06F3-B7B0-4D5C-BEF8-25AC3830AA87}" dt="2025-04-26T22:24:42.226" v="1565" actId="931"/>
          <ac:spMkLst>
            <pc:docMk/>
            <pc:sldMk cId="2170651489" sldId="265"/>
            <ac:spMk id="3" creationId="{FA1428D4-6AF4-C631-D268-4947B6166204}"/>
          </ac:spMkLst>
        </pc:spChg>
        <pc:picChg chg="add mod">
          <ac:chgData name="Rubio Ricky" userId="2a36842406a73175" providerId="LiveId" clId="{3B6F06F3-B7B0-4D5C-BEF8-25AC3830AA87}" dt="2025-04-26T22:29:17.671" v="1769" actId="14100"/>
          <ac:picMkLst>
            <pc:docMk/>
            <pc:sldMk cId="2170651489" sldId="265"/>
            <ac:picMk id="5" creationId="{15069A26-88CE-C871-3A49-7A36108FE94C}"/>
          </ac:picMkLst>
        </pc:picChg>
      </pc:sldChg>
      <pc:sldChg chg="addSp delSp modSp new mod">
        <pc:chgData name="Rubio Ricky" userId="2a36842406a73175" providerId="LiveId" clId="{3B6F06F3-B7B0-4D5C-BEF8-25AC3830AA87}" dt="2025-04-26T22:28:22.169" v="1720" actId="14100"/>
        <pc:sldMkLst>
          <pc:docMk/>
          <pc:sldMk cId="563142358" sldId="266"/>
        </pc:sldMkLst>
        <pc:spChg chg="mod">
          <ac:chgData name="Rubio Ricky" userId="2a36842406a73175" providerId="LiveId" clId="{3B6F06F3-B7B0-4D5C-BEF8-25AC3830AA87}" dt="2025-04-26T22:28:16.035" v="1718" actId="14100"/>
          <ac:spMkLst>
            <pc:docMk/>
            <pc:sldMk cId="563142358" sldId="266"/>
            <ac:spMk id="2" creationId="{B1C209AA-E7AE-DBC7-DD25-F04D9B2F907E}"/>
          </ac:spMkLst>
        </pc:spChg>
        <pc:spChg chg="del">
          <ac:chgData name="Rubio Ricky" userId="2a36842406a73175" providerId="LiveId" clId="{3B6F06F3-B7B0-4D5C-BEF8-25AC3830AA87}" dt="2025-04-26T22:25:15.939" v="1567" actId="931"/>
          <ac:spMkLst>
            <pc:docMk/>
            <pc:sldMk cId="563142358" sldId="266"/>
            <ac:spMk id="3" creationId="{C88B7C9A-568D-8A68-F0A2-9F4E8E88A46E}"/>
          </ac:spMkLst>
        </pc:spChg>
        <pc:picChg chg="add mod">
          <ac:chgData name="Rubio Ricky" userId="2a36842406a73175" providerId="LiveId" clId="{3B6F06F3-B7B0-4D5C-BEF8-25AC3830AA87}" dt="2025-04-26T22:28:22.169" v="1720" actId="14100"/>
          <ac:picMkLst>
            <pc:docMk/>
            <pc:sldMk cId="563142358" sldId="266"/>
            <ac:picMk id="5" creationId="{BA3AEA07-511A-6630-7CD8-E4ECEA60D1FB}"/>
          </ac:picMkLst>
        </pc:picChg>
      </pc:sldChg>
      <pc:sldChg chg="addSp delSp modSp new mod">
        <pc:chgData name="Rubio Ricky" userId="2a36842406a73175" providerId="LiveId" clId="{3B6F06F3-B7B0-4D5C-BEF8-25AC3830AA87}" dt="2025-04-26T22:27:48.075" v="1692" actId="14100"/>
        <pc:sldMkLst>
          <pc:docMk/>
          <pc:sldMk cId="1946259034" sldId="267"/>
        </pc:sldMkLst>
        <pc:spChg chg="mod">
          <ac:chgData name="Rubio Ricky" userId="2a36842406a73175" providerId="LiveId" clId="{3B6F06F3-B7B0-4D5C-BEF8-25AC3830AA87}" dt="2025-04-26T22:27:41.228" v="1690" actId="14100"/>
          <ac:spMkLst>
            <pc:docMk/>
            <pc:sldMk cId="1946259034" sldId="267"/>
            <ac:spMk id="2" creationId="{387524B9-B7C0-8621-C9F9-6E8D3BE0C052}"/>
          </ac:spMkLst>
        </pc:spChg>
        <pc:spChg chg="del">
          <ac:chgData name="Rubio Ricky" userId="2a36842406a73175" providerId="LiveId" clId="{3B6F06F3-B7B0-4D5C-BEF8-25AC3830AA87}" dt="2025-04-26T22:25:46.528" v="1568" actId="931"/>
          <ac:spMkLst>
            <pc:docMk/>
            <pc:sldMk cId="1946259034" sldId="267"/>
            <ac:spMk id="3" creationId="{EB028610-59C2-0A7A-9158-AE17711732E2}"/>
          </ac:spMkLst>
        </pc:spChg>
        <pc:picChg chg="add mod">
          <ac:chgData name="Rubio Ricky" userId="2a36842406a73175" providerId="LiveId" clId="{3B6F06F3-B7B0-4D5C-BEF8-25AC3830AA87}" dt="2025-04-26T22:27:48.075" v="1692" actId="14100"/>
          <ac:picMkLst>
            <pc:docMk/>
            <pc:sldMk cId="1946259034" sldId="267"/>
            <ac:picMk id="5" creationId="{8435DBE8-051F-60E9-FF2E-F17D2855189B}"/>
          </ac:picMkLst>
        </pc:picChg>
      </pc:sldChg>
      <pc:sldChg chg="addSp delSp modSp new mod">
        <pc:chgData name="Rubio Ricky" userId="2a36842406a73175" providerId="LiveId" clId="{3B6F06F3-B7B0-4D5C-BEF8-25AC3830AA87}" dt="2025-04-26T22:28:45.230" v="1743" actId="14100"/>
        <pc:sldMkLst>
          <pc:docMk/>
          <pc:sldMk cId="3057817570" sldId="268"/>
        </pc:sldMkLst>
        <pc:spChg chg="mod">
          <ac:chgData name="Rubio Ricky" userId="2a36842406a73175" providerId="LiveId" clId="{3B6F06F3-B7B0-4D5C-BEF8-25AC3830AA87}" dt="2025-04-26T22:28:42.743" v="1742" actId="14100"/>
          <ac:spMkLst>
            <pc:docMk/>
            <pc:sldMk cId="3057817570" sldId="268"/>
            <ac:spMk id="2" creationId="{6DA39B9B-5CB4-703F-1070-DEB267AD9C59}"/>
          </ac:spMkLst>
        </pc:spChg>
        <pc:spChg chg="del">
          <ac:chgData name="Rubio Ricky" userId="2a36842406a73175" providerId="LiveId" clId="{3B6F06F3-B7B0-4D5C-BEF8-25AC3830AA87}" dt="2025-04-26T22:25:03.820" v="1566" actId="931"/>
          <ac:spMkLst>
            <pc:docMk/>
            <pc:sldMk cId="3057817570" sldId="268"/>
            <ac:spMk id="3" creationId="{27A2AE34-C343-C771-1723-43C8119FEEB7}"/>
          </ac:spMkLst>
        </pc:spChg>
        <pc:picChg chg="add mod">
          <ac:chgData name="Rubio Ricky" userId="2a36842406a73175" providerId="LiveId" clId="{3B6F06F3-B7B0-4D5C-BEF8-25AC3830AA87}" dt="2025-04-26T22:28:45.230" v="1743" actId="14100"/>
          <ac:picMkLst>
            <pc:docMk/>
            <pc:sldMk cId="3057817570" sldId="268"/>
            <ac:picMk id="5" creationId="{8BDEB613-3A65-168F-3806-58EC5C6B6266}"/>
          </ac:picMkLst>
        </pc:picChg>
      </pc:sldChg>
      <pc:sldChg chg="addSp delSp modSp new mod">
        <pc:chgData name="Rubio Ricky" userId="2a36842406a73175" providerId="LiveId" clId="{3B6F06F3-B7B0-4D5C-BEF8-25AC3830AA87}" dt="2025-04-26T22:27:02.505" v="1641" actId="20577"/>
        <pc:sldMkLst>
          <pc:docMk/>
          <pc:sldMk cId="4183359820" sldId="269"/>
        </pc:sldMkLst>
        <pc:spChg chg="mod">
          <ac:chgData name="Rubio Ricky" userId="2a36842406a73175" providerId="LiveId" clId="{3B6F06F3-B7B0-4D5C-BEF8-25AC3830AA87}" dt="2025-04-26T22:27:02.505" v="1641" actId="20577"/>
          <ac:spMkLst>
            <pc:docMk/>
            <pc:sldMk cId="4183359820" sldId="269"/>
            <ac:spMk id="2" creationId="{9385E822-DCD0-F613-031F-F9871554033C}"/>
          </ac:spMkLst>
        </pc:spChg>
        <pc:spChg chg="del">
          <ac:chgData name="Rubio Ricky" userId="2a36842406a73175" providerId="LiveId" clId="{3B6F06F3-B7B0-4D5C-BEF8-25AC3830AA87}" dt="2025-04-26T22:26:12.946" v="1570" actId="931"/>
          <ac:spMkLst>
            <pc:docMk/>
            <pc:sldMk cId="4183359820" sldId="269"/>
            <ac:spMk id="3" creationId="{49962923-56A2-1E7B-7A60-180DA683B6C3}"/>
          </ac:spMkLst>
        </pc:spChg>
        <pc:picChg chg="add mod">
          <ac:chgData name="Rubio Ricky" userId="2a36842406a73175" providerId="LiveId" clId="{3B6F06F3-B7B0-4D5C-BEF8-25AC3830AA87}" dt="2025-04-26T22:26:12.946" v="1570" actId="931"/>
          <ac:picMkLst>
            <pc:docMk/>
            <pc:sldMk cId="4183359820" sldId="269"/>
            <ac:picMk id="5" creationId="{94D1200F-FD4E-4215-EF5B-3350C715B180}"/>
          </ac:picMkLst>
        </pc:picChg>
      </pc:sldChg>
      <pc:sldChg chg="delSp modSp new mod">
        <pc:chgData name="Rubio Ricky" userId="2a36842406a73175" providerId="LiveId" clId="{3B6F06F3-B7B0-4D5C-BEF8-25AC3830AA87}" dt="2025-04-26T22:35:13.190" v="2010" actId="1076"/>
        <pc:sldMkLst>
          <pc:docMk/>
          <pc:sldMk cId="2569551935" sldId="270"/>
        </pc:sldMkLst>
        <pc:spChg chg="mod">
          <ac:chgData name="Rubio Ricky" userId="2a36842406a73175" providerId="LiveId" clId="{3B6F06F3-B7B0-4D5C-BEF8-25AC3830AA87}" dt="2025-04-26T22:35:13.190" v="2010" actId="1076"/>
          <ac:spMkLst>
            <pc:docMk/>
            <pc:sldMk cId="2569551935" sldId="270"/>
            <ac:spMk id="2" creationId="{DFED0830-280A-3962-033E-32162EF9B4A9}"/>
          </ac:spMkLst>
        </pc:spChg>
        <pc:spChg chg="del">
          <ac:chgData name="Rubio Ricky" userId="2a36842406a73175" providerId="LiveId" clId="{3B6F06F3-B7B0-4D5C-BEF8-25AC3830AA87}" dt="2025-04-26T22:34:54.288" v="1996" actId="478"/>
          <ac:spMkLst>
            <pc:docMk/>
            <pc:sldMk cId="2569551935" sldId="270"/>
            <ac:spMk id="3" creationId="{9120CC2F-AB39-A6D3-B656-4B9D389721DC}"/>
          </ac:spMkLst>
        </pc:spChg>
      </pc:sldChg>
      <pc:sldMasterChg chg="addSldLayout">
        <pc:chgData name="Rubio Ricky" userId="2a36842406a73175" providerId="LiveId" clId="{3B6F06F3-B7B0-4D5C-BEF8-25AC3830AA87}" dt="2025-04-26T09:04:07.165" v="0" actId="680"/>
        <pc:sldMasterMkLst>
          <pc:docMk/>
          <pc:sldMasterMk cId="1683332773" sldId="2147483648"/>
        </pc:sldMasterMkLst>
        <pc:sldLayoutChg chg="add">
          <pc:chgData name="Rubio Ricky" userId="2a36842406a73175" providerId="LiveId" clId="{3B6F06F3-B7B0-4D5C-BEF8-25AC3830AA87}" dt="2025-04-26T09:04:07.165" v="0" actId="680"/>
          <pc:sldLayoutMkLst>
            <pc:docMk/>
            <pc:sldMasterMk cId="1683332773" sldId="2147483648"/>
            <pc:sldLayoutMk cId="285500099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3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5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45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7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70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9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0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1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1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6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9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capp-l95e.onrend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0112-8771-2D9C-4338-464D22940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MedicApp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9A6D5-57FC-DE92-A464-2971B7C3A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Built by: Frandel Wanjawa.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0824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9B9B-5CB4-703F-1070-DEB267AD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4196"/>
          </a:xfrm>
        </p:spPr>
        <p:txBody>
          <a:bodyPr>
            <a:normAutofit/>
          </a:bodyPr>
          <a:lstStyle/>
          <a:p>
            <a:r>
              <a:rPr lang="en-US" sz="2000" dirty="0"/>
              <a:t>Admin user dashboard</a:t>
            </a:r>
            <a:endParaRPr lang="en-KE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EB613-3A65-168F-3806-58EC5C6B6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1043796"/>
            <a:ext cx="7762874" cy="4998229"/>
          </a:xfrm>
        </p:spPr>
      </p:pic>
    </p:spTree>
    <p:extLst>
      <p:ext uri="{BB962C8B-B14F-4D97-AF65-F5344CB8AC3E}">
        <p14:creationId xmlns:p14="http://schemas.microsoft.com/office/powerpoint/2010/main" val="305781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09AA-E7AE-DBC7-DD25-F04D9B2F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2908" cy="511834"/>
          </a:xfrm>
        </p:spPr>
        <p:txBody>
          <a:bodyPr>
            <a:normAutofit/>
          </a:bodyPr>
          <a:lstStyle/>
          <a:p>
            <a:r>
              <a:rPr lang="en-US" sz="1800" dirty="0"/>
              <a:t>Ordinary user dashboard</a:t>
            </a:r>
            <a:endParaRPr lang="en-KE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AEA07-511A-6630-7CD8-E4ECEA60D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2" y="1345722"/>
            <a:ext cx="7968116" cy="4696304"/>
          </a:xfrm>
        </p:spPr>
      </p:pic>
    </p:spTree>
    <p:extLst>
      <p:ext uri="{BB962C8B-B14F-4D97-AF65-F5344CB8AC3E}">
        <p14:creationId xmlns:p14="http://schemas.microsoft.com/office/powerpoint/2010/main" val="563142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24B9-B7C0-8621-C9F9-6E8D3BE0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645828" cy="477328"/>
          </a:xfrm>
        </p:spPr>
        <p:txBody>
          <a:bodyPr>
            <a:normAutofit/>
          </a:bodyPr>
          <a:lstStyle/>
          <a:p>
            <a:r>
              <a:rPr lang="en-US" sz="1800" dirty="0"/>
              <a:t>Api that can be interfaced with another system</a:t>
            </a:r>
            <a:endParaRPr lang="en-KE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5DBE8-051F-60E9-FF2E-F17D28551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5" y="1164567"/>
            <a:ext cx="8719700" cy="4835560"/>
          </a:xfrm>
        </p:spPr>
      </p:pic>
    </p:spTree>
    <p:extLst>
      <p:ext uri="{BB962C8B-B14F-4D97-AF65-F5344CB8AC3E}">
        <p14:creationId xmlns:p14="http://schemas.microsoft.com/office/powerpoint/2010/main" val="194625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E822-DCD0-F613-031F-F9871554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view implementation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1200F-FD4E-4215-EF5B-3350C715B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701" y="2160588"/>
            <a:ext cx="3414635" cy="3881437"/>
          </a:xfrm>
        </p:spPr>
      </p:pic>
    </p:spTree>
    <p:extLst>
      <p:ext uri="{BB962C8B-B14F-4D97-AF65-F5344CB8AC3E}">
        <p14:creationId xmlns:p14="http://schemas.microsoft.com/office/powerpoint/2010/main" val="418335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43F6-FC95-691B-5732-D90F387D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52B5-E810-DABA-FDC8-3DBDCFDF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is a simple health information system that has the </a:t>
            </a:r>
            <a:r>
              <a:rPr lang="en-US" dirty="0" err="1"/>
              <a:t>folloeing</a:t>
            </a:r>
            <a:r>
              <a:rPr lang="en-US" dirty="0"/>
              <a:t> functionalities:</a:t>
            </a:r>
          </a:p>
          <a:p>
            <a:pPr lvl="1"/>
            <a:r>
              <a:rPr lang="en-US" dirty="0"/>
              <a:t>A user can:</a:t>
            </a:r>
          </a:p>
          <a:p>
            <a:pPr lvl="2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Create a health program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– e.g., TB, Malaria, HIV, etc.</a:t>
            </a:r>
            <a:endParaRPr lang="en-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Register a new client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in the system.</a:t>
            </a:r>
            <a:endParaRPr lang="en-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Enroll</a:t>
            </a:r>
            <a: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client in one or more programs.</a:t>
            </a:r>
            <a:endParaRPr lang="en-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Search for a client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from a list of registered clients.</a:t>
            </a:r>
            <a:endParaRPr lang="en-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2" indent="-342900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View a client's profile</a:t>
            </a: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including the programs they are enrolled in.</a:t>
            </a:r>
            <a:endParaRPr lang="en-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And an 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api</a:t>
            </a:r>
            <a:r>
              <a:rPr lang="en-GB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has been implemented to expose the client profile.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1537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D0830-280A-3962-033E-32162EF9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42" y="242114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The End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6955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28AE-40E1-C67A-68C1-0A8F3407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7D342-F487-2E5C-51D0-9A2D96C0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Design </a:t>
            </a:r>
          </a:p>
          <a:p>
            <a:r>
              <a:rPr lang="en-US" dirty="0"/>
              <a:t>Solution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3545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6710-ECD5-BEDD-02DE-656D33D5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768E-4F94-F5F8-C5C8-1E31864A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pPr lvl="1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/master :login page</a:t>
            </a:r>
          </a:p>
          <a:p>
            <a:pPr lvl="1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/admin-register :register page</a:t>
            </a:r>
            <a:endParaRPr lang="en-US" dirty="0"/>
          </a:p>
          <a:p>
            <a:r>
              <a:rPr lang="en-US" dirty="0"/>
              <a:t>Normal user</a:t>
            </a:r>
          </a:p>
          <a:p>
            <a:pPr lvl="1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	:login page</a:t>
            </a:r>
          </a:p>
          <a:p>
            <a:pPr lvl="1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/register :register page</a:t>
            </a:r>
            <a:endParaRPr lang="en-US" dirty="0"/>
          </a:p>
          <a:p>
            <a:r>
              <a:rPr lang="en-US" dirty="0"/>
              <a:t>Deployed links:</a:t>
            </a:r>
          </a:p>
          <a:p>
            <a:pPr lvl="1"/>
            <a:r>
              <a:rPr lang="en-US" dirty="0">
                <a:hlinkClick r:id="rId2"/>
              </a:rPr>
              <a:t>Frontend- https://medicapp-l95e.onrender.com/</a:t>
            </a:r>
            <a:endParaRPr lang="en-US" dirty="0"/>
          </a:p>
          <a:p>
            <a:pPr lvl="1"/>
            <a:r>
              <a:rPr lang="en-US" dirty="0"/>
              <a:t>Backend- https://medicappbackend.onrender.com/</a:t>
            </a:r>
          </a:p>
        </p:txBody>
      </p:sp>
    </p:spTree>
    <p:extLst>
      <p:ext uri="{BB962C8B-B14F-4D97-AF65-F5344CB8AC3E}">
        <p14:creationId xmlns:p14="http://schemas.microsoft.com/office/powerpoint/2010/main" val="15064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49A5-298D-7504-0E01-1A921F3D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F585-8BB6-C88D-A2C2-6A2C636C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MedicApp takes advantage of react and vite for 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</a:t>
            </a:r>
            <a:r>
              <a:rPr lang="e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frontend and django for the backend. </a:t>
            </a:r>
          </a:p>
          <a:p>
            <a:r>
              <a:rPr lang="en-US" dirty="0">
                <a:latin typeface="Calibri" panose="020F0502020204030204" pitchFamily="34" charset="0"/>
              </a:rPr>
              <a:t>T</a:t>
            </a:r>
            <a:r>
              <a:rPr lang="en" dirty="0">
                <a:latin typeface="Calibri" panose="020F0502020204030204" pitchFamily="34" charset="0"/>
              </a:rPr>
              <a:t>he database is postresql based.</a:t>
            </a:r>
          </a:p>
          <a:p>
            <a:r>
              <a:rPr lang="en" dirty="0">
                <a:latin typeface="Calibri" panose="020F0502020204030204" pitchFamily="34" charset="0"/>
              </a:rPr>
              <a:t>The building was initiated by setting up react and vite as well as django using the terminal.</a:t>
            </a:r>
          </a:p>
          <a:p>
            <a:r>
              <a:rPr lang="en" dirty="0">
                <a:latin typeface="Calibri" panose="020F0502020204030204" pitchFamily="34" charset="0"/>
              </a:rPr>
              <a:t>Built part of the backend, then some of the frontend then worked on the remaining backend and frontend simultaneously.</a:t>
            </a:r>
          </a:p>
          <a:p>
            <a:r>
              <a:rPr lang="en" dirty="0">
                <a:latin typeface="Calibri" panose="020F0502020204030204" pitchFamily="34" charset="0"/>
              </a:rPr>
              <a:t>After functionality testing, </a:t>
            </a:r>
            <a:r>
              <a:rPr lang="en-US" dirty="0">
                <a:latin typeface="Calibri" panose="020F0502020204030204" pitchFamily="34" charset="0"/>
              </a:rPr>
              <a:t>I</a:t>
            </a:r>
            <a:r>
              <a:rPr lang="en" dirty="0">
                <a:latin typeface="Calibri" panose="020F0502020204030204" pitchFamily="34" charset="0"/>
              </a:rPr>
              <a:t> deployed the site on render(the web service, database and static site)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4596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E1C7-C2EA-1BB1-5A86-6B5A34E2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30" y="253043"/>
            <a:ext cx="8596668" cy="1320800"/>
          </a:xfrm>
        </p:spPr>
        <p:txBody>
          <a:bodyPr/>
          <a:lstStyle/>
          <a:p>
            <a:r>
              <a:rPr lang="en-US" dirty="0"/>
              <a:t>Design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F3922-D497-13D5-4B18-A4D462E94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30" y="1056101"/>
            <a:ext cx="8596668" cy="3880773"/>
          </a:xfrm>
        </p:spPr>
        <p:txBody>
          <a:bodyPr/>
          <a:lstStyle/>
          <a:p>
            <a:r>
              <a:rPr lang="en-US" dirty="0"/>
              <a:t>The design phase was informed by various issues that I opened on git that were informed by the requirements.</a:t>
            </a:r>
          </a:p>
          <a:p>
            <a:r>
              <a:rPr lang="en-US" dirty="0"/>
              <a:t> The following flowchart gives a summary of the design phase</a:t>
            </a:r>
            <a:endParaRPr lang="en-KE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CB3F675-AA35-6AB0-22C0-5259B9524F3B}"/>
              </a:ext>
            </a:extLst>
          </p:cNvPr>
          <p:cNvGrpSpPr/>
          <p:nvPr/>
        </p:nvGrpSpPr>
        <p:grpSpPr>
          <a:xfrm>
            <a:off x="940279" y="1751162"/>
            <a:ext cx="9023230" cy="4580627"/>
            <a:chOff x="1330949" y="1644773"/>
            <a:chExt cx="6168449" cy="5252568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AED2383-2111-5112-4F44-4EC12888C5C0}"/>
                </a:ext>
              </a:extLst>
            </p:cNvPr>
            <p:cNvGrpSpPr/>
            <p:nvPr/>
          </p:nvGrpSpPr>
          <p:grpSpPr>
            <a:xfrm>
              <a:off x="1330949" y="2280593"/>
              <a:ext cx="2467154" cy="4616748"/>
              <a:chOff x="576196" y="2257920"/>
              <a:chExt cx="2467154" cy="4616748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7121761-0E1C-45B6-AD66-19BB2863863D}"/>
                  </a:ext>
                </a:extLst>
              </p:cNvPr>
              <p:cNvGrpSpPr/>
              <p:nvPr/>
            </p:nvGrpSpPr>
            <p:grpSpPr>
              <a:xfrm>
                <a:off x="576196" y="2257920"/>
                <a:ext cx="2467154" cy="2342159"/>
                <a:chOff x="3759343" y="1930400"/>
                <a:chExt cx="2467154" cy="234215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DCF1163-7662-AC8F-CA58-4F544B5EAB8B}"/>
                    </a:ext>
                  </a:extLst>
                </p:cNvPr>
                <p:cNvGrpSpPr/>
                <p:nvPr/>
              </p:nvGrpSpPr>
              <p:grpSpPr>
                <a:xfrm>
                  <a:off x="3759343" y="1930400"/>
                  <a:ext cx="2432649" cy="1790069"/>
                  <a:chOff x="3631719" y="1861691"/>
                  <a:chExt cx="2432649" cy="1790069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7A54E75F-54B3-1ABF-387C-EA9B3204B163}"/>
                      </a:ext>
                    </a:extLst>
                  </p:cNvPr>
                  <p:cNvGrpSpPr/>
                  <p:nvPr/>
                </p:nvGrpSpPr>
                <p:grpSpPr>
                  <a:xfrm>
                    <a:off x="3631719" y="2586398"/>
                    <a:ext cx="2432649" cy="1065362"/>
                    <a:chOff x="3579962" y="2876910"/>
                    <a:chExt cx="2432649" cy="1065362"/>
                  </a:xfrm>
                </p:grpSpPr>
                <p:sp>
                  <p:nvSpPr>
                    <p:cNvPr id="4" name="Rectangle 3">
                      <a:extLst>
                        <a:ext uri="{FF2B5EF4-FFF2-40B4-BE49-F238E27FC236}">
                          <a16:creationId xmlns:a16="http://schemas.microsoft.com/office/drawing/2014/main" id="{EE4E983A-0B2A-CE35-F220-6F48857EF8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9962" y="2876910"/>
                      <a:ext cx="2432649" cy="55209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Build sign up and sign in pages</a:t>
                      </a:r>
                      <a:endParaRPr lang="en-KE" dirty="0"/>
                    </a:p>
                  </p:txBody>
                </p:sp>
                <p:cxnSp>
                  <p:nvCxnSpPr>
                    <p:cNvPr id="7" name="Straight Arrow Connector 6">
                      <a:extLst>
                        <a:ext uri="{FF2B5EF4-FFF2-40B4-BE49-F238E27FC236}">
                          <a16:creationId xmlns:a16="http://schemas.microsoft.com/office/drawing/2014/main" id="{D9AA1D79-A18F-C66B-93CC-31055BC942A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830792" y="3429000"/>
                      <a:ext cx="0" cy="51327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Flowchart: Connector 8">
                    <a:extLst>
                      <a:ext uri="{FF2B5EF4-FFF2-40B4-BE49-F238E27FC236}">
                        <a16:creationId xmlns:a16="http://schemas.microsoft.com/office/drawing/2014/main" id="{6628D7C6-AA11-6825-EF48-3B6B947C331D}"/>
                      </a:ext>
                    </a:extLst>
                  </p:cNvPr>
                  <p:cNvSpPr/>
                  <p:nvPr/>
                </p:nvSpPr>
                <p:spPr>
                  <a:xfrm>
                    <a:off x="4710021" y="1861691"/>
                    <a:ext cx="276046" cy="277962"/>
                  </a:xfrm>
                  <a:prstGeom prst="flowChartConnector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KE"/>
                  </a:p>
                </p:txBody>
              </p: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5681BEB2-E3E6-2372-CE08-653E267B125A}"/>
                      </a:ext>
                    </a:extLst>
                  </p:cNvPr>
                  <p:cNvCxnSpPr>
                    <a:stCxn id="9" idx="4"/>
                    <a:endCxn id="4" idx="0"/>
                  </p:cNvCxnSpPr>
                  <p:nvPr/>
                </p:nvCxnSpPr>
                <p:spPr>
                  <a:xfrm>
                    <a:off x="4848044" y="2139653"/>
                    <a:ext cx="0" cy="44674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Flowchart: Process 12">
                  <a:extLst>
                    <a:ext uri="{FF2B5EF4-FFF2-40B4-BE49-F238E27FC236}">
                      <a16:creationId xmlns:a16="http://schemas.microsoft.com/office/drawing/2014/main" id="{C30DA31B-5F9E-47F1-48B0-DBF13A12ED6F}"/>
                    </a:ext>
                  </a:extLst>
                </p:cNvPr>
                <p:cNvSpPr/>
                <p:nvPr/>
              </p:nvSpPr>
              <p:spPr>
                <a:xfrm>
                  <a:off x="3793848" y="3759287"/>
                  <a:ext cx="2432649" cy="51327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Build landing page for admin</a:t>
                  </a:r>
                  <a:endParaRPr lang="en-KE" dirty="0"/>
                </a:p>
              </p:txBody>
            </p:sp>
          </p:grpSp>
          <p:sp>
            <p:nvSpPr>
              <p:cNvPr id="15" name="Flowchart: Process 14">
                <a:extLst>
                  <a:ext uri="{FF2B5EF4-FFF2-40B4-BE49-F238E27FC236}">
                    <a16:creationId xmlns:a16="http://schemas.microsoft.com/office/drawing/2014/main" id="{4DF40DD5-507D-1A48-2BED-CAF84EC9CA46}"/>
                  </a:ext>
                </a:extLst>
              </p:cNvPr>
              <p:cNvSpPr/>
              <p:nvPr/>
            </p:nvSpPr>
            <p:spPr>
              <a:xfrm>
                <a:off x="649681" y="5027474"/>
                <a:ext cx="2359164" cy="513272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Build normal user landing page</a:t>
                </a:r>
                <a:endParaRPr lang="en-KE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2C64456-7FCE-91F5-2762-B5302B9B971D}"/>
                  </a:ext>
                </a:extLst>
              </p:cNvPr>
              <p:cNvCxnSpPr>
                <a:stCxn id="13" idx="2"/>
                <a:endCxn id="15" idx="0"/>
              </p:cNvCxnSpPr>
              <p:nvPr/>
            </p:nvCxnSpPr>
            <p:spPr>
              <a:xfrm>
                <a:off x="1827026" y="4600079"/>
                <a:ext cx="2237" cy="427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54B9140-4C1D-676B-77A9-E2775993EB59}"/>
                  </a:ext>
                </a:extLst>
              </p:cNvPr>
              <p:cNvGrpSpPr/>
              <p:nvPr/>
            </p:nvGrpSpPr>
            <p:grpSpPr>
              <a:xfrm>
                <a:off x="649680" y="5540746"/>
                <a:ext cx="2359163" cy="1333922"/>
                <a:chOff x="649680" y="5540746"/>
                <a:chExt cx="2359163" cy="1333922"/>
              </a:xfrm>
            </p:grpSpPr>
            <p:sp>
              <p:nvSpPr>
                <p:cNvPr id="18" name="Flowchart: Process 17">
                  <a:extLst>
                    <a:ext uri="{FF2B5EF4-FFF2-40B4-BE49-F238E27FC236}">
                      <a16:creationId xmlns:a16="http://schemas.microsoft.com/office/drawing/2014/main" id="{455063C6-E07A-C3D7-F915-716417B5F2AC}"/>
                    </a:ext>
                  </a:extLst>
                </p:cNvPr>
                <p:cNvSpPr/>
                <p:nvPr/>
              </p:nvSpPr>
              <p:spPr>
                <a:xfrm>
                  <a:off x="649680" y="5892409"/>
                  <a:ext cx="2359163" cy="623973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Build pages for each dashboard</a:t>
                  </a:r>
                  <a:endParaRPr lang="en-KE" dirty="0"/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7C2F1DB3-06BD-4436-CE4E-6BD709F9F39F}"/>
                    </a:ext>
                  </a:extLst>
                </p:cNvPr>
                <p:cNvCxnSpPr>
                  <a:stCxn id="15" idx="2"/>
                  <a:endCxn id="18" idx="0"/>
                </p:cNvCxnSpPr>
                <p:nvPr/>
              </p:nvCxnSpPr>
              <p:spPr>
                <a:xfrm flipH="1">
                  <a:off x="1829262" y="5540746"/>
                  <a:ext cx="1" cy="3516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99F2509-49E5-7578-3BA0-689D2CE2A3D8}"/>
                    </a:ext>
                  </a:extLst>
                </p:cNvPr>
                <p:cNvCxnSpPr>
                  <a:stCxn id="18" idx="2"/>
                </p:cNvCxnSpPr>
                <p:nvPr/>
              </p:nvCxnSpPr>
              <p:spPr>
                <a:xfrm flipH="1">
                  <a:off x="1827025" y="6516382"/>
                  <a:ext cx="2237" cy="2467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lowchart: Connector 45">
                  <a:extLst>
                    <a:ext uri="{FF2B5EF4-FFF2-40B4-BE49-F238E27FC236}">
                      <a16:creationId xmlns:a16="http://schemas.microsoft.com/office/drawing/2014/main" id="{52098495-BE26-E8C2-8A44-B1D5540DFDE8}"/>
                    </a:ext>
                  </a:extLst>
                </p:cNvPr>
                <p:cNvSpPr/>
                <p:nvPr/>
              </p:nvSpPr>
              <p:spPr>
                <a:xfrm>
                  <a:off x="1758013" y="6763109"/>
                  <a:ext cx="138024" cy="111559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KE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A78819-C1E8-494A-B6E8-1A49DB26DE3F}"/>
                </a:ext>
              </a:extLst>
            </p:cNvPr>
            <p:cNvGrpSpPr/>
            <p:nvPr/>
          </p:nvGrpSpPr>
          <p:grpSpPr>
            <a:xfrm>
              <a:off x="4692601" y="1644773"/>
              <a:ext cx="2806797" cy="4972596"/>
              <a:chOff x="4692601" y="1644773"/>
              <a:chExt cx="2806797" cy="4972596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D483BD3-A1E3-42FF-0CC5-243B5A82BC69}"/>
                  </a:ext>
                </a:extLst>
              </p:cNvPr>
              <p:cNvGrpSpPr/>
              <p:nvPr/>
            </p:nvGrpSpPr>
            <p:grpSpPr>
              <a:xfrm>
                <a:off x="4692601" y="2096306"/>
                <a:ext cx="2806797" cy="4521063"/>
                <a:chOff x="4566799" y="2081207"/>
                <a:chExt cx="2806797" cy="4521063"/>
              </a:xfrm>
            </p:grpSpPr>
            <p:sp>
              <p:nvSpPr>
                <p:cNvPr id="16" name="Flowchart: Process 15">
                  <a:extLst>
                    <a:ext uri="{FF2B5EF4-FFF2-40B4-BE49-F238E27FC236}">
                      <a16:creationId xmlns:a16="http://schemas.microsoft.com/office/drawing/2014/main" id="{D93E54F5-A4DD-420A-17E6-02449C420AF3}"/>
                    </a:ext>
                  </a:extLst>
                </p:cNvPr>
                <p:cNvSpPr/>
                <p:nvPr/>
              </p:nvSpPr>
              <p:spPr>
                <a:xfrm>
                  <a:off x="4566799" y="2081207"/>
                  <a:ext cx="2355009" cy="810883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Link to the backend</a:t>
                  </a:r>
                  <a:endParaRPr lang="en-KE" dirty="0"/>
                </a:p>
              </p:txBody>
            </p:sp>
            <p:sp>
              <p:nvSpPr>
                <p:cNvPr id="17" name="Flowchart: Process 16">
                  <a:extLst>
                    <a:ext uri="{FF2B5EF4-FFF2-40B4-BE49-F238E27FC236}">
                      <a16:creationId xmlns:a16="http://schemas.microsoft.com/office/drawing/2014/main" id="{F4ABE07A-3A58-7E9E-C6D0-7D309D4C5842}"/>
                    </a:ext>
                  </a:extLst>
                </p:cNvPr>
                <p:cNvSpPr/>
                <p:nvPr/>
              </p:nvSpPr>
              <p:spPr>
                <a:xfrm>
                  <a:off x="4717761" y="3658958"/>
                  <a:ext cx="2053087" cy="51327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Progressive adjustments</a:t>
                  </a:r>
                  <a:endParaRPr lang="en-KE" dirty="0"/>
                </a:p>
              </p:txBody>
            </p:sp>
            <p:sp>
              <p:nvSpPr>
                <p:cNvPr id="19" name="Flowchart: Process 18">
                  <a:extLst>
                    <a:ext uri="{FF2B5EF4-FFF2-40B4-BE49-F238E27FC236}">
                      <a16:creationId xmlns:a16="http://schemas.microsoft.com/office/drawing/2014/main" id="{166CDB5E-EA20-AAE0-90C6-60E76FDCE208}"/>
                    </a:ext>
                  </a:extLst>
                </p:cNvPr>
                <p:cNvSpPr/>
                <p:nvPr/>
              </p:nvSpPr>
              <p:spPr>
                <a:xfrm>
                  <a:off x="4975668" y="6088998"/>
                  <a:ext cx="2355011" cy="513272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Final solution</a:t>
                  </a:r>
                  <a:endParaRPr lang="en-KE" dirty="0"/>
                </a:p>
              </p:txBody>
            </p:sp>
            <p:sp>
              <p:nvSpPr>
                <p:cNvPr id="21" name="Flowchart: Decision 20">
                  <a:extLst>
                    <a:ext uri="{FF2B5EF4-FFF2-40B4-BE49-F238E27FC236}">
                      <a16:creationId xmlns:a16="http://schemas.microsoft.com/office/drawing/2014/main" id="{0D7D6C3C-F42C-FAF6-5F18-15265D8CE46F}"/>
                    </a:ext>
                  </a:extLst>
                </p:cNvPr>
                <p:cNvSpPr/>
                <p:nvPr/>
              </p:nvSpPr>
              <p:spPr>
                <a:xfrm>
                  <a:off x="4818403" y="4823980"/>
                  <a:ext cx="2555193" cy="869904"/>
                </a:xfrm>
                <a:prstGeom prst="flowChartDecision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Is the product good ?</a:t>
                  </a:r>
                  <a:endParaRPr lang="en-KE" dirty="0"/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DB1663EF-9573-A0F3-8596-A4D78445DD94}"/>
                    </a:ext>
                  </a:extLst>
                </p:cNvPr>
                <p:cNvCxnSpPr>
                  <a:cxnSpLocks/>
                  <a:stCxn id="21" idx="2"/>
                </p:cNvCxnSpPr>
                <p:nvPr/>
              </p:nvCxnSpPr>
              <p:spPr>
                <a:xfrm>
                  <a:off x="6096000" y="5693884"/>
                  <a:ext cx="0" cy="3951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B393A6C4-112B-62C6-6D6F-0C3A457A67D1}"/>
                    </a:ext>
                  </a:extLst>
                </p:cNvPr>
                <p:cNvCxnSpPr>
                  <a:endCxn id="21" idx="0"/>
                </p:cNvCxnSpPr>
                <p:nvPr/>
              </p:nvCxnSpPr>
              <p:spPr>
                <a:xfrm>
                  <a:off x="6095999" y="4172230"/>
                  <a:ext cx="1" cy="6517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DCC1401-71F6-AC16-BE71-423C5CC79601}"/>
                    </a:ext>
                  </a:extLst>
                </p:cNvPr>
                <p:cNvCxnSpPr>
                  <a:stCxn id="16" idx="2"/>
                  <a:endCxn id="17" idx="0"/>
                </p:cNvCxnSpPr>
                <p:nvPr/>
              </p:nvCxnSpPr>
              <p:spPr>
                <a:xfrm>
                  <a:off x="5744304" y="2892090"/>
                  <a:ext cx="1" cy="7668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or: Elbow 31">
                  <a:extLst>
                    <a:ext uri="{FF2B5EF4-FFF2-40B4-BE49-F238E27FC236}">
                      <a16:creationId xmlns:a16="http://schemas.microsoft.com/office/drawing/2014/main" id="{9D565A27-4693-0103-C28D-8F47EAD95D15}"/>
                    </a:ext>
                  </a:extLst>
                </p:cNvPr>
                <p:cNvCxnSpPr>
                  <a:cxnSpLocks/>
                  <a:stCxn id="21" idx="3"/>
                  <a:endCxn id="17" idx="3"/>
                </p:cNvCxnSpPr>
                <p:nvPr/>
              </p:nvCxnSpPr>
              <p:spPr>
                <a:xfrm flipH="1" flipV="1">
                  <a:off x="6770848" y="3915594"/>
                  <a:ext cx="602748" cy="1343338"/>
                </a:xfrm>
                <a:prstGeom prst="bentConnector3">
                  <a:avLst>
                    <a:gd name="adj1" fmla="val -37926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D35BE50-0A84-8582-7434-D9472E50E3DD}"/>
                  </a:ext>
                </a:extLst>
              </p:cNvPr>
              <p:cNvCxnSpPr>
                <a:endCxn id="16" idx="0"/>
              </p:cNvCxnSpPr>
              <p:nvPr/>
            </p:nvCxnSpPr>
            <p:spPr>
              <a:xfrm flipH="1">
                <a:off x="5870106" y="1658168"/>
                <a:ext cx="13153" cy="438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Flowchart: Connector 46">
                <a:extLst>
                  <a:ext uri="{FF2B5EF4-FFF2-40B4-BE49-F238E27FC236}">
                    <a16:creationId xmlns:a16="http://schemas.microsoft.com/office/drawing/2014/main" id="{C76C5750-6507-C2EA-B61D-B6813CBC6B5F}"/>
                  </a:ext>
                </a:extLst>
              </p:cNvPr>
              <p:cNvSpPr/>
              <p:nvPr/>
            </p:nvSpPr>
            <p:spPr>
              <a:xfrm>
                <a:off x="5805577" y="1644773"/>
                <a:ext cx="155276" cy="110618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384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39CA-D557-01F8-B612-57AE8285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BC56-43C6-5688-8F20-310E2C46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is explained in the following images</a:t>
            </a:r>
          </a:p>
          <a:p>
            <a:endParaRPr lang="en-K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B25D9F-80A5-323A-CAE3-566D2238B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0" y="2648842"/>
            <a:ext cx="6607834" cy="35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6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4F8D-7C22-6136-D0CF-1233F09C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7328"/>
          </a:xfrm>
        </p:spPr>
        <p:txBody>
          <a:bodyPr>
            <a:normAutofit/>
          </a:bodyPr>
          <a:lstStyle/>
          <a:p>
            <a:r>
              <a:rPr lang="en-US" sz="2000" dirty="0"/>
              <a:t>Ordinary user registration page</a:t>
            </a:r>
            <a:endParaRPr lang="en-KE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9BA54-A486-30C3-8A83-007C00BEC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04" y="1086928"/>
            <a:ext cx="7296459" cy="4955097"/>
          </a:xfrm>
        </p:spPr>
      </p:pic>
    </p:spTree>
    <p:extLst>
      <p:ext uri="{BB962C8B-B14F-4D97-AF65-F5344CB8AC3E}">
        <p14:creationId xmlns:p14="http://schemas.microsoft.com/office/powerpoint/2010/main" val="198657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97D9C-D7E4-3DF6-73CF-E4A57F78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177" y="759125"/>
            <a:ext cx="7223995" cy="4868233"/>
          </a:xfrm>
        </p:spPr>
      </p:pic>
    </p:spTree>
    <p:extLst>
      <p:ext uri="{BB962C8B-B14F-4D97-AF65-F5344CB8AC3E}">
        <p14:creationId xmlns:p14="http://schemas.microsoft.com/office/powerpoint/2010/main" val="279697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72DD-E759-C9F9-9ACE-0149D399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5955"/>
          </a:xfrm>
        </p:spPr>
        <p:txBody>
          <a:bodyPr>
            <a:normAutofit/>
          </a:bodyPr>
          <a:lstStyle/>
          <a:p>
            <a:r>
              <a:rPr lang="en-US" sz="2000" dirty="0"/>
              <a:t>Ordinary user login</a:t>
            </a:r>
            <a:endParaRPr lang="en-KE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069A26-88CE-C871-3A49-7A36108FE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89" y="1233578"/>
            <a:ext cx="7186459" cy="4808448"/>
          </a:xfrm>
        </p:spPr>
      </p:pic>
    </p:spTree>
    <p:extLst>
      <p:ext uri="{BB962C8B-B14F-4D97-AF65-F5344CB8AC3E}">
        <p14:creationId xmlns:p14="http://schemas.microsoft.com/office/powerpoint/2010/main" val="2170651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377</TotalTime>
  <Words>335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Trebuchet MS</vt:lpstr>
      <vt:lpstr>Wingdings 3</vt:lpstr>
      <vt:lpstr>Facet</vt:lpstr>
      <vt:lpstr>MedicApp</vt:lpstr>
      <vt:lpstr>Content:</vt:lpstr>
      <vt:lpstr>Links</vt:lpstr>
      <vt:lpstr>Approach</vt:lpstr>
      <vt:lpstr>Design</vt:lpstr>
      <vt:lpstr>Solution</vt:lpstr>
      <vt:lpstr>Ordinary user registration page</vt:lpstr>
      <vt:lpstr>PowerPoint Presentation</vt:lpstr>
      <vt:lpstr>Ordinary user login</vt:lpstr>
      <vt:lpstr>Admin user dashboard</vt:lpstr>
      <vt:lpstr>Ordinary user dashboard</vt:lpstr>
      <vt:lpstr>Api that can be interfaced with another system</vt:lpstr>
      <vt:lpstr>API view implementation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Rubio Ricky</dc:creator>
  <cp:lastModifiedBy>Rubio Ricky</cp:lastModifiedBy>
  <cp:revision>1</cp:revision>
  <dcterms:created xsi:type="dcterms:W3CDTF">2025-04-26T09:03:36Z</dcterms:created>
  <dcterms:modified xsi:type="dcterms:W3CDTF">2025-04-26T22:35:16Z</dcterms:modified>
</cp:coreProperties>
</file>