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bio Ricky" userId="2a36842406a73175" providerId="LiveId" clId="{3B6F06F3-B7B0-4D5C-BEF8-25AC3830AA87}"/>
    <pc:docChg chg="custSel addSld modSld">
      <pc:chgData name="Rubio Ricky" userId="2a36842406a73175" providerId="LiveId" clId="{3B6F06F3-B7B0-4D5C-BEF8-25AC3830AA87}" dt="2025-04-26T09:07:40.957" v="168" actId="20577"/>
      <pc:docMkLst>
        <pc:docMk/>
      </pc:docMkLst>
      <pc:sldChg chg="modSp new mod">
        <pc:chgData name="Rubio Ricky" userId="2a36842406a73175" providerId="LiveId" clId="{3B6F06F3-B7B0-4D5C-BEF8-25AC3830AA87}" dt="2025-04-26T09:04:48.931" v="42" actId="20577"/>
        <pc:sldMkLst>
          <pc:docMk/>
          <pc:sldMk cId="1708246995" sldId="256"/>
        </pc:sldMkLst>
        <pc:spChg chg="mod">
          <ac:chgData name="Rubio Ricky" userId="2a36842406a73175" providerId="LiveId" clId="{3B6F06F3-B7B0-4D5C-BEF8-25AC3830AA87}" dt="2025-04-26T09:04:30.713" v="10" actId="20577"/>
          <ac:spMkLst>
            <pc:docMk/>
            <pc:sldMk cId="1708246995" sldId="256"/>
            <ac:spMk id="2" creationId="{30D80112-8771-2D9C-4338-464D22940746}"/>
          </ac:spMkLst>
        </pc:spChg>
        <pc:spChg chg="mod">
          <ac:chgData name="Rubio Ricky" userId="2a36842406a73175" providerId="LiveId" clId="{3B6F06F3-B7B0-4D5C-BEF8-25AC3830AA87}" dt="2025-04-26T09:04:48.931" v="42" actId="20577"/>
          <ac:spMkLst>
            <pc:docMk/>
            <pc:sldMk cId="1708246995" sldId="256"/>
            <ac:spMk id="3" creationId="{5B09A6D5-57FC-DE92-A464-2971B7C3A372}"/>
          </ac:spMkLst>
        </pc:spChg>
      </pc:sldChg>
      <pc:sldChg chg="modSp new mod">
        <pc:chgData name="Rubio Ricky" userId="2a36842406a73175" providerId="LiveId" clId="{3B6F06F3-B7B0-4D5C-BEF8-25AC3830AA87}" dt="2025-04-26T09:07:40.957" v="168" actId="20577"/>
        <pc:sldMkLst>
          <pc:docMk/>
          <pc:sldMk cId="150646111" sldId="257"/>
        </pc:sldMkLst>
        <pc:spChg chg="mod">
          <ac:chgData name="Rubio Ricky" userId="2a36842406a73175" providerId="LiveId" clId="{3B6F06F3-B7B0-4D5C-BEF8-25AC3830AA87}" dt="2025-04-26T09:05:07.443" v="57" actId="20577"/>
          <ac:spMkLst>
            <pc:docMk/>
            <pc:sldMk cId="150646111" sldId="257"/>
            <ac:spMk id="2" creationId="{E2416710-ECD5-BEDD-02DE-656D33D56658}"/>
          </ac:spMkLst>
        </pc:spChg>
        <pc:spChg chg="mod">
          <ac:chgData name="Rubio Ricky" userId="2a36842406a73175" providerId="LiveId" clId="{3B6F06F3-B7B0-4D5C-BEF8-25AC3830AA87}" dt="2025-04-26T09:07:40.957" v="168" actId="20577"/>
          <ac:spMkLst>
            <pc:docMk/>
            <pc:sldMk cId="150646111" sldId="257"/>
            <ac:spMk id="3" creationId="{FCC5768E-4F94-F5F8-C5C8-1E31864AD17B}"/>
          </ac:spMkLst>
        </pc:spChg>
      </pc:sldChg>
      <pc:sldMasterChg chg="addSldLayout">
        <pc:chgData name="Rubio Ricky" userId="2a36842406a73175" providerId="LiveId" clId="{3B6F06F3-B7B0-4D5C-BEF8-25AC3830AA87}" dt="2025-04-26T09:04:07.165" v="0" actId="680"/>
        <pc:sldMasterMkLst>
          <pc:docMk/>
          <pc:sldMasterMk cId="1683332773" sldId="2147483648"/>
        </pc:sldMasterMkLst>
        <pc:sldLayoutChg chg="add">
          <pc:chgData name="Rubio Ricky" userId="2a36842406a73175" providerId="LiveId" clId="{3B6F06F3-B7B0-4D5C-BEF8-25AC3830AA87}" dt="2025-04-26T09:04:07.165" v="0" actId="680"/>
          <pc:sldLayoutMkLst>
            <pc:docMk/>
            <pc:sldMasterMk cId="1683332773" sldId="2147483648"/>
            <pc:sldLayoutMk cId="2855000991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03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958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5452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473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4701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696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5069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246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948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036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614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7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812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929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66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9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062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80112-8771-2D9C-4338-464D229407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MedicApp</a:t>
            </a:r>
            <a:endParaRPr lang="en-K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09A6D5-57FC-DE92-A464-2971B7C3A3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Built by: Frandel Wanjawa.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708246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16710-ECD5-BEDD-02DE-656D33D56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links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5768E-4F94-F5F8-C5C8-1E31864AD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</a:t>
            </a:r>
          </a:p>
          <a:p>
            <a:pPr lvl="1"/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/master 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:login page</a:t>
            </a:r>
            <a:endParaRPr lang="en-US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/admin-register :register page</a:t>
            </a:r>
            <a:endParaRPr lang="en-US" dirty="0"/>
          </a:p>
          <a:p>
            <a:r>
              <a:rPr lang="en-US" dirty="0"/>
              <a:t>Normal user</a:t>
            </a:r>
          </a:p>
          <a:p>
            <a:pPr lvl="1"/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	:login page</a:t>
            </a:r>
          </a:p>
          <a:p>
            <a:pPr lvl="1"/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/register :register page</a:t>
            </a:r>
            <a:endParaRPr lang="en-US" dirty="0"/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506461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32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Consolas</vt:lpstr>
      <vt:lpstr>Trebuchet MS</vt:lpstr>
      <vt:lpstr>Wingdings 3</vt:lpstr>
      <vt:lpstr>Facet</vt:lpstr>
      <vt:lpstr>MedicApp</vt:lpstr>
      <vt:lpstr>Frontend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Rubio Ricky</dc:creator>
  <cp:lastModifiedBy>Rubio Ricky</cp:lastModifiedBy>
  <cp:revision>1</cp:revision>
  <dcterms:created xsi:type="dcterms:W3CDTF">2025-04-26T09:03:36Z</dcterms:created>
  <dcterms:modified xsi:type="dcterms:W3CDTF">2025-04-26T09:07:52Z</dcterms:modified>
</cp:coreProperties>
</file>