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A42F-6FC2-EEF9-9D41-B475E5CD9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21B4D-F8DE-C48A-83E6-ACD86AF7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8C97-59DB-DF8B-65C4-BCA7A8CC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556E-8CCE-32A0-4571-213A1AF2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2E93-29FC-CC00-CD95-8C25F62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AA4-B658-5FC2-6087-2A79ECAE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CC98D-D840-4AED-FDCA-A3AFA248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FE83-D102-F605-839B-F1FFF75B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829-FD67-C1A5-82AF-541206A1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B7E4-7B77-2FFB-E96F-28D2C4A8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3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82C75-CC2B-93D4-E853-3533E59E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C6CBA-5EBA-3B19-4B19-9F47A9A4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6F4A-AA42-BE12-D035-1739BA0D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8034-3A1C-96DC-BC20-54DAF998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3819-8E9A-1328-6BA2-164A2E65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F21C-0EE2-6FAD-F8F8-3A821049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F255-3C93-5467-A80C-4F1A2FD6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F8F48-56F1-62FF-FDFB-8F6E371B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DCC8-7AD5-B903-3942-74FC93CF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AAC3-4108-181E-58E2-A19758E6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F3E9-3F1A-3321-2522-824BBAA9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70357-CA52-1594-ED8B-2E47D4F0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5C92-4C4C-FCDF-E789-A82BC89B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8BD0-AAC2-B291-4612-D17C38B9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B8F6-49DB-ADCA-2A8D-A5C2532B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929A-E3F9-14AC-9BAD-BF9E26AB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6D3D-2654-0015-888A-418862DE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7BA5-7956-9878-E1D9-8EC4FE1F8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1EAE-AC5B-7711-3871-4E00367B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9C59A-EB54-774C-CF39-7453B705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3686-DDE4-9D79-3CFE-ABF22F11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7B1-04EA-F367-593D-63273155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4B72-B0D7-0C9F-44CE-ECA94BE4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B9F13-7B71-7815-DE11-C1B12090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8D799-4551-5FC9-E51A-9B209D13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1908E-965E-1F24-9223-E5CF28821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8742F-E0CC-5C92-9A20-BCE744D8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D88A1-F0D7-B173-819B-FD455291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006F4-979F-660F-DBD0-BE917431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2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E97F-DFDA-0E3C-8679-C86E6DDE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931F5-6BF3-072B-CA21-CADB280B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96A6C-2D71-F95B-85B8-54F9C827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C174E-31D4-1DA8-C60A-AEA8DF43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43AB-4629-D32E-5BEA-9922F9F3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279F4-6CE2-799D-B01D-8359A3D9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1DF0C-DF32-3F61-A44C-5BAE12D5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EE32-4670-990A-77E4-12C37B75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8E01-6658-1072-F9D6-1AE81C03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30209-ED04-7123-7826-6862A9E7D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04557-CED7-1ECB-DFE6-F800259B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D11A-EC8A-5CB2-3B1D-6562090B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E77E-6C94-752B-412F-603616B9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4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3BBA-1007-429A-EF6C-597DEE7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2D421-E5E1-FDF7-883B-A391A1BDC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C8C5-84B3-B71E-8635-B01191C9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347C9-AB38-ED89-D6D4-C35F5FEF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9A364-59C8-FAE6-7D7F-CBE3659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F8CA8-4C25-7F61-734F-39E1C99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3C5F-375D-0E48-0A58-3CE5AB97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2378-8A5D-6DAE-DC92-6E03957A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6118-947B-0D9C-DD12-E125F326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378F8-30C5-4A21-845E-C40F12F30A95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B303-0C2C-EFE8-C450-48FE4D02E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4A5A-BCEC-A023-02CE-25E3E3A9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4AD-4B2B-41F0-9DB4-1A3708C0F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4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D834B31-12A6-67BD-63A0-08A67815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278" b="10433"/>
          <a:stretch/>
        </p:blipFill>
        <p:spPr>
          <a:xfrm>
            <a:off x="2449766" y="1070264"/>
            <a:ext cx="5676900" cy="44443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B53893-32B9-E024-E270-A3B181BC0296}"/>
              </a:ext>
            </a:extLst>
          </p:cNvPr>
          <p:cNvSpPr/>
          <p:nvPr/>
        </p:nvSpPr>
        <p:spPr>
          <a:xfrm>
            <a:off x="2970915" y="4591287"/>
            <a:ext cx="4634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rgbClr val="92D050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gata" panose="00000400000000000000" pitchFamily="2" charset="0"/>
              </a:rPr>
              <a:t>DINO RUUUN!!!</a:t>
            </a:r>
          </a:p>
        </p:txBody>
      </p:sp>
    </p:spTree>
    <p:extLst>
      <p:ext uri="{BB962C8B-B14F-4D97-AF65-F5344CB8AC3E}">
        <p14:creationId xmlns:p14="http://schemas.microsoft.com/office/powerpoint/2010/main" val="263085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Agata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KyungHwan</dc:creator>
  <cp:lastModifiedBy>Lee KyungHwan</cp:lastModifiedBy>
  <cp:revision>1</cp:revision>
  <dcterms:created xsi:type="dcterms:W3CDTF">2022-11-20T20:20:46Z</dcterms:created>
  <dcterms:modified xsi:type="dcterms:W3CDTF">2022-11-20T20:28:21Z</dcterms:modified>
</cp:coreProperties>
</file>