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9" r:id="rId4"/>
    <p:sldId id="260" r:id="rId5"/>
    <p:sldId id="269" r:id="rId6"/>
    <p:sldId id="263" r:id="rId7"/>
    <p:sldId id="264" r:id="rId8"/>
    <p:sldId id="266" r:id="rId9"/>
    <p:sldId id="268" r:id="rId10"/>
    <p:sldId id="27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F12A34-8C40-4DA5-B85D-97B25E915B19}"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AA599-E2B3-4AF7-A2DF-D7B16E8EA12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12A34-8C40-4DA5-B85D-97B25E915B19}"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AA599-E2B3-4AF7-A2DF-D7B16E8EA12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12A34-8C40-4DA5-B85D-97B25E915B19}"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AA599-E2B3-4AF7-A2DF-D7B16E8EA12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12A34-8C40-4DA5-B85D-97B25E915B19}"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AA599-E2B3-4AF7-A2DF-D7B16E8EA12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F12A34-8C40-4DA5-B85D-97B25E915B19}"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AA599-E2B3-4AF7-A2DF-D7B16E8EA12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F12A34-8C40-4DA5-B85D-97B25E915B19}" type="datetimeFigureOut">
              <a:rPr lang="en-US" smtClean="0"/>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AA599-E2B3-4AF7-A2DF-D7B16E8EA12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F12A34-8C40-4DA5-B85D-97B25E915B19}" type="datetimeFigureOut">
              <a:rPr lang="en-US" smtClean="0"/>
              <a:t>3/8/2020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BAA599-E2B3-4AF7-A2DF-D7B16E8EA12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F12A34-8C40-4DA5-B85D-97B25E915B19}" type="datetimeFigureOut">
              <a:rPr lang="en-US" smtClean="0"/>
              <a:t>3/8/2020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BAA599-E2B3-4AF7-A2DF-D7B16E8EA12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12A34-8C40-4DA5-B85D-97B25E915B19}" type="datetimeFigureOut">
              <a:rPr lang="en-US" smtClean="0"/>
              <a:t>3/8/2020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BAA599-E2B3-4AF7-A2DF-D7B16E8EA12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12A34-8C40-4DA5-B85D-97B25E915B19}" type="datetimeFigureOut">
              <a:rPr lang="en-US" smtClean="0"/>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AA599-E2B3-4AF7-A2DF-D7B16E8EA12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12A34-8C40-4DA5-B85D-97B25E915B19}" type="datetimeFigureOut">
              <a:rPr lang="en-US" smtClean="0"/>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AA599-E2B3-4AF7-A2DF-D7B16E8EA124}" type="slidenum">
              <a:rPr lang="en-US" smtClean="0"/>
              <a:t>‹#›</a:t>
            </a:fld>
            <a:endParaRPr lang="en-US"/>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p>
            <a:r>
              <a:rPr lang="en-US" smtClean="0"/>
              <a:t>Click icon to add picture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19" name="Group 218"/>
          <p:cNvGrpSpPr/>
          <p:nvPr/>
        </p:nvGrpSpPr>
        <p:grpSpPr>
          <a:xfrm>
            <a:off x="6558164" y="66319"/>
            <a:ext cx="2575511"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E6F12A34-8C40-4DA5-B85D-97B25E915B19}" type="datetimeFigureOut">
              <a:rPr lang="en-US" smtClean="0"/>
              <a:t>3/8/2020</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4DBAA599-E2B3-4AF7-A2DF-D7B16E8EA12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3400"/>
            <a:ext cx="7117180" cy="2286000"/>
          </a:xfrm>
        </p:spPr>
        <p:txBody>
          <a:bodyPr/>
          <a:lstStyle/>
          <a:p>
            <a:r>
              <a:rPr lang="en-US" dirty="0" smtClean="0"/>
              <a:t>ONLINE BLOOD ORGAN TRANSPLANT MANAGEMENT SYSTEM</a:t>
            </a:r>
            <a:endParaRPr lang="en-US" dirty="0"/>
          </a:p>
        </p:txBody>
      </p:sp>
      <p:sp>
        <p:nvSpPr>
          <p:cNvPr id="3" name="Subtitle 2"/>
          <p:cNvSpPr>
            <a:spLocks noGrp="1"/>
          </p:cNvSpPr>
          <p:nvPr>
            <p:ph type="subTitle" idx="1"/>
          </p:nvPr>
        </p:nvSpPr>
        <p:spPr>
          <a:xfrm>
            <a:off x="3962400" y="4267200"/>
            <a:ext cx="4316622" cy="2080620"/>
          </a:xfrm>
        </p:spPr>
        <p:txBody>
          <a:bodyPr>
            <a:normAutofit/>
          </a:bodyPr>
          <a:lstStyle/>
          <a:p>
            <a:r>
              <a:rPr lang="en-US" dirty="0" smtClean="0">
                <a:solidFill>
                  <a:schemeClr val="tx1"/>
                </a:solidFill>
              </a:rPr>
              <a:t>TEAM MEMBERS:</a:t>
            </a:r>
          </a:p>
          <a:p>
            <a:r>
              <a:rPr lang="en-US" dirty="0" smtClean="0">
                <a:solidFill>
                  <a:schemeClr val="tx1"/>
                </a:solidFill>
              </a:rPr>
              <a:t>BHAVYA.G     211517205018</a:t>
            </a:r>
          </a:p>
          <a:p>
            <a:r>
              <a:rPr lang="en-US" dirty="0" smtClean="0">
                <a:solidFill>
                  <a:schemeClr val="tx1"/>
                </a:solidFill>
              </a:rPr>
              <a:t>JAYASREE.K    211517205046</a:t>
            </a:r>
          </a:p>
          <a:p>
            <a:r>
              <a:rPr lang="en-US" dirty="0" smtClean="0">
                <a:solidFill>
                  <a:schemeClr val="tx1"/>
                </a:solidFill>
              </a:rPr>
              <a:t>NANDHANA.B 211517205069</a:t>
            </a:r>
            <a:endParaRPr lang="en-US"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657600"/>
            <a:ext cx="3048000" cy="2503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472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sz="1900" dirty="0" smtClean="0"/>
              <a:t>1.P</a:t>
            </a:r>
            <a:r>
              <a:rPr lang="en-US" sz="1900" dirty="0"/>
              <a:t>. </a:t>
            </a:r>
            <a:r>
              <a:rPr lang="en-US" sz="1900" dirty="0" err="1"/>
              <a:t>Priya</a:t>
            </a:r>
            <a:r>
              <a:rPr lang="en-US" sz="1900" dirty="0"/>
              <a:t>, V. </a:t>
            </a:r>
            <a:r>
              <a:rPr lang="en-US" sz="1900" dirty="0" err="1"/>
              <a:t>Saranya</a:t>
            </a:r>
            <a:r>
              <a:rPr lang="en-US" sz="1900" dirty="0"/>
              <a:t>, S. </a:t>
            </a:r>
            <a:r>
              <a:rPr lang="en-US" sz="1900" dirty="0" err="1"/>
              <a:t>Shabana</a:t>
            </a:r>
            <a:r>
              <a:rPr lang="en-US" sz="1900" dirty="0"/>
              <a:t>, </a:t>
            </a:r>
            <a:r>
              <a:rPr lang="en-US" sz="1900" dirty="0" err="1"/>
              <a:t>Kavitha</a:t>
            </a:r>
            <a:r>
              <a:rPr lang="en-US" sz="1900" dirty="0"/>
              <a:t> </a:t>
            </a:r>
            <a:r>
              <a:rPr lang="en-US" sz="1900" dirty="0" err="1"/>
              <a:t>Subramani</a:t>
            </a:r>
            <a:r>
              <a:rPr lang="en-US" sz="1900" dirty="0"/>
              <a:t> </a:t>
            </a:r>
            <a:r>
              <a:rPr lang="en-US" sz="1900" dirty="0" smtClean="0"/>
              <a:t>:”The </a:t>
            </a:r>
            <a:r>
              <a:rPr lang="en-US" sz="1900" dirty="0"/>
              <a:t>Optimization of Blood Donor </a:t>
            </a:r>
            <a:r>
              <a:rPr lang="en-US" sz="1900" dirty="0" err="1"/>
              <a:t>Informationand</a:t>
            </a:r>
            <a:r>
              <a:rPr lang="en-US" sz="1900" dirty="0"/>
              <a:t> Management System by </a:t>
            </a:r>
            <a:r>
              <a:rPr lang="en-US" sz="1900" dirty="0" err="1" smtClean="0"/>
              <a:t>Technopedia</a:t>
            </a:r>
            <a:r>
              <a:rPr lang="en-US" sz="1900" dirty="0" smtClean="0"/>
              <a:t>” </a:t>
            </a:r>
            <a:r>
              <a:rPr lang="en-US" sz="1900" dirty="0"/>
              <a:t>[IJIRSET</a:t>
            </a:r>
            <a:r>
              <a:rPr lang="en-US" sz="1900" dirty="0" smtClean="0"/>
              <a:t>]- </a:t>
            </a:r>
            <a:r>
              <a:rPr lang="en-US" sz="1900" dirty="0"/>
              <a:t>Feb </a:t>
            </a:r>
            <a:r>
              <a:rPr lang="en-US" sz="1900" dirty="0" smtClean="0"/>
              <a:t>2014.</a:t>
            </a:r>
          </a:p>
          <a:p>
            <a:r>
              <a:rPr lang="en-US" sz="1900" dirty="0" smtClean="0"/>
              <a:t>2.Tushar </a:t>
            </a:r>
            <a:r>
              <a:rPr lang="en-US" sz="1900" dirty="0" err="1"/>
              <a:t>Pandit</a:t>
            </a:r>
            <a:r>
              <a:rPr lang="en-US" sz="1900" dirty="0"/>
              <a:t>, </a:t>
            </a:r>
            <a:r>
              <a:rPr lang="en-US" sz="1900" dirty="0" err="1"/>
              <a:t>Satish</a:t>
            </a:r>
            <a:r>
              <a:rPr lang="en-US" sz="1900" dirty="0"/>
              <a:t> </a:t>
            </a:r>
            <a:r>
              <a:rPr lang="en-US" sz="1900" dirty="0" err="1"/>
              <a:t>Niloor</a:t>
            </a:r>
            <a:r>
              <a:rPr lang="en-US" sz="1900" dirty="0"/>
              <a:t>, A.S. </a:t>
            </a:r>
            <a:r>
              <a:rPr lang="en-US" sz="1900" dirty="0" err="1"/>
              <a:t>Shinde</a:t>
            </a:r>
            <a:r>
              <a:rPr lang="en-US" sz="1900" dirty="0"/>
              <a:t> </a:t>
            </a:r>
            <a:r>
              <a:rPr lang="en-US" sz="1900" dirty="0" smtClean="0"/>
              <a:t>:”A </a:t>
            </a:r>
            <a:r>
              <a:rPr lang="en-US" sz="1900" dirty="0"/>
              <a:t>Survey Paper on E-Blood Bank and an Idea to use </a:t>
            </a:r>
            <a:r>
              <a:rPr lang="en-US" sz="1900" dirty="0" err="1" smtClean="0"/>
              <a:t>onSmartphone</a:t>
            </a:r>
            <a:r>
              <a:rPr lang="en-US" sz="1900" dirty="0" smtClean="0"/>
              <a:t>” </a:t>
            </a:r>
            <a:r>
              <a:rPr lang="en-US" sz="1900" dirty="0"/>
              <a:t>[IJCA</a:t>
            </a:r>
            <a:r>
              <a:rPr lang="en-US" sz="1900" dirty="0" smtClean="0"/>
              <a:t>]- </a:t>
            </a:r>
            <a:r>
              <a:rPr lang="en-US" sz="1900" dirty="0"/>
              <a:t>March 2015.</a:t>
            </a:r>
          </a:p>
          <a:p>
            <a:r>
              <a:rPr lang="en-US" sz="1900" dirty="0" smtClean="0"/>
              <a:t>   3.Prof</a:t>
            </a:r>
            <a:r>
              <a:rPr lang="en-US" sz="1900" dirty="0"/>
              <a:t>. </a:t>
            </a:r>
            <a:r>
              <a:rPr lang="en-US" sz="1900" dirty="0" err="1"/>
              <a:t>Snigdha</a:t>
            </a:r>
            <a:r>
              <a:rPr lang="en-US" sz="1900" dirty="0"/>
              <a:t>, </a:t>
            </a:r>
            <a:r>
              <a:rPr lang="en-US" sz="1900" dirty="0" err="1"/>
              <a:t>Varsha</a:t>
            </a:r>
            <a:r>
              <a:rPr lang="en-US" sz="1900" dirty="0"/>
              <a:t> </a:t>
            </a:r>
            <a:r>
              <a:rPr lang="en-US" sz="1900" dirty="0" err="1"/>
              <a:t>Anabhavane</a:t>
            </a:r>
            <a:r>
              <a:rPr lang="en-US" sz="1900" dirty="0"/>
              <a:t>, </a:t>
            </a:r>
            <a:r>
              <a:rPr lang="en-US" sz="1900" dirty="0" err="1"/>
              <a:t>Pratiksha</a:t>
            </a:r>
            <a:r>
              <a:rPr lang="en-US" sz="1900" dirty="0"/>
              <a:t> </a:t>
            </a:r>
            <a:r>
              <a:rPr lang="en-US" sz="1900" dirty="0" err="1"/>
              <a:t>lokhande</a:t>
            </a:r>
            <a:r>
              <a:rPr lang="en-US" sz="1900" dirty="0"/>
              <a:t>, Siddhi </a:t>
            </a:r>
            <a:r>
              <a:rPr lang="en-US" sz="1900" dirty="0" err="1"/>
              <a:t>Kasar</a:t>
            </a:r>
            <a:r>
              <a:rPr lang="en-US" sz="1900" dirty="0"/>
              <a:t>, </a:t>
            </a:r>
            <a:r>
              <a:rPr lang="en-US" sz="1900" dirty="0" err="1"/>
              <a:t>Pranita</a:t>
            </a:r>
            <a:r>
              <a:rPr lang="en-US" sz="1900" dirty="0"/>
              <a:t> More </a:t>
            </a:r>
            <a:r>
              <a:rPr lang="en-US" sz="1900" dirty="0" smtClean="0"/>
              <a:t>:” </a:t>
            </a:r>
            <a:r>
              <a:rPr lang="en-US" sz="1900" dirty="0"/>
              <a:t>Android Blood </a:t>
            </a:r>
            <a:r>
              <a:rPr lang="en-US" sz="1900" dirty="0" smtClean="0"/>
              <a:t>Bank” </a:t>
            </a:r>
            <a:r>
              <a:rPr lang="en-US" sz="1900" dirty="0"/>
              <a:t>[IJARCCE</a:t>
            </a:r>
            <a:r>
              <a:rPr lang="en-US" sz="1900" dirty="0" smtClean="0"/>
              <a:t>] – </a:t>
            </a:r>
            <a:r>
              <a:rPr lang="en-US" sz="1900" dirty="0"/>
              <a:t>Nov 2015.</a:t>
            </a:r>
          </a:p>
          <a:p>
            <a:r>
              <a:rPr lang="en-US" sz="1900" dirty="0" smtClean="0"/>
              <a:t> 4.R.Vanitha</a:t>
            </a:r>
            <a:r>
              <a:rPr lang="en-US" sz="1900" dirty="0"/>
              <a:t>, M.E, </a:t>
            </a:r>
            <a:r>
              <a:rPr lang="en-US" sz="1900" dirty="0" err="1"/>
              <a:t>P.Divyarani</a:t>
            </a:r>
            <a:r>
              <a:rPr lang="en-US" sz="1900" dirty="0"/>
              <a:t>, </a:t>
            </a:r>
            <a:r>
              <a:rPr lang="en-US" sz="1900" dirty="0" err="1"/>
              <a:t>BCloud</a:t>
            </a:r>
            <a:r>
              <a:rPr lang="en-US" sz="1900" dirty="0"/>
              <a:t> App: </a:t>
            </a:r>
            <a:r>
              <a:rPr lang="en-US" sz="1900" dirty="0" smtClean="0"/>
              <a:t>” </a:t>
            </a:r>
            <a:r>
              <a:rPr lang="en-US" sz="1900" dirty="0"/>
              <a:t>Blood Donor Application for Android </a:t>
            </a:r>
            <a:r>
              <a:rPr lang="en-US" sz="1900" dirty="0" err="1" smtClean="0"/>
              <a:t>Mobile”International</a:t>
            </a:r>
            <a:r>
              <a:rPr lang="en-US" sz="1900" dirty="0" smtClean="0"/>
              <a:t> </a:t>
            </a:r>
            <a:r>
              <a:rPr lang="en-US" sz="1900" dirty="0"/>
              <a:t>Journal of Innovations in Engineering and Technology (IJIET), Vol. 2 </a:t>
            </a:r>
            <a:r>
              <a:rPr lang="en-US" sz="1900" dirty="0" smtClean="0"/>
              <a:t>Issue </a:t>
            </a:r>
            <a:r>
              <a:rPr lang="en-US" sz="1900" dirty="0"/>
              <a:t>1 February2013</a:t>
            </a:r>
            <a:r>
              <a:rPr lang="en-US" dirty="0"/>
              <a:t>.</a:t>
            </a:r>
          </a:p>
          <a:p>
            <a:endParaRPr lang="en-US" dirty="0"/>
          </a:p>
        </p:txBody>
      </p:sp>
    </p:spTree>
    <p:extLst>
      <p:ext uri="{BB962C8B-B14F-4D97-AF65-F5344CB8AC3E}">
        <p14:creationId xmlns:p14="http://schemas.microsoft.com/office/powerpoint/2010/main" val="328235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125113" cy="924475"/>
          </a:xfrm>
        </p:spPr>
        <p:txBody>
          <a:bodyPr>
            <a:normAutofit fontScale="90000"/>
          </a:bodyPr>
          <a:lstStyle/>
          <a:p>
            <a:r>
              <a:rPr lang="en-US" dirty="0" smtClean="0">
                <a:solidFill>
                  <a:schemeClr val="bg1"/>
                </a:solidFill>
              </a:rPr>
              <a:t>   </a:t>
            </a:r>
            <a:r>
              <a:rPr lang="en-US" dirty="0" smtClean="0">
                <a:solidFill>
                  <a:schemeClr val="tx1"/>
                </a:solidFill>
              </a:rPr>
              <a:t>ABSTRACT:</a:t>
            </a:r>
            <a:r>
              <a:rPr lang="en-US" dirty="0" smtClean="0">
                <a:solidFill>
                  <a:schemeClr val="bg1"/>
                </a:solidFill>
              </a:rPr>
              <a:t/>
            </a:r>
            <a:br>
              <a:rPr lang="en-US" dirty="0" smtClean="0">
                <a:solidFill>
                  <a:schemeClr val="bg1"/>
                </a:solidFill>
              </a:rPr>
            </a:br>
            <a:endParaRPr lang="en-US" dirty="0">
              <a:solidFill>
                <a:schemeClr val="bg1"/>
              </a:solidFill>
            </a:endParaRPr>
          </a:p>
        </p:txBody>
      </p:sp>
      <p:sp>
        <p:nvSpPr>
          <p:cNvPr id="3" name="Content Placeholder 2"/>
          <p:cNvSpPr>
            <a:spLocks noGrp="1"/>
          </p:cNvSpPr>
          <p:nvPr>
            <p:ph idx="1"/>
          </p:nvPr>
        </p:nvSpPr>
        <p:spPr/>
        <p:txBody>
          <a:bodyPr>
            <a:noAutofit/>
          </a:bodyPr>
          <a:lstStyle/>
          <a:p>
            <a:pPr marL="0" indent="0">
              <a:buNone/>
            </a:pPr>
            <a:r>
              <a:rPr lang="en-US" dirty="0"/>
              <a:t>Blood is an important aspect for all living things. It proves to be a lifesaving component in case of </a:t>
            </a:r>
            <a:r>
              <a:rPr lang="en-US" dirty="0" smtClean="0"/>
              <a:t>emergency requirement</a:t>
            </a:r>
            <a:r>
              <a:rPr lang="en-US" dirty="0"/>
              <a:t>. In this users can view all the information provided. The main aim of developing this application </a:t>
            </a:r>
            <a:r>
              <a:rPr lang="en-US" dirty="0" smtClean="0"/>
              <a:t>is to </a:t>
            </a:r>
            <a:r>
              <a:rPr lang="en-US" dirty="0"/>
              <a:t>reduce the time to a great extend that is spent in searching for the right donor and the availability of </a:t>
            </a:r>
            <a:r>
              <a:rPr lang="en-US" dirty="0" smtClean="0"/>
              <a:t>blood required</a:t>
            </a:r>
            <a:r>
              <a:rPr lang="en-US" dirty="0"/>
              <a:t>. As well as User can register himself for his/her organ donation after his/her death to the needed ones</a:t>
            </a:r>
          </a:p>
        </p:txBody>
      </p:sp>
    </p:spTree>
    <p:extLst>
      <p:ext uri="{BB962C8B-B14F-4D97-AF65-F5344CB8AC3E}">
        <p14:creationId xmlns:p14="http://schemas.microsoft.com/office/powerpoint/2010/main" val="654619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125113" cy="924475"/>
          </a:xfrm>
        </p:spPr>
        <p:txBody>
          <a:bodyPr/>
          <a:lstStyle/>
          <a:p>
            <a:r>
              <a:rPr lang="en-US" dirty="0" smtClean="0">
                <a:solidFill>
                  <a:schemeClr val="tx1"/>
                </a:solidFill>
              </a:rPr>
              <a:t>INTRODUCTION:</a:t>
            </a:r>
            <a:endParaRPr lang="en-US" dirty="0">
              <a:solidFill>
                <a:schemeClr val="tx1"/>
              </a:solidFill>
            </a:endParaRPr>
          </a:p>
        </p:txBody>
      </p:sp>
      <p:sp>
        <p:nvSpPr>
          <p:cNvPr id="3" name="Content Placeholder 2"/>
          <p:cNvSpPr>
            <a:spLocks noGrp="1"/>
          </p:cNvSpPr>
          <p:nvPr>
            <p:ph idx="1"/>
          </p:nvPr>
        </p:nvSpPr>
        <p:spPr>
          <a:xfrm>
            <a:off x="762000" y="1219200"/>
            <a:ext cx="7220155" cy="4715798"/>
          </a:xfrm>
        </p:spPr>
        <p:txBody>
          <a:bodyPr>
            <a:normAutofit/>
          </a:bodyPr>
          <a:lstStyle/>
          <a:p>
            <a:r>
              <a:rPr lang="en-US" dirty="0"/>
              <a:t>The need for blood and organ is great as it is life, as there is no replacement for human blood and organ. Everyday blood and organ is required in hospitals and emergency treatment facilities for patients with </a:t>
            </a:r>
            <a:r>
              <a:rPr lang="en-US" dirty="0" err="1"/>
              <a:t>Cancer,Thalassemia</a:t>
            </a:r>
            <a:r>
              <a:rPr lang="en-US" dirty="0"/>
              <a:t> and other diseases, for organ transplant recipients, and to help save the lives of </a:t>
            </a:r>
            <a:r>
              <a:rPr lang="en-US" dirty="0" smtClean="0"/>
              <a:t>accident/trauma victims</a:t>
            </a:r>
            <a:r>
              <a:rPr lang="en-US" dirty="0"/>
              <a:t>. With a growing population and advances in medical treatments and procedures requiring </a:t>
            </a:r>
            <a:r>
              <a:rPr lang="en-US" dirty="0" smtClean="0"/>
              <a:t>blood transfusions</a:t>
            </a:r>
            <a:r>
              <a:rPr lang="en-US" dirty="0"/>
              <a:t>, the demand for blood and organ continue to increase. In India many people are losing their </a:t>
            </a:r>
            <a:r>
              <a:rPr lang="en-US" dirty="0" err="1"/>
              <a:t>livesevery</a:t>
            </a:r>
            <a:r>
              <a:rPr lang="en-US" dirty="0"/>
              <a:t> day in emergency situations because we are suffering from lack of blood and organ in blood and </a:t>
            </a:r>
            <a:r>
              <a:rPr lang="en-US" dirty="0" err="1"/>
              <a:t>OrganBanks</a:t>
            </a:r>
            <a:r>
              <a:rPr lang="en-US" dirty="0"/>
              <a:t>, and they do not receive the blood and organ timely.</a:t>
            </a:r>
          </a:p>
        </p:txBody>
      </p:sp>
    </p:spTree>
    <p:extLst>
      <p:ext uri="{BB962C8B-B14F-4D97-AF65-F5344CB8AC3E}">
        <p14:creationId xmlns:p14="http://schemas.microsoft.com/office/powerpoint/2010/main" val="3294795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125113" cy="924475"/>
          </a:xfrm>
        </p:spPr>
        <p:txBody>
          <a:bodyPr/>
          <a:lstStyle/>
          <a:p>
            <a:r>
              <a:rPr lang="en-US" dirty="0" smtClean="0">
                <a:solidFill>
                  <a:schemeClr val="tx1"/>
                </a:solidFill>
              </a:rPr>
              <a:t>LITERATURE REVIEW:</a:t>
            </a:r>
            <a:endParaRPr lang="en-US" dirty="0">
              <a:solidFill>
                <a:schemeClr val="tx1"/>
              </a:solidFill>
            </a:endParaRPr>
          </a:p>
        </p:txBody>
      </p:sp>
      <p:sp>
        <p:nvSpPr>
          <p:cNvPr id="3" name="Content Placeholder 2"/>
          <p:cNvSpPr>
            <a:spLocks noGrp="1"/>
          </p:cNvSpPr>
          <p:nvPr>
            <p:ph idx="1"/>
          </p:nvPr>
        </p:nvSpPr>
        <p:spPr>
          <a:xfrm>
            <a:off x="533400" y="1524000"/>
            <a:ext cx="7125112" cy="4051437"/>
          </a:xfrm>
        </p:spPr>
        <p:txBody>
          <a:bodyPr>
            <a:normAutofit/>
          </a:bodyPr>
          <a:lstStyle/>
          <a:p>
            <a:pPr marL="0" indent="0">
              <a:buNone/>
            </a:pPr>
            <a:r>
              <a:rPr lang="en-US" dirty="0"/>
              <a:t>In </a:t>
            </a:r>
            <a:r>
              <a:rPr lang="en-US" dirty="0" smtClean="0"/>
              <a:t>“The </a:t>
            </a:r>
            <a:r>
              <a:rPr lang="en-US" dirty="0"/>
              <a:t>Optimization of Blood Donor Information and Management System by </a:t>
            </a:r>
            <a:r>
              <a:rPr lang="en-US" dirty="0" err="1" smtClean="0"/>
              <a:t>Technopedia</a:t>
            </a:r>
            <a:r>
              <a:rPr lang="en-US" dirty="0" smtClean="0"/>
              <a:t>” </a:t>
            </a:r>
            <a:r>
              <a:rPr lang="en-US" dirty="0"/>
              <a:t>This System</a:t>
            </a:r>
          </a:p>
          <a:p>
            <a:pPr marL="0" indent="0">
              <a:buNone/>
            </a:pPr>
            <a:r>
              <a:rPr lang="en-US" dirty="0"/>
              <a:t>is a Web based Android Application. The System consist of two Devices - Android Smartphone and A server(Usually a pc). Donor/Acceptor creates an account and a unique user id and password is given to them. </a:t>
            </a:r>
            <a:r>
              <a:rPr lang="en-US" dirty="0" err="1"/>
              <a:t>Acceptorcan</a:t>
            </a:r>
            <a:r>
              <a:rPr lang="en-US" dirty="0"/>
              <a:t> be either the patient or any relative to patient. Every detail is stored in Database (MySQL)[1].Reference Gap:1. No Blood Banks are involved.2. Does Not include organ donation.</a:t>
            </a:r>
          </a:p>
        </p:txBody>
      </p:sp>
    </p:spTree>
    <p:extLst>
      <p:ext uri="{BB962C8B-B14F-4D97-AF65-F5344CB8AC3E}">
        <p14:creationId xmlns:p14="http://schemas.microsoft.com/office/powerpoint/2010/main" val="281922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a:t>
            </a:r>
            <a:r>
              <a:rPr lang="en-US" dirty="0" smtClean="0"/>
              <a:t>“Android </a:t>
            </a:r>
            <a:r>
              <a:rPr lang="en-US" dirty="0"/>
              <a:t>Blood Bank Android Blood Bank is a Web based android </a:t>
            </a:r>
            <a:r>
              <a:rPr lang="en-US" dirty="0" smtClean="0"/>
              <a:t>application” </a:t>
            </a:r>
            <a:r>
              <a:rPr lang="en-US" dirty="0"/>
              <a:t>User has to create </a:t>
            </a:r>
            <a:r>
              <a:rPr lang="en-US" dirty="0" smtClean="0"/>
              <a:t>an account</a:t>
            </a:r>
            <a:r>
              <a:rPr lang="en-US" dirty="0"/>
              <a:t>. The Details will be stored in Database (MySQL). User will get various options like various Blood </a:t>
            </a:r>
            <a:r>
              <a:rPr lang="en-US" dirty="0" err="1"/>
              <a:t>Campsnearby</a:t>
            </a:r>
            <a:r>
              <a:rPr lang="en-US" dirty="0"/>
              <a:t>, search blood donors, search blood bank, search for a particular blood type etc. GPS can be used to </a:t>
            </a:r>
            <a:r>
              <a:rPr lang="en-US" dirty="0" err="1"/>
              <a:t>locatenearby</a:t>
            </a:r>
            <a:r>
              <a:rPr lang="en-US" dirty="0"/>
              <a:t> Blood Camps, Blood Bank and Hospitals. GPS can also be used to get exact path to Blood Bank in </a:t>
            </a:r>
            <a:r>
              <a:rPr lang="en-US" dirty="0" err="1"/>
              <a:t>caseof</a:t>
            </a:r>
            <a:r>
              <a:rPr lang="en-US" dirty="0"/>
              <a:t> emergency to save time[3].Reference Gap:1. Does not include organ donation.2. Not available on windows.</a:t>
            </a:r>
          </a:p>
        </p:txBody>
      </p:sp>
    </p:spTree>
    <p:extLst>
      <p:ext uri="{BB962C8B-B14F-4D97-AF65-F5344CB8AC3E}">
        <p14:creationId xmlns:p14="http://schemas.microsoft.com/office/powerpoint/2010/main" val="2203973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a:bodyPr>
          <a:lstStyle/>
          <a:p>
            <a:r>
              <a:rPr lang="en-US" dirty="0"/>
              <a:t>Online Blood Bank and Organ Transplant will be a android application. The purpose of the system is to </a:t>
            </a:r>
            <a:r>
              <a:rPr lang="en-US" dirty="0" smtClean="0"/>
              <a:t>simplify and </a:t>
            </a:r>
            <a:r>
              <a:rPr lang="en-US" dirty="0"/>
              <a:t>automate the process of searching the blood in case of emergency and maintaining the records of blood </a:t>
            </a:r>
            <a:r>
              <a:rPr lang="en-US" dirty="0" err="1"/>
              <a:t>donors,recipients</a:t>
            </a:r>
            <a:r>
              <a:rPr lang="en-US" dirty="0"/>
              <a:t>, blood donation programs and blood stocks in the bank. Using this application blood seeker can </a:t>
            </a:r>
            <a:r>
              <a:rPr lang="en-US" dirty="0" smtClean="0"/>
              <a:t>search for </a:t>
            </a:r>
            <a:r>
              <a:rPr lang="en-US" dirty="0"/>
              <a:t>blood donors and can call or message the donors through this app on android. This application can also </a:t>
            </a:r>
            <a:r>
              <a:rPr lang="en-US" dirty="0" smtClean="0"/>
              <a:t>be used </a:t>
            </a:r>
            <a:r>
              <a:rPr lang="en-US" dirty="0"/>
              <a:t>by organ donor and seeker where person can register for organ donation. Proposed system will contain </a:t>
            </a:r>
            <a:r>
              <a:rPr lang="en-US" dirty="0" smtClean="0"/>
              <a:t>a Directory </a:t>
            </a:r>
            <a:r>
              <a:rPr lang="en-US" dirty="0"/>
              <a:t>which includes details of all Blood Bank across India. User can search Blood Bank using PIN code </a:t>
            </a:r>
            <a:r>
              <a:rPr lang="en-US" dirty="0" smtClean="0"/>
              <a:t>and typing </a:t>
            </a:r>
            <a:r>
              <a:rPr lang="en-US" dirty="0"/>
              <a:t>name of State or city</a:t>
            </a:r>
          </a:p>
        </p:txBody>
      </p:sp>
    </p:spTree>
    <p:extLst>
      <p:ext uri="{BB962C8B-B14F-4D97-AF65-F5344CB8AC3E}">
        <p14:creationId xmlns:p14="http://schemas.microsoft.com/office/powerpoint/2010/main" val="3746456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DIAGRAM</a:t>
            </a:r>
            <a:endParaRPr lang="en-US" dirty="0"/>
          </a:p>
        </p:txBody>
      </p:sp>
      <p:sp>
        <p:nvSpPr>
          <p:cNvPr id="4" name="Content Placeholder 3"/>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266950"/>
            <a:ext cx="51816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7857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BASICS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000" b="1" dirty="0">
                <a:solidFill>
                  <a:schemeClr val="tx1"/>
                </a:solidFill>
              </a:rPr>
              <a:t>Hardware system configuration:</a:t>
            </a:r>
          </a:p>
          <a:p>
            <a:pPr marL="0" indent="0">
              <a:buNone/>
            </a:pPr>
            <a:r>
              <a:rPr lang="en-US" dirty="0">
                <a:solidFill>
                  <a:schemeClr val="tx1"/>
                </a:solidFill>
              </a:rPr>
              <a:t> Processor - Pentium–III</a:t>
            </a:r>
          </a:p>
          <a:p>
            <a:pPr marL="0" indent="0">
              <a:buNone/>
            </a:pPr>
            <a:r>
              <a:rPr lang="en-US" dirty="0">
                <a:solidFill>
                  <a:schemeClr val="tx1"/>
                </a:solidFill>
              </a:rPr>
              <a:t> Speed - 1.1 GHz</a:t>
            </a:r>
          </a:p>
          <a:p>
            <a:pPr marL="0" indent="0">
              <a:buNone/>
            </a:pPr>
            <a:r>
              <a:rPr lang="en-US" dirty="0">
                <a:solidFill>
                  <a:schemeClr val="tx1"/>
                </a:solidFill>
              </a:rPr>
              <a:t> RAM - 256 MB (min)</a:t>
            </a:r>
          </a:p>
          <a:p>
            <a:pPr marL="0" indent="0">
              <a:buNone/>
            </a:pPr>
            <a:r>
              <a:rPr lang="en-US" dirty="0">
                <a:solidFill>
                  <a:schemeClr val="tx1"/>
                </a:solidFill>
              </a:rPr>
              <a:t> Hard Disk - 20 GB</a:t>
            </a:r>
          </a:p>
          <a:p>
            <a:pPr marL="0" indent="0">
              <a:buNone/>
            </a:pPr>
            <a:r>
              <a:rPr lang="en-US" dirty="0">
                <a:solidFill>
                  <a:schemeClr val="tx1"/>
                </a:solidFill>
              </a:rPr>
              <a:t> Floppy Drive - 1.44 MB</a:t>
            </a:r>
          </a:p>
          <a:p>
            <a:pPr marL="0" indent="0">
              <a:buNone/>
            </a:pPr>
            <a:r>
              <a:rPr lang="en-US" dirty="0">
                <a:solidFill>
                  <a:schemeClr val="tx1"/>
                </a:solidFill>
              </a:rPr>
              <a:t> Key Board - Standard Windows </a:t>
            </a:r>
            <a:r>
              <a:rPr lang="en-US" dirty="0" smtClean="0">
                <a:solidFill>
                  <a:schemeClr val="tx1"/>
                </a:solidFill>
              </a:rPr>
              <a:t>Keyboard</a:t>
            </a:r>
          </a:p>
          <a:p>
            <a:pPr marL="0" indent="0">
              <a:buNone/>
            </a:pPr>
            <a:r>
              <a:rPr lang="en-US" sz="2000" b="1" dirty="0">
                <a:solidFill>
                  <a:schemeClr val="tx1"/>
                </a:solidFill>
              </a:rPr>
              <a:t>Software system configuration:</a:t>
            </a:r>
          </a:p>
          <a:p>
            <a:pPr marL="0" indent="0">
              <a:buNone/>
            </a:pPr>
            <a:r>
              <a:rPr lang="en-US" dirty="0">
                <a:solidFill>
                  <a:schemeClr val="tx1"/>
                </a:solidFill>
              </a:rPr>
              <a:t> System - Windows95/98/2000/XP</a:t>
            </a:r>
          </a:p>
          <a:p>
            <a:pPr marL="0" indent="0">
              <a:buNone/>
            </a:pPr>
            <a:r>
              <a:rPr lang="en-US" dirty="0">
                <a:solidFill>
                  <a:schemeClr val="tx1"/>
                </a:solidFill>
              </a:rPr>
              <a:t> Operating Application Server-Tomcat5.0/6.X</a:t>
            </a:r>
          </a:p>
          <a:p>
            <a:pPr marL="0" indent="0">
              <a:buNone/>
            </a:pPr>
            <a:r>
              <a:rPr lang="en-US" dirty="0">
                <a:solidFill>
                  <a:schemeClr val="tx1"/>
                </a:solidFill>
              </a:rPr>
              <a:t> Front End - HTML,CSS, Java, </a:t>
            </a:r>
            <a:r>
              <a:rPr lang="en-US" dirty="0" err="1">
                <a:solidFill>
                  <a:schemeClr val="tx1"/>
                </a:solidFill>
              </a:rPr>
              <a:t>Jsp,PHP</a:t>
            </a:r>
            <a:endParaRPr lang="en-US" dirty="0">
              <a:solidFill>
                <a:schemeClr val="tx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947932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a:t>Online Blood Bank and Organ Transplant will be a website. The purpose of the system is to simplify and </a:t>
            </a:r>
            <a:r>
              <a:rPr lang="en-US" dirty="0" smtClean="0"/>
              <a:t>automate the </a:t>
            </a:r>
            <a:r>
              <a:rPr lang="en-US" dirty="0"/>
              <a:t>process of searching the blood in case of emergency and maintaining the records of blood donors, recipients, blood donation programs and blood stocks in the bank. Using this website blood seeker can search for </a:t>
            </a:r>
            <a:r>
              <a:rPr lang="en-US" dirty="0" smtClean="0"/>
              <a:t>blood donors </a:t>
            </a:r>
            <a:r>
              <a:rPr lang="en-US" dirty="0"/>
              <a:t>and can call or message the donors through this app on android. This website can also be used by </a:t>
            </a:r>
            <a:r>
              <a:rPr lang="en-US" dirty="0" smtClean="0"/>
              <a:t>organ donor </a:t>
            </a:r>
            <a:r>
              <a:rPr lang="en-US" dirty="0"/>
              <a:t>and seeker where person can register for organ donation. Proposed system will contain a Directory </a:t>
            </a:r>
            <a:r>
              <a:rPr lang="en-US" dirty="0" smtClean="0"/>
              <a:t>which includes </a:t>
            </a:r>
            <a:r>
              <a:rPr lang="en-US" dirty="0"/>
              <a:t>details of all Blood Bank across India. User can search Blood Bank using PIN code and typing name </a:t>
            </a:r>
            <a:r>
              <a:rPr lang="en-US" dirty="0" smtClean="0"/>
              <a:t>of State </a:t>
            </a:r>
            <a:r>
              <a:rPr lang="en-US" dirty="0"/>
              <a:t>or city</a:t>
            </a:r>
          </a:p>
        </p:txBody>
      </p:sp>
    </p:spTree>
    <p:extLst>
      <p:ext uri="{BB962C8B-B14F-4D97-AF65-F5344CB8AC3E}">
        <p14:creationId xmlns:p14="http://schemas.microsoft.com/office/powerpoint/2010/main" val="1994543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TM02455519[[fn=Winter]]</Template>
  <TotalTime>167</TotalTime>
  <Words>760</Words>
  <Application>Microsoft Office PowerPoint</Application>
  <PresentationFormat>On-screen Show (4:3)</PresentationFormat>
  <Paragraphs>35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Winter</vt:lpstr>
      <vt:lpstr>ONLINE BLOOD ORGAN TRANSPLANT MANAGEMENT SYSTEM</vt:lpstr>
      <vt:lpstr>   ABSTRACT: </vt:lpstr>
      <vt:lpstr>INTRODUCTION:</vt:lpstr>
      <vt:lpstr>LITERATURE REVIEW:</vt:lpstr>
      <vt:lpstr>PowerPoint Presentation</vt:lpstr>
      <vt:lpstr>PROPOSED SYSTEM:</vt:lpstr>
      <vt:lpstr>ARCHITECTURE DIAGRAM</vt:lpstr>
      <vt:lpstr>MODULE BASICS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Multimedia</dc:creator>
  <cp:lastModifiedBy>Multimedia</cp:lastModifiedBy>
  <cp:revision>19</cp:revision>
  <dcterms:created xsi:type="dcterms:W3CDTF">2020-02-09T13:48:43Z</dcterms:created>
  <dcterms:modified xsi:type="dcterms:W3CDTF">2020-03-08T08:27:59Z</dcterms:modified>
</cp:coreProperties>
</file>