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66" r:id="rId7"/>
    <p:sldId id="290" r:id="rId8"/>
    <p:sldId id="291" r:id="rId9"/>
    <p:sldId id="289" r:id="rId10"/>
    <p:sldId id="276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2023-10-13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141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8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4941771" cy="1122202"/>
          </a:xfrm>
        </p:spPr>
        <p:txBody>
          <a:bodyPr rtlCol="0"/>
          <a:lstStyle/>
          <a:p>
            <a:pPr algn="r" rtl="0"/>
            <a:br>
              <a:rPr lang="en-US" altLang="ko-KR" dirty="0"/>
            </a:br>
            <a:r>
              <a:rPr lang="en-US" altLang="ko-KR" b="1" dirty="0"/>
              <a:t>2D </a:t>
            </a:r>
            <a:r>
              <a:rPr lang="ko-KR" altLang="en-US" b="1" dirty="0"/>
              <a:t>게임 프로그래밍</a:t>
            </a:r>
            <a:br>
              <a:rPr lang="en-US" altLang="ko-KR" dirty="0"/>
            </a:br>
            <a:r>
              <a:rPr lang="en-US" altLang="ko-KR" sz="2000" dirty="0"/>
              <a:t>1</a:t>
            </a:r>
            <a:r>
              <a:rPr lang="ko-KR" altLang="en-US" sz="20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815926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 dirty="0"/>
              <a:t>2020180011 </a:t>
            </a:r>
            <a:r>
              <a:rPr lang="ko-KR" altLang="en-US" dirty="0"/>
              <a:t>김정현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1" y="555812"/>
            <a:ext cx="2478741" cy="591670"/>
          </a:xfrm>
        </p:spPr>
        <p:txBody>
          <a:bodyPr rtlCol="0">
            <a:noAutofit/>
          </a:bodyPr>
          <a:lstStyle/>
          <a:p>
            <a:pPr algn="ctr" rtl="0"/>
            <a:r>
              <a:rPr lang="ko-KR" altLang="en-US" sz="4400" b="1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6353" y="555812"/>
            <a:ext cx="5347447" cy="5746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b="1" dirty="0"/>
              <a:t>장르</a:t>
            </a:r>
            <a:r>
              <a:rPr lang="en-US" altLang="ko-KR" b="1" dirty="0"/>
              <a:t>: </a:t>
            </a:r>
            <a:r>
              <a:rPr lang="ko-KR" altLang="en-US" b="1" dirty="0"/>
              <a:t>대전 격투 게임</a:t>
            </a:r>
            <a:endParaRPr lang="en-US" altLang="ko-KR" b="1" dirty="0"/>
          </a:p>
          <a:p>
            <a:pPr rtl="0"/>
            <a:r>
              <a:rPr lang="ko-KR" altLang="en-US" b="1" dirty="0"/>
              <a:t>인원 수</a:t>
            </a:r>
            <a:r>
              <a:rPr lang="en-US" altLang="ko-KR" b="1" dirty="0"/>
              <a:t>: 1 ~ 2</a:t>
            </a:r>
            <a:r>
              <a:rPr lang="ko-KR" altLang="en-US" b="1" dirty="0"/>
              <a:t>인</a:t>
            </a:r>
            <a:endParaRPr lang="en-US" altLang="ko-KR" b="1" dirty="0"/>
          </a:p>
          <a:p>
            <a:pPr rtl="0"/>
            <a:r>
              <a:rPr lang="ko-KR" altLang="en-US" b="1" dirty="0"/>
              <a:t>영감을 받은 게임</a:t>
            </a:r>
            <a:r>
              <a:rPr lang="en-US" altLang="ko-KR" b="1" dirty="0"/>
              <a:t>: </a:t>
            </a:r>
          </a:p>
          <a:p>
            <a:pPr rtl="0"/>
            <a:r>
              <a:rPr lang="en-US" altLang="ko-KR" b="1" dirty="0"/>
              <a:t>Nintendo Switch Sports | </a:t>
            </a:r>
            <a:r>
              <a:rPr lang="ko-KR" altLang="en-US" b="1" dirty="0"/>
              <a:t>검술</a:t>
            </a:r>
            <a:endParaRPr lang="en-US" altLang="ko-KR" b="1" dirty="0"/>
          </a:p>
          <a:p>
            <a:pPr rtl="0"/>
            <a:endParaRPr lang="en-US" altLang="ko-KR" b="1" dirty="0"/>
          </a:p>
          <a:p>
            <a:pPr rtl="0"/>
            <a:r>
              <a:rPr lang="ko-KR" altLang="en-US" b="1" dirty="0"/>
              <a:t>게임 방식</a:t>
            </a:r>
            <a:r>
              <a:rPr lang="en-US" altLang="ko-KR" b="1" dirty="0"/>
              <a:t>: </a:t>
            </a:r>
          </a:p>
          <a:p>
            <a:pPr rtl="0"/>
            <a:r>
              <a:rPr lang="ko-KR" altLang="en-US" b="1" dirty="0"/>
              <a:t>상황에 따라 적절한 공격 기술 또는 방어를 선택하여</a:t>
            </a:r>
            <a:r>
              <a:rPr lang="en-US" altLang="ko-KR" b="1" dirty="0"/>
              <a:t>, </a:t>
            </a:r>
            <a:r>
              <a:rPr lang="ko-KR" altLang="en-US" b="1" dirty="0"/>
              <a:t>상대방의 행동에 대응하고</a:t>
            </a:r>
            <a:r>
              <a:rPr lang="en-US" altLang="ko-KR" b="1" dirty="0"/>
              <a:t>, </a:t>
            </a:r>
            <a:r>
              <a:rPr lang="ko-KR" altLang="en-US" b="1" dirty="0"/>
              <a:t>쓰러뜨려 승패를 가리는 게임</a:t>
            </a:r>
            <a:endParaRPr lang="en-US" altLang="ko-KR" b="1" dirty="0"/>
          </a:p>
          <a:p>
            <a:pPr rtl="0"/>
            <a:endParaRPr lang="en-US" altLang="ko-KR" b="1" dirty="0"/>
          </a:p>
          <a:p>
            <a:pPr rtl="0"/>
            <a:r>
              <a:rPr lang="ko-KR" altLang="en-US" b="1" dirty="0"/>
              <a:t>모든 플레이어는 기본적으로 서로 사용할 수 있는 기술이 동일</a:t>
            </a:r>
            <a:endParaRPr lang="en-US" altLang="ko-KR" b="1" dirty="0"/>
          </a:p>
          <a:p>
            <a:pPr rtl="0"/>
            <a:r>
              <a:rPr lang="ko-KR" altLang="en-US" b="1" dirty="0"/>
              <a:t>기술 종류</a:t>
            </a:r>
            <a:r>
              <a:rPr lang="en-US" altLang="ko-KR" b="1" dirty="0"/>
              <a:t>: </a:t>
            </a:r>
            <a:r>
              <a:rPr lang="ko-KR" altLang="en-US" b="1" dirty="0"/>
              <a:t>기본 공격</a:t>
            </a:r>
            <a:r>
              <a:rPr lang="en-US" altLang="ko-KR" b="1" dirty="0"/>
              <a:t>, </a:t>
            </a:r>
            <a:r>
              <a:rPr lang="ko-KR" altLang="en-US" b="1" dirty="0"/>
              <a:t>빠른 공격</a:t>
            </a:r>
            <a:r>
              <a:rPr lang="en-US" altLang="ko-KR" b="1" dirty="0"/>
              <a:t>, </a:t>
            </a:r>
            <a:r>
              <a:rPr lang="ko-KR" altLang="en-US" b="1" dirty="0" err="1"/>
              <a:t>차징</a:t>
            </a:r>
            <a:r>
              <a:rPr lang="ko-KR" altLang="en-US" b="1" dirty="0"/>
              <a:t> 공격</a:t>
            </a:r>
            <a:r>
              <a:rPr lang="en-US" altLang="ko-KR" b="1" dirty="0"/>
              <a:t>, </a:t>
            </a:r>
            <a:r>
              <a:rPr lang="ko-KR" altLang="en-US" b="1" dirty="0"/>
              <a:t>방어</a:t>
            </a:r>
            <a:r>
              <a:rPr lang="en-US" altLang="ko-KR" b="1" dirty="0"/>
              <a:t>, </a:t>
            </a:r>
            <a:r>
              <a:rPr lang="ko-KR" altLang="en-US" b="1" dirty="0"/>
              <a:t>카운터</a:t>
            </a:r>
            <a:endParaRPr lang="en-US" altLang="ko-KR" b="1" dirty="0"/>
          </a:p>
          <a:p>
            <a:pPr rtl="0"/>
            <a:endParaRPr lang="en-US" altLang="ko-KR" b="1" dirty="0"/>
          </a:p>
          <a:p>
            <a:r>
              <a:rPr lang="ko-KR" altLang="en-US" b="1" dirty="0"/>
              <a:t>플레이어의 체력이 전부 소진되거나</a:t>
            </a:r>
            <a:r>
              <a:rPr lang="en-US" altLang="ko-KR" b="1" dirty="0"/>
              <a:t>, </a:t>
            </a:r>
            <a:r>
              <a:rPr lang="ko-KR" altLang="en-US" b="1" dirty="0"/>
              <a:t>장외로 밀려날 시</a:t>
            </a:r>
            <a:r>
              <a:rPr lang="en-US" altLang="ko-KR" b="1" dirty="0"/>
              <a:t>, </a:t>
            </a:r>
            <a:r>
              <a:rPr lang="ko-KR" altLang="en-US" b="1" dirty="0"/>
              <a:t>해당 라운드 패배 처리</a:t>
            </a:r>
            <a:endParaRPr lang="en-US" altLang="ko-KR" b="1" dirty="0"/>
          </a:p>
          <a:p>
            <a:pPr rtl="0"/>
            <a:endParaRPr lang="en-US" altLang="ko-KR" b="1" dirty="0"/>
          </a:p>
          <a:p>
            <a:pPr rtl="0"/>
            <a:r>
              <a:rPr lang="en-US" altLang="ko-KR" b="1" dirty="0"/>
              <a:t>1</a:t>
            </a:r>
            <a:r>
              <a:rPr lang="ko-KR" altLang="en-US" b="1" dirty="0"/>
              <a:t>인 플레이</a:t>
            </a:r>
            <a:r>
              <a:rPr lang="en-US" altLang="ko-KR" b="1" dirty="0"/>
              <a:t>: </a:t>
            </a:r>
            <a:r>
              <a:rPr lang="ko-KR" altLang="en-US" b="1" dirty="0"/>
              <a:t>컴퓨터와 토너먼트전 진입</a:t>
            </a:r>
            <a:r>
              <a:rPr lang="en-US" altLang="ko-KR" b="1" dirty="0"/>
              <a:t>, </a:t>
            </a:r>
            <a:r>
              <a:rPr lang="ko-KR" altLang="en-US" b="1" dirty="0"/>
              <a:t>계단식 난이도 구성</a:t>
            </a:r>
            <a:endParaRPr lang="en-US" altLang="ko-KR" b="1" dirty="0"/>
          </a:p>
          <a:p>
            <a:pPr rtl="0"/>
            <a:r>
              <a:rPr lang="en-US" altLang="ko-KR" b="1" dirty="0"/>
              <a:t>2</a:t>
            </a:r>
            <a:r>
              <a:rPr lang="ko-KR" altLang="en-US" b="1" dirty="0"/>
              <a:t>인 플레이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en-US" altLang="ko-KR" b="1" dirty="0"/>
              <a:t>1 vs 1 </a:t>
            </a:r>
            <a:r>
              <a:rPr lang="ko-KR" altLang="en-US" b="1" dirty="0"/>
              <a:t>모드 진입</a:t>
            </a:r>
            <a:endParaRPr lang="en-US" altLang="ko-KR" b="1" dirty="0"/>
          </a:p>
        </p:txBody>
      </p:sp>
      <p:pic>
        <p:nvPicPr>
          <p:cNvPr id="1030" name="Picture 6" descr="닌텐도 스위치 스포츠 신규 소개 &amp; 플레이 가이드! - YouTube">
            <a:extLst>
              <a:ext uri="{FF2B5EF4-FFF2-40B4-BE49-F238E27FC236}">
                <a16:creationId xmlns:a16="http://schemas.microsoft.com/office/drawing/2014/main" id="{2B01B264-E717-1E3E-420F-B5B6043E1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13006"/>
          <a:stretch/>
        </p:blipFill>
        <p:spPr bwMode="auto">
          <a:xfrm>
            <a:off x="233081" y="2815291"/>
            <a:ext cx="5456793" cy="34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예상 게임 진행 흐름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49EFA99-2698-C27D-E51A-0FB96B00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15" y="1462088"/>
            <a:ext cx="4317769" cy="39444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6AE53F-B7AD-A10B-4273-71883C706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16" y="1438651"/>
            <a:ext cx="4566559" cy="39444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25647A-83C0-A119-5FAD-59C5AA236F4D}"/>
              </a:ext>
            </a:extLst>
          </p:cNvPr>
          <p:cNvSpPr txBox="1"/>
          <p:nvPr/>
        </p:nvSpPr>
        <p:spPr>
          <a:xfrm>
            <a:off x="1422516" y="5486400"/>
            <a:ext cx="456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게임 시작 </a:t>
            </a:r>
            <a:r>
              <a:rPr lang="en-US" altLang="ko-KR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– </a:t>
            </a:r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모드 선택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9D70FC-B52A-79D2-2D40-04AB3ADF079F}"/>
              </a:ext>
            </a:extLst>
          </p:cNvPr>
          <p:cNvSpPr txBox="1"/>
          <p:nvPr/>
        </p:nvSpPr>
        <p:spPr>
          <a:xfrm>
            <a:off x="6451715" y="5454742"/>
            <a:ext cx="431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선택 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예상 게임 진행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5D493-ACBE-192E-8F80-C9F8DC5C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26" y="1458099"/>
            <a:ext cx="5390348" cy="3862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D0F459-F25F-8182-02D3-CCB812CC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78" y="1155660"/>
            <a:ext cx="4467643" cy="4467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E9433-1A95-10BC-9A5F-C18F1154B16A}"/>
              </a:ext>
            </a:extLst>
          </p:cNvPr>
          <p:cNvSpPr txBox="1"/>
          <p:nvPr/>
        </p:nvSpPr>
        <p:spPr>
          <a:xfrm>
            <a:off x="1422516" y="5486400"/>
            <a:ext cx="456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대진표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2122-554E-EDAE-BA17-BC137729A6B3}"/>
              </a:ext>
            </a:extLst>
          </p:cNvPr>
          <p:cNvSpPr txBox="1"/>
          <p:nvPr/>
        </p:nvSpPr>
        <p:spPr>
          <a:xfrm>
            <a:off x="5989075" y="5438637"/>
            <a:ext cx="53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382583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예상 게임 진행 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2122-554E-EDAE-BA17-BC137729A6B3}"/>
              </a:ext>
            </a:extLst>
          </p:cNvPr>
          <p:cNvSpPr txBox="1"/>
          <p:nvPr/>
        </p:nvSpPr>
        <p:spPr>
          <a:xfrm>
            <a:off x="3437650" y="5368177"/>
            <a:ext cx="53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승리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7D63C3-D645-1990-ED61-58E62C21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63" y="1462088"/>
            <a:ext cx="3550024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b="1" dirty="0"/>
              <a:t>개발 일정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00B32A9-9BA1-ECEB-8559-D5BFA380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186"/>
              </p:ext>
            </p:extLst>
          </p:nvPr>
        </p:nvGraphicFramePr>
        <p:xfrm>
          <a:off x="4648200" y="367553"/>
          <a:ext cx="7188200" cy="5907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3941">
                  <a:extLst>
                    <a:ext uri="{9D8B030D-6E8A-4147-A177-3AD203B41FA5}">
                      <a16:colId xmlns:a16="http://schemas.microsoft.com/office/drawing/2014/main" val="3189475403"/>
                    </a:ext>
                  </a:extLst>
                </a:gridCol>
                <a:gridCol w="5014259">
                  <a:extLst>
                    <a:ext uri="{9D8B030D-6E8A-4147-A177-3AD203B41FA5}">
                      <a16:colId xmlns:a16="http://schemas.microsoft.com/office/drawing/2014/main" val="3875973335"/>
                    </a:ext>
                  </a:extLst>
                </a:gridCol>
              </a:tblGrid>
              <a:tr h="656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82528"/>
                  </a:ext>
                </a:extLst>
              </a:tr>
              <a:tr h="612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63193"/>
                  </a:ext>
                </a:extLst>
              </a:tr>
              <a:tr h="651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캐릭터 이동 및 스킬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95489"/>
                  </a:ext>
                </a:extLst>
              </a:tr>
              <a:tr h="720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스킬 충돌 처리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캐릭터 동작 및 상태 별 애니메이션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19185"/>
                  </a:ext>
                </a:extLst>
              </a:tr>
              <a:tr h="64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 및 승패 요소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스테이지 이동  구현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ko-KR" altLang="en-US" sz="1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43468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컴퓨터의 동작 구현 및 지인에게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2849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동작 별 사운드 처리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 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부족한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44122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난이도 조절</a:t>
                      </a:r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지인에게 재평가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82508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</a:t>
                      </a:r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최종 점검 및 마무리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4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82772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게임 기획</a:t>
            </a:r>
            <a:r>
              <a:rPr lang="en-US" altLang="ko-KR" dirty="0"/>
              <a:t>: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165" y="459289"/>
            <a:ext cx="4556087" cy="478506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dirty="0"/>
              <a:t>빠른 공격을 시도했을 때</a:t>
            </a:r>
            <a:r>
              <a:rPr lang="en-US" altLang="ko-KR" dirty="0"/>
              <a:t>, </a:t>
            </a:r>
            <a:r>
              <a:rPr lang="ko-KR" altLang="en-US" dirty="0"/>
              <a:t>상대가 방어하면 공격한 플레이어가 뒤로 밀려나고</a:t>
            </a:r>
            <a:r>
              <a:rPr lang="en-US" altLang="ko-KR" dirty="0"/>
              <a:t>, </a:t>
            </a:r>
            <a:r>
              <a:rPr lang="ko-KR" altLang="en-US" dirty="0"/>
              <a:t>체력을 소량 잃음</a:t>
            </a:r>
            <a:endParaRPr lang="en-US" altLang="ko-K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/>
              <a:t>기본 공격을 방어하면</a:t>
            </a:r>
            <a:r>
              <a:rPr lang="en-US" altLang="ko-KR" dirty="0"/>
              <a:t>, </a:t>
            </a:r>
            <a:r>
              <a:rPr lang="ko-KR" altLang="en-US" dirty="0"/>
              <a:t>공격한 상대가 다음 동작에 딜레이가 생기지만</a:t>
            </a:r>
            <a:r>
              <a:rPr lang="en-US" altLang="ko-KR" dirty="0"/>
              <a:t>, </a:t>
            </a:r>
            <a:r>
              <a:rPr lang="ko-KR" altLang="en-US" dirty="0"/>
              <a:t>그 외 없음</a:t>
            </a:r>
            <a:r>
              <a:rPr lang="en-US" altLang="ko-KR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/>
              <a:t>방어를 길게 사용 시</a:t>
            </a:r>
            <a:r>
              <a:rPr lang="en-US" altLang="ko-KR" dirty="0"/>
              <a:t>, </a:t>
            </a:r>
            <a:r>
              <a:rPr lang="ko-KR" altLang="en-US" dirty="0" err="1"/>
              <a:t>스테미나</a:t>
            </a:r>
            <a:r>
              <a:rPr lang="ko-KR" altLang="en-US" dirty="0"/>
              <a:t> 바가 줄어들고</a:t>
            </a:r>
            <a:r>
              <a:rPr lang="en-US" altLang="ko-KR" dirty="0"/>
              <a:t>, </a:t>
            </a:r>
            <a:r>
              <a:rPr lang="ko-KR" altLang="en-US" dirty="0"/>
              <a:t>전부 소진되면</a:t>
            </a:r>
            <a:r>
              <a:rPr lang="en-US" altLang="ko-KR" dirty="0"/>
              <a:t>, </a:t>
            </a:r>
            <a:r>
              <a:rPr lang="ko-KR" altLang="en-US" dirty="0"/>
              <a:t>천천히 체력을 잃기 시작</a:t>
            </a:r>
            <a:r>
              <a:rPr lang="en-US" altLang="ko-KR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 err="1"/>
              <a:t>차징</a:t>
            </a:r>
            <a:r>
              <a:rPr lang="ko-KR" altLang="en-US" dirty="0"/>
              <a:t> 공격을 방어 시도 시</a:t>
            </a:r>
            <a:r>
              <a:rPr lang="en-US" altLang="ko-KR" dirty="0"/>
              <a:t>, </a:t>
            </a:r>
            <a:r>
              <a:rPr lang="ko-KR" altLang="en-US" dirty="0" err="1"/>
              <a:t>차징</a:t>
            </a:r>
            <a:r>
              <a:rPr lang="ko-KR" altLang="en-US" dirty="0"/>
              <a:t> </a:t>
            </a:r>
            <a:r>
              <a:rPr lang="en-US" altLang="ko-KR" dirty="0"/>
              <a:t>1~3 </a:t>
            </a:r>
            <a:r>
              <a:rPr lang="ko-KR" altLang="en-US" dirty="0"/>
              <a:t>단계에 따라서 방어한 사람이 크게 밀려나고</a:t>
            </a:r>
            <a:r>
              <a:rPr lang="en-US" altLang="ko-KR" dirty="0"/>
              <a:t>,</a:t>
            </a:r>
            <a:r>
              <a:rPr lang="ko-KR" altLang="en-US" dirty="0"/>
              <a:t> 체력을 잃음</a:t>
            </a:r>
            <a:r>
              <a:rPr lang="en-US" altLang="ko-KR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/>
              <a:t>방어를 시작한 시간과 공격을 막는 타이밍이 비슷할 경우 카운터가 발생하며</a:t>
            </a:r>
            <a:r>
              <a:rPr lang="en-US" altLang="ko-KR" dirty="0"/>
              <a:t>, </a:t>
            </a:r>
            <a:r>
              <a:rPr lang="ko-KR" altLang="en-US" dirty="0"/>
              <a:t>공격한 사람이 체력을 잃음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059EC-4DC0-3C79-E661-599DC8B9678D}"/>
              </a:ext>
            </a:extLst>
          </p:cNvPr>
          <p:cNvSpPr txBox="1"/>
          <p:nvPr/>
        </p:nvSpPr>
        <p:spPr>
          <a:xfrm>
            <a:off x="7037294" y="4903327"/>
            <a:ext cx="4419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게임의 핵심 요소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장외 탈락과 체력 관리를 기반으로 이루어지는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심리전과 반응속도 경쟁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150</TotalTime>
  <Words>309</Words>
  <Application>Microsoft Office PowerPoint</Application>
  <PresentationFormat>와이드스크린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넥슨Lv2고딕 Medium</vt:lpstr>
      <vt:lpstr>맑은 고딕</vt:lpstr>
      <vt:lpstr>맑은 고딕 Semilight</vt:lpstr>
      <vt:lpstr>Arial</vt:lpstr>
      <vt:lpstr>Tenorite</vt:lpstr>
      <vt:lpstr>모노라인</vt:lpstr>
      <vt:lpstr> 2D 게임 프로그래밍 1차 발표</vt:lpstr>
      <vt:lpstr>컨셉</vt:lpstr>
      <vt:lpstr>예상 게임 진행 흐름</vt:lpstr>
      <vt:lpstr>예상 게임 진행 흐름</vt:lpstr>
      <vt:lpstr>예상 게임 진행 흐름</vt:lpstr>
      <vt:lpstr>개발 일정</vt:lpstr>
      <vt:lpstr>게임 기획: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2D 게임 프로그래밍 1차 발표</dc:title>
  <dc:creator>정현 김</dc:creator>
  <cp:lastModifiedBy>정현 김</cp:lastModifiedBy>
  <cp:revision>4</cp:revision>
  <dcterms:created xsi:type="dcterms:W3CDTF">2023-10-13T03:54:22Z</dcterms:created>
  <dcterms:modified xsi:type="dcterms:W3CDTF">2023-10-13T11:47:08Z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