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7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5E53A-9FF6-38BB-9EC6-E1742ACA6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EB46B-EF4D-50F4-37D0-BBBF42D4B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805DF-9507-BDFF-5D09-58473E6C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99255-2B9F-01A8-6E3D-92C5A798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6B21E-26C9-F503-BAD0-FCD1B7F2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4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6268-A392-3B08-0C64-43BC5DA8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AF7027-3E79-5A9F-1D38-15BE90737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145F1-B610-7A42-5317-2EED855F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A0119-6C3D-D9C6-2115-B76F0AD3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571E0-5710-4477-4AEB-64503A6E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49E952-F6CD-5DA3-ABF0-0AB24F3C1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929E7-D294-CFF9-FF2B-069D66654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32083-55FF-E23B-6F67-08097933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9B4E5-7F65-D43F-FB50-60B5F678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105E4-DFDB-43E3-031C-32810413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3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7204E-49C5-BDF4-A2A6-5FE3470E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AB475-FD49-BEC4-381A-E7F22E310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6490B-7BDB-2A47-2FB9-ADAFD5ED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8BEF6-E892-BD68-05C9-8933A9FC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4812F-CFAB-19C7-977C-48F2B251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9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33A97-974B-26B0-886D-E4057DF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34356-A15B-5983-3550-40C4CC5A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14D74-A45A-8FF5-83D0-051EF603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6EAE6-56DE-0F46-1916-3B84F2AD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35744-CA96-17B1-4E0D-AFE4245D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37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EEA5B-E4B6-BD54-23F5-9FA8A62B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D4DF5-66B1-F714-F393-D75E8EEC0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E478F-16DF-80B2-23B6-C6AEFFFC8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4EBCC-FBF3-7A90-547E-A20D85F2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36609-DF27-9ED6-3406-DF320223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84C38F-A587-5CAE-0A44-D410EFE1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AAF8D-1E76-F4F9-1660-4122B58E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E5CC1E-4591-DA65-6610-447D69996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AADD1-F249-F5BA-CE12-AABCD326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0A10CB-A157-FF73-36EF-D35EF45A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BFF38E-6680-D20C-8072-8B2606630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15A86-6DDF-F6A0-36F6-5CCCA811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26952A-D9B6-2E23-FA5A-1D51687D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B77840-F5BE-E4BF-9EAF-85480ADD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30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5E4C8-C95B-47D9-2555-219CAF43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1CE136-3F19-9B59-2C35-C3DFA088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8A0E0B-96AC-1656-CB7B-E4FCAE25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14C4C6-CBC3-AE77-B764-5B8D2B6D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6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2ECB63-A849-F2C4-AFF2-D3421349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E7388A-884F-976A-DB5F-3B246DE1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EED00B-FC2F-929E-C462-46F5A9F4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DBEA-9FF1-936D-198C-B30C722F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ECF1F-F104-EE4D-0AEF-0297F90D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6D1962-DCC1-9FF6-8911-636C6669D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23363-798B-5291-C4DF-E9C0423B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8269B-22C1-EE39-EBC2-6D4028F6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74DDE-B1BF-CEAA-5C16-0D33B0D1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0AB57-144F-1F5F-C5A6-CBC210F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551F76-566B-E693-7858-72849650B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5A3022-810C-EF62-20D4-63ADC7A0D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49C11-5994-E738-5CC9-814CC757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0506-DD67-4511-B2B2-2065315A11A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8CAFD-841F-1A96-B567-2DF512CC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95CC2-12C4-FA1A-733D-C1F5B0A2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72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5E2FB9-410C-960D-9DEC-197429CF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B59F59-A470-A8F2-33CC-4E8E67FE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087CD-8BA1-F9CE-C7EB-AAF5F7783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C0506-DD67-4511-B2B2-2065315A11A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8C537-7D89-A4C6-BBD4-ABBBC2234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47858-8D72-91AF-0799-A032B6717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3E86-E758-4237-AAFD-CB3BFC690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4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25B9-C17E-FE34-47FC-1B847278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5413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스크립트 언어 </a:t>
            </a:r>
            <a:b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</a:b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중간 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3F3BA-778E-8A2E-98F1-9256122D4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350" y="5278437"/>
            <a:ext cx="9144000" cy="914400"/>
          </a:xfrm>
        </p:spPr>
        <p:txBody>
          <a:bodyPr/>
          <a:lstStyle/>
          <a:p>
            <a:pPr algn="r"/>
            <a:r>
              <a:rPr lang="en-US" altLang="ko-KR" b="1" dirty="0"/>
              <a:t>2019180035 </a:t>
            </a:r>
            <a:r>
              <a:rPr lang="ko-KR" altLang="en-US" b="1" dirty="0"/>
              <a:t>임기준</a:t>
            </a:r>
            <a:endParaRPr lang="en-US" altLang="ko-KR" b="1" dirty="0"/>
          </a:p>
          <a:p>
            <a:pPr algn="r"/>
            <a:r>
              <a:rPr lang="en-US" altLang="ko-KR" b="1" dirty="0"/>
              <a:t>2020180011 </a:t>
            </a:r>
            <a:r>
              <a:rPr lang="ko-KR" altLang="en-US" b="1" dirty="0"/>
              <a:t>김정현</a:t>
            </a:r>
          </a:p>
        </p:txBody>
      </p:sp>
    </p:spTree>
    <p:extLst>
      <p:ext uri="{BB962C8B-B14F-4D97-AF65-F5344CB8AC3E}">
        <p14:creationId xmlns:p14="http://schemas.microsoft.com/office/powerpoint/2010/main" val="97569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25B9-C17E-FE34-47FC-1B847278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47675"/>
            <a:ext cx="1781175" cy="1071562"/>
          </a:xfrm>
        </p:spPr>
        <p:txBody>
          <a:bodyPr/>
          <a:lstStyle/>
          <a:p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036A2-4065-D0E5-2736-F757B64E6207}"/>
              </a:ext>
            </a:extLst>
          </p:cNvPr>
          <p:cNvSpPr txBox="1"/>
          <p:nvPr/>
        </p:nvSpPr>
        <p:spPr>
          <a:xfrm>
            <a:off x="790576" y="1666875"/>
            <a:ext cx="3562350" cy="3170099"/>
          </a:xfrm>
          <a:prstGeom prst="rect">
            <a:avLst/>
          </a:prstGeom>
          <a:solidFill>
            <a:srgbClr val="E2F0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프로그램 소개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구현한 기능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구현 할 기능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개발 일정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실행 </a:t>
            </a:r>
          </a:p>
        </p:txBody>
      </p:sp>
    </p:spTree>
    <p:extLst>
      <p:ext uri="{BB962C8B-B14F-4D97-AF65-F5344CB8AC3E}">
        <p14:creationId xmlns:p14="http://schemas.microsoft.com/office/powerpoint/2010/main" val="24635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25B9-C17E-FE34-47FC-1B847278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47675"/>
            <a:ext cx="4953000" cy="10715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1.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프로그램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036A2-4065-D0E5-2736-F757B64E6207}"/>
              </a:ext>
            </a:extLst>
          </p:cNvPr>
          <p:cNvSpPr txBox="1"/>
          <p:nvPr/>
        </p:nvSpPr>
        <p:spPr>
          <a:xfrm>
            <a:off x="790575" y="1666875"/>
            <a:ext cx="10572749" cy="1323439"/>
          </a:xfrm>
          <a:prstGeom prst="rect">
            <a:avLst/>
          </a:prstGeom>
          <a:solidFill>
            <a:srgbClr val="E2F0D9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경기도 지역의 산 정보와 날씨 정보</a:t>
            </a:r>
            <a:r>
              <a:rPr lang="en-US" altLang="ko-KR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, </a:t>
            </a: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그리고 산 인근 맛집 추천</a:t>
            </a:r>
          </a:p>
        </p:txBody>
      </p:sp>
    </p:spTree>
    <p:extLst>
      <p:ext uri="{BB962C8B-B14F-4D97-AF65-F5344CB8AC3E}">
        <p14:creationId xmlns:p14="http://schemas.microsoft.com/office/powerpoint/2010/main" val="3659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25B9-C17E-FE34-47FC-1B847278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47675"/>
            <a:ext cx="4953000" cy="10715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2. 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구현한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036A2-4065-D0E5-2736-F757B64E6207}"/>
              </a:ext>
            </a:extLst>
          </p:cNvPr>
          <p:cNvSpPr txBox="1"/>
          <p:nvPr/>
        </p:nvSpPr>
        <p:spPr>
          <a:xfrm>
            <a:off x="809626" y="1733550"/>
            <a:ext cx="6610350" cy="3170099"/>
          </a:xfrm>
          <a:prstGeom prst="rect">
            <a:avLst/>
          </a:prstGeom>
          <a:solidFill>
            <a:srgbClr val="E2F0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검색 지역에 있는 산 출력 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선택한 산 정보 출력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선택한 산 이미지 출력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44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25B9-C17E-FE34-47FC-1B847278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47675"/>
            <a:ext cx="4953000" cy="10715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3. 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구현할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A4755-3315-7B17-605E-15B3D40C70ED}"/>
              </a:ext>
            </a:extLst>
          </p:cNvPr>
          <p:cNvSpPr txBox="1"/>
          <p:nvPr/>
        </p:nvSpPr>
        <p:spPr>
          <a:xfrm>
            <a:off x="809626" y="1733550"/>
            <a:ext cx="8315324" cy="2554545"/>
          </a:xfrm>
          <a:prstGeom prst="rect">
            <a:avLst/>
          </a:prstGeom>
          <a:solidFill>
            <a:srgbClr val="E2F0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검색 지역 산 높이 비교 그래프 그리기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간단한 날씨 정보 아이콘 그리기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인근 맛집 정보 출력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Gmail </a:t>
            </a: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및 </a:t>
            </a:r>
            <a:r>
              <a:rPr lang="ko-KR" altLang="en-US" sz="4000" dirty="0" err="1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텔레그램</a:t>
            </a:r>
            <a:r>
              <a:rPr lang="ko-KR" altLang="en-US" sz="4000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 연동</a:t>
            </a:r>
            <a:endParaRPr lang="en-US" altLang="ko-KR" sz="4000" dirty="0"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46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25B9-C17E-FE34-47FC-1B847278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47675"/>
            <a:ext cx="4953000" cy="10715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4. 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개발 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6D2B6D-0D2B-B188-D16F-93D53A8EB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380" y="1998206"/>
            <a:ext cx="9457240" cy="38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3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25B9-C17E-FE34-47FC-1B847278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47675"/>
            <a:ext cx="4953000" cy="107156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4. </a:t>
            </a:r>
            <a:r>
              <a:rPr lang="ko-KR" altLang="en-US" dirty="0"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개발 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374DAA-2373-1D20-D349-CA54AFCC1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50274"/>
              </p:ext>
            </p:extLst>
          </p:nvPr>
        </p:nvGraphicFramePr>
        <p:xfrm>
          <a:off x="504825" y="1840079"/>
          <a:ext cx="10801351" cy="43688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0338">
                  <a:extLst>
                    <a:ext uri="{9D8B030D-6E8A-4147-A177-3AD203B41FA5}">
                      <a16:colId xmlns:a16="http://schemas.microsoft.com/office/drawing/2014/main" val="1785759148"/>
                    </a:ext>
                  </a:extLst>
                </a:gridCol>
                <a:gridCol w="2700338">
                  <a:extLst>
                    <a:ext uri="{9D8B030D-6E8A-4147-A177-3AD203B41FA5}">
                      <a16:colId xmlns:a16="http://schemas.microsoft.com/office/drawing/2014/main" val="2240062536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4100349930"/>
                    </a:ext>
                  </a:extLst>
                </a:gridCol>
                <a:gridCol w="1209676">
                  <a:extLst>
                    <a:ext uri="{9D8B030D-6E8A-4147-A177-3AD203B41FA5}">
                      <a16:colId xmlns:a16="http://schemas.microsoft.com/office/drawing/2014/main" val="3613229885"/>
                    </a:ext>
                  </a:extLst>
                </a:gridCol>
              </a:tblGrid>
              <a:tr h="561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세부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진행도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677941"/>
                  </a:ext>
                </a:extLst>
              </a:tr>
              <a:tr h="56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주차 </a:t>
                      </a:r>
                      <a:r>
                        <a:rPr lang="en-US" altLang="ko-KR" sz="1600" b="1" dirty="0"/>
                        <a:t>[        ~ 05/16]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주제 선정 및 개발 방향 회의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/>
                        <a:t>개발의 방향 설정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/>
                        <a:t>UI </a:t>
                      </a:r>
                      <a:r>
                        <a:rPr lang="ko-KR" altLang="en-US" sz="1600" b="1" dirty="0"/>
                        <a:t>및 예시 만들기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/>
                        <a:t>기획 </a:t>
                      </a:r>
                      <a:r>
                        <a:rPr lang="en-US" altLang="ko-KR" sz="1600" b="1" dirty="0"/>
                        <a:t>ppt </a:t>
                      </a:r>
                      <a:r>
                        <a:rPr lang="ko-KR" altLang="en-US" sz="1600" b="1" dirty="0"/>
                        <a:t>및 발표영상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dirty="0"/>
                        <a:t>100%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626693"/>
                  </a:ext>
                </a:extLst>
              </a:tr>
              <a:tr h="56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주차 </a:t>
                      </a:r>
                      <a:r>
                        <a:rPr lang="en-US" altLang="ko-KR" sz="1600" b="1" dirty="0"/>
                        <a:t>[05/16 ~ 05/23]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프레임 제작 및 </a:t>
                      </a:r>
                      <a:r>
                        <a:rPr lang="en-US" altLang="ko-KR" sz="1600" b="1" dirty="0"/>
                        <a:t>XML </a:t>
                      </a:r>
                      <a:r>
                        <a:rPr lang="ko-KR" altLang="en-US" sz="1600" b="1" dirty="0"/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/>
                        <a:t>예시의 </a:t>
                      </a:r>
                      <a:r>
                        <a:rPr lang="en-US" altLang="ko-KR" sz="1600" b="1" dirty="0"/>
                        <a:t>GUI</a:t>
                      </a:r>
                      <a:r>
                        <a:rPr lang="ko-KR" altLang="en-US" sz="1600" b="1" dirty="0"/>
                        <a:t>의 기본 프레임 제작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/>
                        <a:t>XML</a:t>
                      </a:r>
                      <a:r>
                        <a:rPr lang="ko-KR" altLang="en-US" sz="1600" b="1" dirty="0"/>
                        <a:t>과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dirty="0"/>
                        <a:t>80%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784592"/>
                  </a:ext>
                </a:extLst>
              </a:tr>
              <a:tr h="7595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주차 </a:t>
                      </a:r>
                      <a:r>
                        <a:rPr lang="en-US" altLang="ko-KR" sz="1600" b="1" dirty="0"/>
                        <a:t>[05/23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~ 05/30]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어플리케이션 기능 구현 및 중간 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/>
                        <a:t>검색기능 구현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/>
                        <a:t>지도기능 구현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 err="1"/>
                        <a:t>즐겨찾기와</a:t>
                      </a:r>
                      <a:r>
                        <a:rPr lang="ko-KR" altLang="en-US" sz="1600" b="1" dirty="0"/>
                        <a:t> 메모 기능 구현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/>
                        <a:t>중간발표</a:t>
                      </a:r>
                      <a:r>
                        <a:rPr lang="en-US" altLang="ko-KR" sz="1600" b="1" dirty="0"/>
                        <a:t>ppt </a:t>
                      </a:r>
                      <a:r>
                        <a:rPr lang="ko-KR" altLang="en-US" sz="1600" b="1" dirty="0"/>
                        <a:t>및 발표영상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dirty="0"/>
                        <a:t>50%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801646"/>
                  </a:ext>
                </a:extLst>
              </a:tr>
              <a:tr h="561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주차 </a:t>
                      </a:r>
                      <a:r>
                        <a:rPr lang="en-US" altLang="ko-KR" sz="1600" b="1" dirty="0"/>
                        <a:t>[05/30 ~ 06/06]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쳇</a:t>
                      </a:r>
                      <a:r>
                        <a:rPr lang="ko-KR" altLang="en-US" sz="1600" b="1" dirty="0"/>
                        <a:t> 봇 및 메일 연동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/>
                        <a:t>Gmail </a:t>
                      </a:r>
                      <a:r>
                        <a:rPr lang="ko-KR" altLang="en-US" sz="1600" b="1" dirty="0"/>
                        <a:t>기능 구현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 err="1"/>
                        <a:t>텔레그램</a:t>
                      </a:r>
                      <a:r>
                        <a:rPr lang="ko-KR" altLang="en-US" sz="1600" b="1" dirty="0"/>
                        <a:t> 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731878"/>
                  </a:ext>
                </a:extLst>
              </a:tr>
              <a:tr h="759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주차 </a:t>
                      </a:r>
                      <a:r>
                        <a:rPr lang="en-US" altLang="ko-KR" sz="1600" b="1" dirty="0"/>
                        <a:t>[06/06 ~ 06/13]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최종기능 구현 및 최종 발표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1" dirty="0"/>
                        <a:t>C/C++ </a:t>
                      </a:r>
                      <a:r>
                        <a:rPr lang="ko-KR" altLang="en-US" sz="1600" b="1" dirty="0"/>
                        <a:t>기능 구현</a:t>
                      </a:r>
                      <a:endParaRPr lang="en-US" altLang="ko-KR" sz="1600" b="1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/>
                        <a:t>최종발표 </a:t>
                      </a:r>
                      <a:r>
                        <a:rPr lang="en-US" altLang="ko-KR" sz="1600" b="1" dirty="0"/>
                        <a:t>ppt </a:t>
                      </a:r>
                      <a:r>
                        <a:rPr lang="ko-KR" altLang="en-US" sz="1600" b="1" dirty="0"/>
                        <a:t>및 발표영상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03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84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211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넥슨Lv2고딕 Bold</vt:lpstr>
      <vt:lpstr>맑은 고딕</vt:lpstr>
      <vt:lpstr>Arial</vt:lpstr>
      <vt:lpstr>Office 테마</vt:lpstr>
      <vt:lpstr>스크립트 언어  중간  발표</vt:lpstr>
      <vt:lpstr>목차</vt:lpstr>
      <vt:lpstr>1. 프로그램 소개</vt:lpstr>
      <vt:lpstr>2. 구현한 기능</vt:lpstr>
      <vt:lpstr>3. 구현할 기능</vt:lpstr>
      <vt:lpstr>4. 개발 일정</vt:lpstr>
      <vt:lpstr>4. 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 1차 기획 발표</dc:title>
  <dc:creator>정현 김</dc:creator>
  <cp:lastModifiedBy>정현 김</cp:lastModifiedBy>
  <cp:revision>6</cp:revision>
  <dcterms:created xsi:type="dcterms:W3CDTF">2024-05-14T07:30:48Z</dcterms:created>
  <dcterms:modified xsi:type="dcterms:W3CDTF">2024-05-29T12:58:45Z</dcterms:modified>
</cp:coreProperties>
</file>