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7099-29F1-49C3-A5F4-27510518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CAE502-6745-4FAD-A0C1-12825DECA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CDB5-C3CA-425E-B77B-341D5DF8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D65CA-EE12-4E94-BC46-702432B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ACDF4-1A58-4833-9FD0-0940B32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02617-B395-44D3-8AE7-0684066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79ECA-5EA9-478C-84ED-5B484893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751B2-55CB-4289-BC4B-EC1B123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22AC-A22F-4F4B-A3AE-6732368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A9C3B-74ED-4E33-BF40-042A08A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58076F-6793-4F07-B304-33125F3B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EDB16-4855-46F2-BF4B-1890E429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76B8B-E13F-4F5B-A06C-299C38EA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9ECCA-3879-4D4D-B739-0BC482E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C4713-5999-48D5-AFEC-065647A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3A0-7FFC-46AD-A020-2555D1F0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16349-9DB5-4AB6-961B-E78F7F79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BE62C-93B5-4D75-ADA4-44C9C34C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26D53-5EB9-4524-AF35-E59B0701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BB4F6-4017-4349-9F69-C6D2267E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7DF18-ABFD-4C84-BE96-6B75AEBA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DA81C-38AD-448B-A5CC-E3C7F370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CBA65-BBB5-44DF-A1F4-95F0A71E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589E7-007C-45E6-A3BC-BBD52EB5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AB6C5-0040-4E7A-99DC-3DCCB3CC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5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2651-85C5-4E5F-BB69-655F62C7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09ABB-7ED3-40A9-A1FD-2C12475F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717F8-CB14-4F4E-83A9-EFF1093C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21BF-01EE-415F-B58C-BD8467ED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60644-1745-49AF-824B-17697034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0DBAF-813C-4E8B-8747-D2BF8FB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5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306D6-B233-450B-A799-C4E8EB7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88B46-61B4-47CD-AF7D-05C3D381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F1D50-F7D6-411A-9CE2-1B810A7A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D3C21E-B089-476C-A61D-A0B8C1907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B0431-251E-4A04-B34D-51DCB836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367808-A433-452C-879B-53D0D4BC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F1248B-0115-425F-9BC5-59749DC5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2A30C-58DB-41B3-AD5D-5E68758F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1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F6AE-A7C1-4548-A986-889CE91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F8CA82-7C7D-4E85-B144-4055AA07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78D2F5-B278-4CDD-8557-D6C09784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5C605-B0E2-4152-B87F-F3EBD178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1CAE8-A4EA-4E60-BCE8-088DE8D0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95C265-46BF-4872-8C00-298BB226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A065D-26EE-4B5D-9B62-D4100F4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CE50B-0C50-435D-A9A4-9425ABFB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368E7-CA3F-410A-B328-1C0D0F51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7B282-B7A1-40CA-A0AC-5BC39C0A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C8B50-CB9F-478C-BD28-6F2ECCE5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9098B-5A08-4690-B44E-36351CA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4F057-24F0-4A86-8C33-2917577F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204C-EFC2-453D-90D2-ABADBD1F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45CDD-1E6F-4CA3-BBA4-3CC5064B3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1CDDC-2B21-4A69-84E3-264D6119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F4219-30EE-4797-BC4B-42BB28C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277C-2663-40A1-85F2-8D449ABC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4DA59-063D-4E82-9C67-374C83EF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6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63FDD-4BA0-4B0C-9B9C-3D87B5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B8A9F-AB49-4B3D-AFFD-D8AD31AD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6F298-B1D9-4FFC-A094-58093800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4F53-6D73-446F-8B19-85AAF122737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5342E-907A-4A56-92D5-8E5EC91A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30CC8-4968-4B00-AE39-72B916FC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F181-B1ED-40DA-AB9F-A39DCA485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 - Wikipedia">
            <a:extLst>
              <a:ext uri="{FF2B5EF4-FFF2-40B4-BE49-F238E27FC236}">
                <a16:creationId xmlns:a16="http://schemas.microsoft.com/office/drawing/2014/main" id="{A7340BA5-1B55-4B06-9A37-2F0ACA8D607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16" y="14952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자바스크립트 - 위키백과, 우리 모두의 백과사전">
            <a:extLst>
              <a:ext uri="{FF2B5EF4-FFF2-40B4-BE49-F238E27FC236}">
                <a16:creationId xmlns:a16="http://schemas.microsoft.com/office/drawing/2014/main" id="{775D2BF8-5505-4F5F-9480-B05415D021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08" y="128587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 js 로 서버 구성하기">
            <a:extLst>
              <a:ext uri="{FF2B5EF4-FFF2-40B4-BE49-F238E27FC236}">
                <a16:creationId xmlns:a16="http://schemas.microsoft.com/office/drawing/2014/main" id="{B2217EDA-207D-48E6-A4FB-EE8A7E4F270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43" y="107645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MongoDB | MongoDB Tutorial | MongoDB In Python">
            <a:extLst>
              <a:ext uri="{FF2B5EF4-FFF2-40B4-BE49-F238E27FC236}">
                <a16:creationId xmlns:a16="http://schemas.microsoft.com/office/drawing/2014/main" id="{7254AC40-AFEE-4F62-BF82-4D13F2B0C6A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18" y="4476750"/>
            <a:ext cx="1800000" cy="18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– A JavaScript library for building user interfaces">
            <a:extLst>
              <a:ext uri="{FF2B5EF4-FFF2-40B4-BE49-F238E27FC236}">
                <a16:creationId xmlns:a16="http://schemas.microsoft.com/office/drawing/2014/main" id="{7041AC1E-F7A8-42BD-88B4-9086526CEB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95" y="4325012"/>
            <a:ext cx="1800000" cy="15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자바스크립트 - 위키백과, 우리 모두의 백과사전">
            <a:extLst>
              <a:ext uri="{FF2B5EF4-FFF2-40B4-BE49-F238E27FC236}">
                <a16:creationId xmlns:a16="http://schemas.microsoft.com/office/drawing/2014/main" id="{CF96C21E-4E94-40D4-90D0-9B812948BF2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683" y="131475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What is MongoDB | MongoDB Tutorial | MongoDB In Python">
            <a:extLst>
              <a:ext uri="{FF2B5EF4-FFF2-40B4-BE49-F238E27FC236}">
                <a16:creationId xmlns:a16="http://schemas.microsoft.com/office/drawing/2014/main" id="{7328529F-A843-49C5-81AD-7A48A863976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93" y="45056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React – A JavaScript library for building user interfaces">
            <a:extLst>
              <a:ext uri="{FF2B5EF4-FFF2-40B4-BE49-F238E27FC236}">
                <a16:creationId xmlns:a16="http://schemas.microsoft.com/office/drawing/2014/main" id="{0B6A0CD0-DA4D-465A-9A22-8F56F7171B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70" y="435388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C10C40-8E6E-45FC-8E13-C5B4C2FC1F0D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868284" y="3718253"/>
            <a:ext cx="1800000" cy="18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B63E87-6E46-47AA-B0AB-A748B558952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26" y="206818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시작하기 — Vue.js">
            <a:extLst>
              <a:ext uri="{FF2B5EF4-FFF2-40B4-BE49-F238E27FC236}">
                <a16:creationId xmlns:a16="http://schemas.microsoft.com/office/drawing/2014/main" id="{E57F8B4F-8958-414A-9D90-853982C9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64" y="19321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C7950657-1C89-43BF-8F45-69B0BE4544E8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38" y="92402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미들웨어 스타일의 라우터 구현하기">
            <a:extLst>
              <a:ext uri="{FF2B5EF4-FFF2-40B4-BE49-F238E27FC236}">
                <a16:creationId xmlns:a16="http://schemas.microsoft.com/office/drawing/2014/main" id="{26A3C9A3-B76A-4907-8DE0-29A9B5B7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4" y="302888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검은색이(가) 표시된 사진&#10;&#10;자동 생성된 설명">
            <a:extLst>
              <a:ext uri="{FF2B5EF4-FFF2-40B4-BE49-F238E27FC236}">
                <a16:creationId xmlns:a16="http://schemas.microsoft.com/office/drawing/2014/main" id="{705B684C-7638-4FF5-A694-9672956CA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" y="4667616"/>
            <a:ext cx="1501301" cy="1508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E94D2-3108-44A5-B3D6-73577301A9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8" y="3982885"/>
            <a:ext cx="1691991" cy="16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김준영</cp:lastModifiedBy>
  <cp:revision>14</cp:revision>
  <dcterms:created xsi:type="dcterms:W3CDTF">2021-04-12T23:30:15Z</dcterms:created>
  <dcterms:modified xsi:type="dcterms:W3CDTF">2021-05-31T12:50:13Z</dcterms:modified>
</cp:coreProperties>
</file>