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6" r:id="rId6"/>
    <p:sldId id="267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pos="5760"/>
        <p:guide orient="horz" pos="3240"/>
        <p:guide orient="horz" pos="2904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1180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 err="1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프로젝트</a:t>
            </a:r>
            <a:r>
              <a:rPr lang="en-US" sz="120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 5</a:t>
            </a:r>
            <a:r>
              <a:rPr lang="ko-KR" altLang="en-US" sz="120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주차</a:t>
            </a:r>
            <a:r>
              <a:rPr lang="en-US" sz="120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 </a:t>
            </a:r>
            <a:r>
              <a:rPr lang="ko-KR" altLang="en-US" sz="120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발표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6227190"/>
            <a:ext cx="18364200" cy="4059810"/>
            <a:chOff x="-239277" y="6227190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9277" y="6227190"/>
              <a:ext cx="18936776" cy="4199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Data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Set List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D4EE8A-222F-4E3A-B8E5-DE5695685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37"/>
          <a:stretch/>
        </p:blipFill>
        <p:spPr>
          <a:xfrm>
            <a:off x="1447800" y="2615988"/>
            <a:ext cx="7162800" cy="6704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226F2E-FE8B-432C-AD76-CDD4CB808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63"/>
          <a:stretch/>
        </p:blipFill>
        <p:spPr>
          <a:xfrm>
            <a:off x="9142856" y="2615988"/>
            <a:ext cx="7162799" cy="6960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7733" y="986962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8C05A3B-08AF-4330-8A10-39A831C09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976936"/>
            <a:ext cx="8539743" cy="7465628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8EB79ED-DA56-4E23-BD64-E93CE13AD64B}"/>
              </a:ext>
            </a:extLst>
          </p:cNvPr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Data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Set List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Video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Capture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ECF3DE-13DE-4FF7-A59E-65C5F0A715C0}"/>
              </a:ext>
            </a:extLst>
          </p:cNvPr>
          <p:cNvSpPr txBox="1"/>
          <p:nvPr/>
        </p:nvSpPr>
        <p:spPr>
          <a:xfrm>
            <a:off x="1467094" y="3226845"/>
            <a:ext cx="60276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Data Set</a:t>
            </a:r>
            <a:r>
              <a:rPr lang="ko-KR" altLang="en-US" sz="3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구축 과정</a:t>
            </a:r>
            <a:endParaRPr lang="en-US" altLang="ko-KR" sz="32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sz="24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 </a:t>
            </a:r>
            <a:r>
              <a:rPr lang="ko-KR" altLang="en-US" sz="24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각 동작마다 영상 촬영</a:t>
            </a:r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sz="24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 </a:t>
            </a:r>
            <a:r>
              <a:rPr lang="ko-KR" altLang="en-US" sz="24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영상으로부터 연속 이미지 추출하기</a:t>
            </a:r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1875D9-4DDF-43BE-8B32-1206AE155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70" b="39205"/>
          <a:stretch/>
        </p:blipFill>
        <p:spPr>
          <a:xfrm>
            <a:off x="7662322" y="1309773"/>
            <a:ext cx="9557945" cy="67817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2A6015-6FB6-46FE-8626-66431A4F4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724" r="36081" b="36207"/>
          <a:stretch/>
        </p:blipFill>
        <p:spPr>
          <a:xfrm>
            <a:off x="3733800" y="5625307"/>
            <a:ext cx="6303569" cy="2998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037CB-0055-41FB-9DCD-C8E20AFD4CE6}"/>
              </a:ext>
            </a:extLst>
          </p:cNvPr>
          <p:cNvSpPr txBox="1"/>
          <p:nvPr/>
        </p:nvSpPr>
        <p:spPr>
          <a:xfrm>
            <a:off x="9263821" y="8104675"/>
            <a:ext cx="31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= 1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초에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장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 16 * 6 = 96,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총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96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장 추출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Video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Capture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C417ECE-781D-4F53-B898-BEFC1F303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423" y="2412714"/>
            <a:ext cx="12566565" cy="72303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D4B7F-C3B7-4583-861F-28028DE175F0}"/>
              </a:ext>
            </a:extLst>
          </p:cNvPr>
          <p:cNvSpPr/>
          <p:nvPr/>
        </p:nvSpPr>
        <p:spPr>
          <a:xfrm>
            <a:off x="1817556" y="5981700"/>
            <a:ext cx="5095020" cy="508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FE367-E408-497F-9E82-15D0D9067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23" y="2389121"/>
            <a:ext cx="7284036" cy="6463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A856D-8056-489C-A2F1-32AD2ED430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6" t="23627" r="17128"/>
          <a:stretch/>
        </p:blipFill>
        <p:spPr>
          <a:xfrm>
            <a:off x="8275812" y="1886529"/>
            <a:ext cx="9151777" cy="778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CD05BE-342E-4C58-B79C-13FAC71A1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5385" r="51666" b="55385"/>
          <a:stretch/>
        </p:blipFill>
        <p:spPr>
          <a:xfrm>
            <a:off x="1600200" y="723900"/>
            <a:ext cx="14052176" cy="7543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E2C945-03BB-4DA9-8145-8E9839687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77" r="68750"/>
          <a:stretch/>
        </p:blipFill>
        <p:spPr>
          <a:xfrm>
            <a:off x="1600200" y="723900"/>
            <a:ext cx="6667500" cy="4267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D807B0-109F-472E-AF05-BF112CB7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57200"/>
            <a:ext cx="8862646" cy="4800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2B769BD-5495-43B5-A297-4C45CF17D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609725"/>
            <a:ext cx="1341120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2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52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Jalnan OTF</vt:lpstr>
      <vt:lpstr>S-Core Dream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48</cp:revision>
  <dcterms:created xsi:type="dcterms:W3CDTF">2021-08-30T16:29:09Z</dcterms:created>
  <dcterms:modified xsi:type="dcterms:W3CDTF">2021-09-29T01:00:30Z</dcterms:modified>
</cp:coreProperties>
</file>