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80" r:id="rId3"/>
    <p:sldId id="294" r:id="rId4"/>
    <p:sldId id="322" r:id="rId5"/>
    <p:sldId id="323" r:id="rId6"/>
    <p:sldId id="314" r:id="rId7"/>
    <p:sldId id="307" r:id="rId8"/>
    <p:sldId id="315" r:id="rId9"/>
    <p:sldId id="316" r:id="rId10"/>
    <p:sldId id="317" r:id="rId11"/>
    <p:sldId id="318" r:id="rId12"/>
    <p:sldId id="319" r:id="rId13"/>
    <p:sldId id="321" r:id="rId14"/>
    <p:sldId id="320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02343F"/>
    <a:srgbClr val="DCE2F0"/>
    <a:srgbClr val="9599A3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6" autoAdjust="0"/>
  </p:normalViewPr>
  <p:slideViewPr>
    <p:cSldViewPr>
      <p:cViewPr varScale="1">
        <p:scale>
          <a:sx n="53" d="100"/>
          <a:sy n="53" d="100"/>
        </p:scale>
        <p:origin x="802" y="48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1565561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00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흥국생명 배구팀 분석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3EDCC-7A34-B223-670F-F29CC17E2465}"/>
              </a:ext>
            </a:extLst>
          </p:cNvPr>
          <p:cNvSpPr txBox="1"/>
          <p:nvPr/>
        </p:nvSpPr>
        <p:spPr>
          <a:xfrm>
            <a:off x="11927156" y="9791700"/>
            <a:ext cx="6360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https://github.com/K-Juyeon/volleyball-odds-analysis</a:t>
            </a: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788D54-E515-01C8-FDEB-9E6BD91D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5"/>
          <a:stretch/>
        </p:blipFill>
        <p:spPr>
          <a:xfrm>
            <a:off x="304798" y="4076700"/>
            <a:ext cx="11467432" cy="2333951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F46635-03DF-BAC9-23E4-0A2C7235E49E}"/>
              </a:ext>
            </a:extLst>
          </p:cNvPr>
          <p:cNvSpPr txBox="1"/>
          <p:nvPr/>
        </p:nvSpPr>
        <p:spPr>
          <a:xfrm>
            <a:off x="12039600" y="4076700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선수 기록 테이블 순회하면서 김연경 선수의 기록이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있는지 확인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48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A50CED-3B2A-6A50-0052-C38FCE76A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4"/>
          <a:stretch/>
        </p:blipFill>
        <p:spPr>
          <a:xfrm>
            <a:off x="304800" y="3238500"/>
            <a:ext cx="11467432" cy="5725324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631D0-2F76-CD43-7C8E-BC36F753B441}"/>
              </a:ext>
            </a:extLst>
          </p:cNvPr>
          <p:cNvSpPr txBox="1"/>
          <p:nvPr/>
        </p:nvSpPr>
        <p:spPr>
          <a:xfrm>
            <a:off x="12039600" y="3243943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 선수의 기록이 있으면 기록 가져오기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869BF9-5BF1-4FD7-366B-908321F0C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3" t="3001"/>
          <a:stretch/>
        </p:blipFill>
        <p:spPr>
          <a:xfrm>
            <a:off x="304800" y="3323771"/>
            <a:ext cx="11467432" cy="4925134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CDBF8-FA9E-FC15-8CF2-613D4AC9D704}"/>
              </a:ext>
            </a:extLst>
          </p:cNvPr>
          <p:cNvSpPr txBox="1"/>
          <p:nvPr/>
        </p:nvSpPr>
        <p:spPr>
          <a:xfrm>
            <a:off x="12039600" y="3323771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 선수의 기록이 없으면 기록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비워두기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7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BE4C83-25FE-4C73-C18B-D381B7E1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76500"/>
            <a:ext cx="11125200" cy="692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9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664DFC-A220-8AF9-E140-6E91DBFA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t="1982"/>
          <a:stretch/>
        </p:blipFill>
        <p:spPr>
          <a:xfrm>
            <a:off x="304800" y="5372100"/>
            <a:ext cx="11467432" cy="3426876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DE6FE-0A23-B16C-C362-C8DAF187979A}"/>
              </a:ext>
            </a:extLst>
          </p:cNvPr>
          <p:cNvSpPr txBox="1"/>
          <p:nvPr/>
        </p:nvSpPr>
        <p:spPr>
          <a:xfrm>
            <a:off x="12039600" y="5372100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가져온 기록을 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csv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파일로 저장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995C32-6511-85B8-95E2-BE38CC00E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9"/>
          <a:stretch/>
        </p:blipFill>
        <p:spPr>
          <a:xfrm>
            <a:off x="304800" y="2754634"/>
            <a:ext cx="11467432" cy="155279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E938C6-7A26-007C-C569-2148BE4D467C}"/>
              </a:ext>
            </a:extLst>
          </p:cNvPr>
          <p:cNvSpPr txBox="1"/>
          <p:nvPr/>
        </p:nvSpPr>
        <p:spPr>
          <a:xfrm>
            <a:off x="12039600" y="2754634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 작성할 준비하고 헤더 저장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3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가공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정제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전처리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12288-B01E-3388-F808-B06A1B4C44C3}"/>
              </a:ext>
            </a:extLst>
          </p:cNvPr>
          <p:cNvSpPr txBox="1"/>
          <p:nvPr/>
        </p:nvSpPr>
        <p:spPr>
          <a:xfrm>
            <a:off x="8001000" y="200459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팀명과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원소 일부 변경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34426A-4E4B-C412-005C-D21CA7F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73753"/>
            <a:ext cx="7516274" cy="8011643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308885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513FE-1610-799F-6C16-B8A1B03C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90"/>
          <a:stretch/>
        </p:blipFill>
        <p:spPr>
          <a:xfrm>
            <a:off x="381000" y="1767184"/>
            <a:ext cx="4353533" cy="6106377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974A9A-8084-43D0-5A41-7562BBA6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029200" y="1767184"/>
            <a:ext cx="4353533" cy="7411484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581D10-04B2-5BB1-7CF3-3D0639B3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749189"/>
            <a:ext cx="9497750" cy="3429479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17289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BEE3F-BCDA-73FD-8479-FDE242A9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47" y="2171700"/>
            <a:ext cx="6506483" cy="7497221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FC81E1-E993-AC04-2281-CBADD6B1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2"/>
          <a:stretch/>
        </p:blipFill>
        <p:spPr>
          <a:xfrm>
            <a:off x="9753600" y="3934071"/>
            <a:ext cx="6506483" cy="5734850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377950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AD6CC-7944-6E0D-C5C2-BA33D595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71417"/>
            <a:ext cx="9869277" cy="4944165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2496514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C2CD1-B21D-4095-0FB1-75A3DB5E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5" y="2861944"/>
            <a:ext cx="7744906" cy="456311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9D7A8-2AE2-F8A9-9046-3DE3409B1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"/>
          <a:stretch/>
        </p:blipFill>
        <p:spPr>
          <a:xfrm>
            <a:off x="9601201" y="1943100"/>
            <a:ext cx="6782747" cy="7659169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149085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-13447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3924578" cy="877163"/>
            <a:chOff x="762000" y="1863785"/>
            <a:chExt cx="261638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8137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수집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3924578" cy="877161"/>
            <a:chOff x="762000" y="1863786"/>
            <a:chExt cx="2616384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8137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저장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5041870" cy="877163"/>
            <a:chOff x="762000" y="1863785"/>
            <a:chExt cx="3361245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5586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가공</a:t>
              </a:r>
              <a:r>
                <a:rPr lang="en-US" altLang="ko-KR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/</a:t>
              </a:r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774D0CD-77F8-C864-C157-DFB91CE4F4BC}"/>
              </a:ext>
            </a:extLst>
          </p:cNvPr>
          <p:cNvGrpSpPr/>
          <p:nvPr/>
        </p:nvGrpSpPr>
        <p:grpSpPr>
          <a:xfrm>
            <a:off x="2963849" y="7979358"/>
            <a:ext cx="3924578" cy="877163"/>
            <a:chOff x="762000" y="1863785"/>
            <a:chExt cx="2616384" cy="5847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2D2F45-ECFD-164E-3081-1E3E39C901A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68D30E6-8EB9-40F7-F49D-ADB1C730A69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5E01CC-46F2-D1B5-D2DE-5A078DF5E12D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FC6A17-D165-01F1-0261-A842D2E64680}"/>
                </a:ext>
              </a:extLst>
            </p:cNvPr>
            <p:cNvSpPr txBox="1"/>
            <p:nvPr/>
          </p:nvSpPr>
          <p:spPr>
            <a:xfrm>
              <a:off x="1564640" y="1894265"/>
              <a:ext cx="18137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1B7C9C-F624-4453-7307-7459DBB1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928810"/>
            <a:ext cx="6782747" cy="7687748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2E524-15D5-26A4-D26E-CEB3C63D6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60" b="3622"/>
          <a:stretch/>
        </p:blipFill>
        <p:spPr>
          <a:xfrm>
            <a:off x="941895" y="2861944"/>
            <a:ext cx="7744906" cy="456311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2209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9F9DC4-62F9-3164-9607-2169B8B71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9601201" y="1943100"/>
            <a:ext cx="6782747" cy="7659169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11E986-7D64-65D2-674F-F79A0ED38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96" b="9962"/>
          <a:stretch/>
        </p:blipFill>
        <p:spPr>
          <a:xfrm>
            <a:off x="941895" y="2861945"/>
            <a:ext cx="7744906" cy="456311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363130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260BD0-2444-B5A6-AA52-5AD7E6BA1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65" b="4626"/>
          <a:stretch/>
        </p:blipFill>
        <p:spPr>
          <a:xfrm>
            <a:off x="9601201" y="1943100"/>
            <a:ext cx="6782747" cy="7659169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312C3F-33A4-4953-18E7-CE768E833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80" b="2045"/>
          <a:stretch/>
        </p:blipFill>
        <p:spPr>
          <a:xfrm>
            <a:off x="941895" y="2861946"/>
            <a:ext cx="7744905" cy="456311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122077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EE98DF-277E-0D49-218A-5E08B09FE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6"/>
          <a:stretch/>
        </p:blipFill>
        <p:spPr>
          <a:xfrm>
            <a:off x="1600200" y="1609384"/>
            <a:ext cx="6782747" cy="843080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5F3C68-6A03-582A-161E-36D209E7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1"/>
          <a:stretch/>
        </p:blipFill>
        <p:spPr>
          <a:xfrm>
            <a:off x="9905055" y="1609384"/>
            <a:ext cx="6782747" cy="843080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344447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B0FC84-3C45-DB77-2F4E-12B89194C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19" b="450"/>
          <a:stretch/>
        </p:blipFill>
        <p:spPr>
          <a:xfrm>
            <a:off x="1600199" y="1609385"/>
            <a:ext cx="6782748" cy="8430802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3515A4-2419-1AF2-51FE-0A218FA82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44"/>
          <a:stretch/>
        </p:blipFill>
        <p:spPr>
          <a:xfrm>
            <a:off x="9905055" y="1621175"/>
            <a:ext cx="6782745" cy="8449854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29704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0F953-5DAB-EB85-42D1-B8009C89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97" y="2657128"/>
            <a:ext cx="10602805" cy="4972744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112790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82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사이트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A48591-A7E1-0ECE-28A6-DDFE83CD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94" y="1943100"/>
            <a:ext cx="11507806" cy="7906853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5A5AC3-4FE2-5C94-5AA0-D1FDAA5D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94" y="1990327"/>
            <a:ext cx="2781688" cy="28483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40179A-2BE7-674E-2474-892683C1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794" y="2705100"/>
            <a:ext cx="1438476" cy="27912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F5F939-599C-FB55-4A33-A8F5CB40663B}"/>
              </a:ext>
            </a:extLst>
          </p:cNvPr>
          <p:cNvSpPr txBox="1"/>
          <p:nvPr/>
        </p:nvSpPr>
        <p:spPr>
          <a:xfrm>
            <a:off x="6132882" y="201028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시즌 순회</a:t>
            </a:r>
            <a:endParaRPr lang="en-US" altLang="ko-KR" sz="1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0E27C-71BD-6D28-929D-0DDFC67879DA}"/>
              </a:ext>
            </a:extLst>
          </p:cNvPr>
          <p:cNvSpPr txBox="1"/>
          <p:nvPr/>
        </p:nvSpPr>
        <p:spPr>
          <a:xfrm>
            <a:off x="10287000" y="5136179"/>
            <a:ext cx="5864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여자 경기 중 흥국생명의 경기만 상세결과 버튼 클릭</a:t>
            </a:r>
            <a:endParaRPr lang="en-US" altLang="ko-KR" sz="1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840B3-51B3-3F60-5862-A71F050A3BA9}"/>
              </a:ext>
            </a:extLst>
          </p:cNvPr>
          <p:cNvSpPr txBox="1"/>
          <p:nvPr/>
        </p:nvSpPr>
        <p:spPr>
          <a:xfrm>
            <a:off x="8151794" y="235935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경기날짜 순회</a:t>
            </a:r>
            <a:endParaRPr lang="en-US" altLang="ko-KR" sz="1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2F9EC4-E492-E2D2-026D-FD5F281FD9A4}"/>
              </a:ext>
            </a:extLst>
          </p:cNvPr>
          <p:cNvSpPr/>
          <p:nvPr/>
        </p:nvSpPr>
        <p:spPr>
          <a:xfrm>
            <a:off x="3429000" y="2010283"/>
            <a:ext cx="2703882" cy="27912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E18747-66C8-E54E-9DA5-B16F1729DE32}"/>
              </a:ext>
            </a:extLst>
          </p:cNvPr>
          <p:cNvSpPr/>
          <p:nvPr/>
        </p:nvSpPr>
        <p:spPr>
          <a:xfrm>
            <a:off x="8151794" y="2716893"/>
            <a:ext cx="1438476" cy="27912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2F5846-460E-32E5-D56D-623D371B54DE}"/>
              </a:ext>
            </a:extLst>
          </p:cNvPr>
          <p:cNvSpPr/>
          <p:nvPr/>
        </p:nvSpPr>
        <p:spPr>
          <a:xfrm>
            <a:off x="4800630" y="5600700"/>
            <a:ext cx="10017017" cy="4174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F1550A-8A41-A237-20F9-6873E1BD55F4}"/>
              </a:ext>
            </a:extLst>
          </p:cNvPr>
          <p:cNvSpPr/>
          <p:nvPr/>
        </p:nvSpPr>
        <p:spPr>
          <a:xfrm>
            <a:off x="13639800" y="4616832"/>
            <a:ext cx="10668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사이트</a:t>
            </a:r>
          </a:p>
        </p:txBody>
      </p:sp>
      <p:pic>
        <p:nvPicPr>
          <p:cNvPr id="3" name="그림 2" descr="텍스트, 컴퓨터, 실내, 스크린샷이(가) 표시된 사진&#10;&#10;자동 생성된 설명">
            <a:extLst>
              <a:ext uri="{FF2B5EF4-FFF2-40B4-BE49-F238E27FC236}">
                <a16:creationId xmlns:a16="http://schemas.microsoft.com/office/drawing/2014/main" id="{F680222D-1415-C21F-54E5-D0C6828B9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15926" r="24403" b="39557"/>
          <a:stretch/>
        </p:blipFill>
        <p:spPr>
          <a:xfrm>
            <a:off x="938311" y="1705679"/>
            <a:ext cx="6491189" cy="8300036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7BB35-CBA6-F3BE-37D1-44C3861208BB}"/>
              </a:ext>
            </a:extLst>
          </p:cNvPr>
          <p:cNvSpPr txBox="1"/>
          <p:nvPr/>
        </p:nvSpPr>
        <p:spPr>
          <a:xfrm>
            <a:off x="7774632" y="8852237"/>
            <a:ext cx="9575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가져오는 데이터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상대팀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공격득점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블로킹득점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서브득점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팀범실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상대범실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전체득점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상대득점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디그성공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리시브정확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세트성공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공격성공률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리시브효율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세트승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세트패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2DD530-158F-9C77-D0FD-A46E646147FC}"/>
              </a:ext>
            </a:extLst>
          </p:cNvPr>
          <p:cNvSpPr/>
          <p:nvPr/>
        </p:nvSpPr>
        <p:spPr>
          <a:xfrm>
            <a:off x="5203370" y="2759261"/>
            <a:ext cx="1959429" cy="10126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3B8DA-774C-4738-4C41-9D93905FE904}"/>
              </a:ext>
            </a:extLst>
          </p:cNvPr>
          <p:cNvSpPr/>
          <p:nvPr/>
        </p:nvSpPr>
        <p:spPr>
          <a:xfrm>
            <a:off x="2667001" y="5448300"/>
            <a:ext cx="1447800" cy="441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242CF0-4B41-2684-9A69-9B8F7F759A82}"/>
              </a:ext>
            </a:extLst>
          </p:cNvPr>
          <p:cNvSpPr/>
          <p:nvPr/>
        </p:nvSpPr>
        <p:spPr>
          <a:xfrm>
            <a:off x="1219201" y="7277100"/>
            <a:ext cx="1447800" cy="10126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661B05-C8E9-6733-47A2-CFD9B85B2C05}"/>
              </a:ext>
            </a:extLst>
          </p:cNvPr>
          <p:cNvSpPr/>
          <p:nvPr/>
        </p:nvSpPr>
        <p:spPr>
          <a:xfrm>
            <a:off x="4267199" y="7271925"/>
            <a:ext cx="2895599" cy="2337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06123-3964-C5AA-F65C-421052B23F91}"/>
              </a:ext>
            </a:extLst>
          </p:cNvPr>
          <p:cNvSpPr txBox="1"/>
          <p:nvPr/>
        </p:nvSpPr>
        <p:spPr>
          <a:xfrm>
            <a:off x="7774631" y="1772556"/>
            <a:ext cx="911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상세결과 페이지에서 상대팀 데이터 일부와 흥국생명의 경기 데이터 가져오기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6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사이트</a:t>
            </a:r>
          </a:p>
        </p:txBody>
      </p:sp>
      <p:pic>
        <p:nvPicPr>
          <p:cNvPr id="5" name="그림 4" descr="텍스트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FC8D60C7-85B8-0061-084C-B8BDBD4777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1" t="18148" r="24576" b="19630"/>
          <a:stretch/>
        </p:blipFill>
        <p:spPr>
          <a:xfrm>
            <a:off x="938311" y="1705679"/>
            <a:ext cx="5257800" cy="8493370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40AE6E4-98AC-BB9D-88AD-54C3384408DC}"/>
              </a:ext>
            </a:extLst>
          </p:cNvPr>
          <p:cNvSpPr/>
          <p:nvPr/>
        </p:nvSpPr>
        <p:spPr>
          <a:xfrm>
            <a:off x="1066800" y="7353300"/>
            <a:ext cx="5029200" cy="3047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9517B-10DA-C624-CD21-62DDE75C852F}"/>
              </a:ext>
            </a:extLst>
          </p:cNvPr>
          <p:cNvSpPr txBox="1"/>
          <p:nvPr/>
        </p:nvSpPr>
        <p:spPr>
          <a:xfrm>
            <a:off x="7781889" y="8846794"/>
            <a:ext cx="862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가져오는 데이터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김연경선수 출전여부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김연경시도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김연경성공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</a:p>
          <a:p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김연경공격차단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김연경범실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김연경성공률</a:t>
            </a:r>
            <a:r>
              <a:rPr lang="en-US" altLang="ko-KR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김연경점유율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A6C2A-647F-57A3-1A11-6A015E433E8C}"/>
              </a:ext>
            </a:extLst>
          </p:cNvPr>
          <p:cNvSpPr txBox="1"/>
          <p:nvPr/>
        </p:nvSpPr>
        <p:spPr>
          <a:xfrm>
            <a:off x="7774631" y="1772556"/>
            <a:ext cx="696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김연경 선수가 출전했으면 김연경 선수의 데이터 가져오기 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5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7E16A-8258-49FF-5ACD-E2A41FC02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81"/>
          <a:stretch/>
        </p:blipFill>
        <p:spPr>
          <a:xfrm>
            <a:off x="312057" y="2914552"/>
            <a:ext cx="11460174" cy="2019497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FE682-9561-B295-185D-ED46787C16A0}"/>
              </a:ext>
            </a:extLst>
          </p:cNvPr>
          <p:cNvSpPr txBox="1"/>
          <p:nvPr/>
        </p:nvSpPr>
        <p:spPr>
          <a:xfrm>
            <a:off x="12039600" y="2914552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시즌을 모두 순회하며 페이지 불러오기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73C077-7BA2-FA3D-8FD5-C4EB734C0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6"/>
          <a:stretch/>
        </p:blipFill>
        <p:spPr>
          <a:xfrm>
            <a:off x="304800" y="6362701"/>
            <a:ext cx="11460174" cy="2314898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5EB00-9608-F52A-703D-EBB840DD88EC}"/>
              </a:ext>
            </a:extLst>
          </p:cNvPr>
          <p:cNvSpPr txBox="1"/>
          <p:nvPr/>
        </p:nvSpPr>
        <p:spPr>
          <a:xfrm>
            <a:off x="12039600" y="6362701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시즌의 페이지에서 날짜 선택하며 페이지 불러오기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232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EF6C4-BF60-7522-8611-092A3622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" b="43868"/>
          <a:stretch/>
        </p:blipFill>
        <p:spPr>
          <a:xfrm>
            <a:off x="304800" y="2933701"/>
            <a:ext cx="11467431" cy="3352800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6513B4-D07D-1B55-7288-6B751B8B5A4D}"/>
              </a:ext>
            </a:extLst>
          </p:cNvPr>
          <p:cNvSpPr txBox="1"/>
          <p:nvPr/>
        </p:nvSpPr>
        <p:spPr>
          <a:xfrm>
            <a:off x="12039600" y="2933700"/>
            <a:ext cx="592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페이지의 테이블을 순회하며 여자부 경기인지 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판단하여 여자경기이면 흥국생명의 경기인지 확인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06C58-61F4-131C-FC32-10842923E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" t="56133"/>
          <a:stretch/>
        </p:blipFill>
        <p:spPr>
          <a:xfrm>
            <a:off x="304799" y="7200900"/>
            <a:ext cx="11467431" cy="2620209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51C905-E987-75D2-A52C-249723B48EF7}"/>
              </a:ext>
            </a:extLst>
          </p:cNvPr>
          <p:cNvSpPr txBox="1"/>
          <p:nvPr/>
        </p:nvSpPr>
        <p:spPr>
          <a:xfrm>
            <a:off x="12039600" y="7200900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흥국생명의 경기면 상세결과 페이지 클릭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5400" spc="-30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F7C77-B0F0-438F-7811-CD0BF3D2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9300"/>
            <a:ext cx="15689865" cy="7830643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F5515-471A-6AE1-8423-391024CBC544}"/>
              </a:ext>
            </a:extLst>
          </p:cNvPr>
          <p:cNvSpPr txBox="1"/>
          <p:nvPr/>
        </p:nvSpPr>
        <p:spPr>
          <a:xfrm>
            <a:off x="9989381" y="2400300"/>
            <a:ext cx="5852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상세페이지의 경기결과 가져오기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흥국생명의 결과와 상대팀의 결과 둘 다 가져오기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10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수집 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5400" spc="-300" dirty="0" err="1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크롤링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8C49A-1BA4-C8EE-AE09-4259CD724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"/>
          <a:stretch/>
        </p:blipFill>
        <p:spPr>
          <a:xfrm>
            <a:off x="304799" y="3031101"/>
            <a:ext cx="11467431" cy="5449060"/>
          </a:xfrm>
          <a:prstGeom prst="rect">
            <a:avLst/>
          </a:prstGeom>
          <a:ln w="38100">
            <a:solidFill>
              <a:srgbClr val="50586C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D8788-1622-9F71-5F83-0EADE9A61764}"/>
              </a:ext>
            </a:extLst>
          </p:cNvPr>
          <p:cNvSpPr txBox="1"/>
          <p:nvPr/>
        </p:nvSpPr>
        <p:spPr>
          <a:xfrm>
            <a:off x="12053373" y="3031101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 결과 페이지에서 선수 기록 클릭</a:t>
            </a:r>
            <a:endParaRPr lang="en-US" altLang="ko-KR" sz="2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285</Words>
  <Application>Microsoft Office PowerPoint</Application>
  <PresentationFormat>사용자 지정</PresentationFormat>
  <Paragraphs>61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나눔스퀘어OTF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주연</cp:lastModifiedBy>
  <cp:revision>94</cp:revision>
  <dcterms:created xsi:type="dcterms:W3CDTF">2021-08-30T16:29:09Z</dcterms:created>
  <dcterms:modified xsi:type="dcterms:W3CDTF">2022-12-11T13:23:17Z</dcterms:modified>
</cp:coreProperties>
</file>