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uzaan Pasha" userId="16945c22ff65a143" providerId="LiveId" clId="{615797D1-7E82-4851-B3C5-1F305F5029CF}"/>
    <pc:docChg chg="undo custSel addSld delSld modSld">
      <pc:chgData name="Mohammed Fauzaan Pasha" userId="16945c22ff65a143" providerId="LiveId" clId="{615797D1-7E82-4851-B3C5-1F305F5029CF}" dt="2021-12-31T03:06:51.984" v="240" actId="20577"/>
      <pc:docMkLst>
        <pc:docMk/>
      </pc:docMkLst>
      <pc:sldChg chg="addSp delSp modSp mod modTransition">
        <pc:chgData name="Mohammed Fauzaan Pasha" userId="16945c22ff65a143" providerId="LiveId" clId="{615797D1-7E82-4851-B3C5-1F305F5029CF}" dt="2021-12-31T03:06:27.394" v="226" actId="20577"/>
        <pc:sldMkLst>
          <pc:docMk/>
          <pc:sldMk cId="4167884232" sldId="278"/>
        </pc:sldMkLst>
        <pc:spChg chg="mod">
          <ac:chgData name="Mohammed Fauzaan Pasha" userId="16945c22ff65a143" providerId="LiveId" clId="{615797D1-7E82-4851-B3C5-1F305F5029CF}" dt="2021-12-31T03:06:27.394" v="226" actId="20577"/>
          <ac:spMkLst>
            <pc:docMk/>
            <pc:sldMk cId="4167884232" sldId="278"/>
            <ac:spMk id="4" creationId="{6B8B9DCE-8750-446D-9738-A8B6CE847EF5}"/>
          </ac:spMkLst>
        </pc:spChg>
        <pc:spChg chg="add del mod">
          <ac:chgData name="Mohammed Fauzaan Pasha" userId="16945c22ff65a143" providerId="LiveId" clId="{615797D1-7E82-4851-B3C5-1F305F5029CF}" dt="2021-12-30T17:15:57.917" v="87" actId="478"/>
          <ac:spMkLst>
            <pc:docMk/>
            <pc:sldMk cId="4167884232" sldId="278"/>
            <ac:spMk id="6" creationId="{0AE8A5B0-560F-46B0-85AF-B170B9DA07C4}"/>
          </ac:spMkLst>
        </pc:spChg>
        <pc:spChg chg="add mod">
          <ac:chgData name="Mohammed Fauzaan Pasha" userId="16945c22ff65a143" providerId="LiveId" clId="{615797D1-7E82-4851-B3C5-1F305F5029CF}" dt="2021-12-30T17:16:23.966" v="167" actId="1076"/>
          <ac:spMkLst>
            <pc:docMk/>
            <pc:sldMk cId="4167884232" sldId="278"/>
            <ac:spMk id="8" creationId="{7D38433F-1A1D-4802-98AF-7A4F406A3542}"/>
          </ac:spMkLst>
        </pc:spChg>
        <pc:spChg chg="add del mod">
          <ac:chgData name="Mohammed Fauzaan Pasha" userId="16945c22ff65a143" providerId="LiveId" clId="{615797D1-7E82-4851-B3C5-1F305F5029CF}" dt="2021-12-30T17:16:43.962" v="170" actId="478"/>
          <ac:spMkLst>
            <pc:docMk/>
            <pc:sldMk cId="4167884232" sldId="278"/>
            <ac:spMk id="9" creationId="{3627685A-F59B-4147-BBF2-06A4BF3B9D91}"/>
          </ac:spMkLst>
        </pc:spChg>
      </pc:sldChg>
      <pc:sldChg chg="addSp modSp mod modTransition">
        <pc:chgData name="Mohammed Fauzaan Pasha" userId="16945c22ff65a143" providerId="LiveId" clId="{615797D1-7E82-4851-B3C5-1F305F5029CF}" dt="2021-12-30T17:16:54.340" v="172" actId="207"/>
        <pc:sldMkLst>
          <pc:docMk/>
          <pc:sldMk cId="3220235682" sldId="279"/>
        </pc:sldMkLst>
        <pc:spChg chg="add mod">
          <ac:chgData name="Mohammed Fauzaan Pasha" userId="16945c22ff65a143" providerId="LiveId" clId="{615797D1-7E82-4851-B3C5-1F305F5029CF}" dt="2021-12-30T17:16:54.340" v="172" actId="207"/>
          <ac:spMkLst>
            <pc:docMk/>
            <pc:sldMk cId="3220235682" sldId="279"/>
            <ac:spMk id="7" creationId="{204949CF-9B76-4C1F-AC7D-D9CD3E4E9507}"/>
          </ac:spMkLst>
        </pc:spChg>
      </pc:sldChg>
      <pc:sldChg chg="addSp modSp mod modTransition">
        <pc:chgData name="Mohammed Fauzaan Pasha" userId="16945c22ff65a143" providerId="LiveId" clId="{615797D1-7E82-4851-B3C5-1F305F5029CF}" dt="2021-12-30T17:17:18.814" v="176" actId="207"/>
        <pc:sldMkLst>
          <pc:docMk/>
          <pc:sldMk cId="2390908720" sldId="280"/>
        </pc:sldMkLst>
        <pc:spChg chg="mod">
          <ac:chgData name="Mohammed Fauzaan Pasha" userId="16945c22ff65a143" providerId="LiveId" clId="{615797D1-7E82-4851-B3C5-1F305F5029CF}" dt="2021-12-30T16:40:44.608" v="51" actId="20577"/>
          <ac:spMkLst>
            <pc:docMk/>
            <pc:sldMk cId="2390908720" sldId="280"/>
            <ac:spMk id="3" creationId="{664170A3-FA18-47A2-8D56-038F2A7FACFB}"/>
          </ac:spMkLst>
        </pc:spChg>
        <pc:spChg chg="add mod">
          <ac:chgData name="Mohammed Fauzaan Pasha" userId="16945c22ff65a143" providerId="LiveId" clId="{615797D1-7E82-4851-B3C5-1F305F5029CF}" dt="2021-12-30T17:17:18.814" v="176" actId="207"/>
          <ac:spMkLst>
            <pc:docMk/>
            <pc:sldMk cId="2390908720" sldId="280"/>
            <ac:spMk id="4" creationId="{704DBB69-6201-43A4-82F6-34A6E495567F}"/>
          </ac:spMkLst>
        </pc:spChg>
      </pc:sldChg>
      <pc:sldChg chg="addSp modSp mod modTransition modAnim">
        <pc:chgData name="Mohammed Fauzaan Pasha" userId="16945c22ff65a143" providerId="LiveId" clId="{615797D1-7E82-4851-B3C5-1F305F5029CF}" dt="2021-12-31T03:06:51.984" v="240" actId="20577"/>
        <pc:sldMkLst>
          <pc:docMk/>
          <pc:sldMk cId="3799563675" sldId="281"/>
        </pc:sldMkLst>
        <pc:spChg chg="add mod">
          <ac:chgData name="Mohammed Fauzaan Pasha" userId="16945c22ff65a143" providerId="LiveId" clId="{615797D1-7E82-4851-B3C5-1F305F5029CF}" dt="2021-12-31T03:06:51.984" v="240" actId="20577"/>
          <ac:spMkLst>
            <pc:docMk/>
            <pc:sldMk cId="3799563675" sldId="281"/>
            <ac:spMk id="18" creationId="{C5F3176D-B79D-4802-A4D4-62D02278FEC1}"/>
          </ac:spMkLst>
        </pc:spChg>
        <pc:spChg chg="mod">
          <ac:chgData name="Mohammed Fauzaan Pasha" userId="16945c22ff65a143" providerId="LiveId" clId="{615797D1-7E82-4851-B3C5-1F305F5029CF}" dt="2021-12-30T16:57:40.008" v="57" actId="20577"/>
          <ac:spMkLst>
            <pc:docMk/>
            <pc:sldMk cId="3799563675" sldId="281"/>
            <ac:spMk id="20" creationId="{164E7E08-EBB5-4C2A-BA2C-666CB8BACF27}"/>
          </ac:spMkLst>
        </pc:spChg>
      </pc:sldChg>
      <pc:sldChg chg="addSp modSp mod modTransition">
        <pc:chgData name="Mohammed Fauzaan Pasha" userId="16945c22ff65a143" providerId="LiveId" clId="{615797D1-7E82-4851-B3C5-1F305F5029CF}" dt="2021-12-30T17:17:55.690" v="191"/>
        <pc:sldMkLst>
          <pc:docMk/>
          <pc:sldMk cId="2631540062" sldId="282"/>
        </pc:sldMkLst>
        <pc:spChg chg="mod">
          <ac:chgData name="Mohammed Fauzaan Pasha" userId="16945c22ff65a143" providerId="LiveId" clId="{615797D1-7E82-4851-B3C5-1F305F5029CF}" dt="2021-12-30T16:55:10.049" v="52" actId="1076"/>
          <ac:spMkLst>
            <pc:docMk/>
            <pc:sldMk cId="2631540062" sldId="282"/>
            <ac:spMk id="3" creationId="{FE11A06C-B14F-40A3-B60B-FD08CC780BF1}"/>
          </ac:spMkLst>
        </pc:spChg>
        <pc:spChg chg="add mod">
          <ac:chgData name="Mohammed Fauzaan Pasha" userId="16945c22ff65a143" providerId="LiveId" clId="{615797D1-7E82-4851-B3C5-1F305F5029CF}" dt="2021-12-30T17:17:55.690" v="191"/>
          <ac:spMkLst>
            <pc:docMk/>
            <pc:sldMk cId="2631540062" sldId="282"/>
            <ac:spMk id="4" creationId="{0E2E646B-AD01-44F7-8EA8-2DA5FB4BF8DF}"/>
          </ac:spMkLst>
        </pc:spChg>
      </pc:sldChg>
      <pc:sldChg chg="addSp modSp modTransition">
        <pc:chgData name="Mohammed Fauzaan Pasha" userId="16945c22ff65a143" providerId="LiveId" clId="{615797D1-7E82-4851-B3C5-1F305F5029CF}" dt="2021-12-30T17:17:58.309" v="192"/>
        <pc:sldMkLst>
          <pc:docMk/>
          <pc:sldMk cId="4185877902" sldId="283"/>
        </pc:sldMkLst>
        <pc:spChg chg="add mod">
          <ac:chgData name="Mohammed Fauzaan Pasha" userId="16945c22ff65a143" providerId="LiveId" clId="{615797D1-7E82-4851-B3C5-1F305F5029CF}" dt="2021-12-30T17:17:58.309" v="192"/>
          <ac:spMkLst>
            <pc:docMk/>
            <pc:sldMk cId="4185877902" sldId="283"/>
            <ac:spMk id="4" creationId="{2BBA093E-1075-4398-8380-EA3B5B12864C}"/>
          </ac:spMkLst>
        </pc:spChg>
      </pc:sldChg>
      <pc:sldChg chg="addSp modSp mod">
        <pc:chgData name="Mohammed Fauzaan Pasha" userId="16945c22ff65a143" providerId="LiveId" clId="{615797D1-7E82-4851-B3C5-1F305F5029CF}" dt="2021-12-30T17:18:07.900" v="208" actId="20577"/>
        <pc:sldMkLst>
          <pc:docMk/>
          <pc:sldMk cId="3277099476" sldId="284"/>
        </pc:sldMkLst>
        <pc:spChg chg="add mod">
          <ac:chgData name="Mohammed Fauzaan Pasha" userId="16945c22ff65a143" providerId="LiveId" clId="{615797D1-7E82-4851-B3C5-1F305F5029CF}" dt="2021-12-30T17:18:07.900" v="208" actId="20577"/>
          <ac:spMkLst>
            <pc:docMk/>
            <pc:sldMk cId="3277099476" sldId="284"/>
            <ac:spMk id="3" creationId="{175D5FA4-775C-47D3-BFA7-145F11F9F8F2}"/>
          </ac:spMkLst>
        </pc:spChg>
      </pc:sldChg>
      <pc:sldChg chg="new del">
        <pc:chgData name="Mohammed Fauzaan Pasha" userId="16945c22ff65a143" providerId="LiveId" clId="{615797D1-7E82-4851-B3C5-1F305F5029CF}" dt="2021-12-30T17:03:49.913" v="58" actId="2696"/>
        <pc:sldMkLst>
          <pc:docMk/>
          <pc:sldMk cId="329997040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SPAM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USING RABIN-KARP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B9DCE-8750-446D-9738-A8B6CE847EF5}"/>
              </a:ext>
            </a:extLst>
          </p:cNvPr>
          <p:cNvSpPr txBox="1"/>
          <p:nvPr/>
        </p:nvSpPr>
        <p:spPr>
          <a:xfrm>
            <a:off x="674703" y="5086905"/>
            <a:ext cx="425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Fauzaan  (2010030452)</a:t>
            </a:r>
          </a:p>
          <a:p>
            <a:r>
              <a:rPr lang="en-IN" dirty="0" err="1">
                <a:solidFill>
                  <a:schemeClr val="bg1"/>
                </a:solidFill>
              </a:rPr>
              <a:t>Vegesh</a:t>
            </a:r>
            <a:r>
              <a:rPr lang="en-IN" dirty="0">
                <a:solidFill>
                  <a:schemeClr val="bg1"/>
                </a:solidFill>
              </a:rPr>
              <a:t>    (2010030024)</a:t>
            </a:r>
          </a:p>
          <a:p>
            <a:r>
              <a:rPr lang="en-IN" dirty="0">
                <a:solidFill>
                  <a:schemeClr val="bg1"/>
                </a:solidFill>
              </a:rPr>
              <a:t>Anirudh (2010030083)</a:t>
            </a:r>
          </a:p>
          <a:p>
            <a:r>
              <a:rPr lang="en-IN" dirty="0">
                <a:solidFill>
                  <a:schemeClr val="bg1"/>
                </a:solidFill>
              </a:rPr>
              <a:t>Varun     (2010030031)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8433F-1A1D-4802-98AF-7A4F406A3542}"/>
              </a:ext>
            </a:extLst>
          </p:cNvPr>
          <p:cNvSpPr txBox="1"/>
          <p:nvPr/>
        </p:nvSpPr>
        <p:spPr>
          <a:xfrm>
            <a:off x="10289948" y="-388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Speaker : Varun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Problem Statement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What is Rabin-Karp Algorithm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Implementation of Algorithm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Program explanation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949CF-9B76-4C1F-AC7D-D9CD3E4E9507}"/>
              </a:ext>
            </a:extLst>
          </p:cNvPr>
          <p:cNvSpPr txBox="1"/>
          <p:nvPr/>
        </p:nvSpPr>
        <p:spPr>
          <a:xfrm>
            <a:off x="10289948" y="-388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Speaker : Varun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0D2-5638-449B-BFA2-2CF3A43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70A3-FA18-47A2-8D56-038F2A7F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600" dirty="0"/>
          </a:p>
          <a:p>
            <a:r>
              <a:rPr lang="en-IN" sz="3600" dirty="0"/>
              <a:t>Filtering of text documents which are spam.</a:t>
            </a:r>
          </a:p>
          <a:p>
            <a:pPr marL="36900" indent="0">
              <a:buNone/>
            </a:pPr>
            <a:endParaRPr lang="en-IN" sz="3600" dirty="0"/>
          </a:p>
          <a:p>
            <a:r>
              <a:rPr lang="en-IN" sz="3600" dirty="0"/>
              <a:t>How to implement Rabin-Karp algorithm.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DBB69-6201-43A4-82F6-34A6E495567F}"/>
              </a:ext>
            </a:extLst>
          </p:cNvPr>
          <p:cNvSpPr txBox="1"/>
          <p:nvPr/>
        </p:nvSpPr>
        <p:spPr>
          <a:xfrm>
            <a:off x="10289948" y="-388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Speaker : Varun</a:t>
            </a:r>
          </a:p>
        </p:txBody>
      </p:sp>
    </p:spTree>
    <p:extLst>
      <p:ext uri="{BB962C8B-B14F-4D97-AF65-F5344CB8AC3E}">
        <p14:creationId xmlns:p14="http://schemas.microsoft.com/office/powerpoint/2010/main" val="23909087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87E1-FE75-4DB5-94FE-FFD39D1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E2320-F8B3-4EE4-9B1E-B0719B1FE4E9}"/>
              </a:ext>
            </a:extLst>
          </p:cNvPr>
          <p:cNvSpPr/>
          <p:nvPr/>
        </p:nvSpPr>
        <p:spPr>
          <a:xfrm>
            <a:off x="1908699" y="2823099"/>
            <a:ext cx="1642369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 file</a:t>
            </a:r>
          </a:p>
          <a:p>
            <a:pPr algn="ctr"/>
            <a:r>
              <a:rPr lang="en-IN" sz="1100" dirty="0"/>
              <a:t>(spam)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ACC37-3DBA-4EBD-9753-842B696CD390}"/>
              </a:ext>
            </a:extLst>
          </p:cNvPr>
          <p:cNvSpPr/>
          <p:nvPr/>
        </p:nvSpPr>
        <p:spPr>
          <a:xfrm>
            <a:off x="1908699" y="4643391"/>
            <a:ext cx="1642369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9604C-B15A-4939-80FB-3007C496E620}"/>
              </a:ext>
            </a:extLst>
          </p:cNvPr>
          <p:cNvSpPr/>
          <p:nvPr/>
        </p:nvSpPr>
        <p:spPr>
          <a:xfrm>
            <a:off x="5269491" y="2823099"/>
            <a:ext cx="1642369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F9503-9813-498A-8294-AAA6F7BE8270}"/>
              </a:ext>
            </a:extLst>
          </p:cNvPr>
          <p:cNvSpPr/>
          <p:nvPr/>
        </p:nvSpPr>
        <p:spPr>
          <a:xfrm>
            <a:off x="5269490" y="4643391"/>
            <a:ext cx="1642369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F44D5-EC6D-4879-A49E-666FF065BBFC}"/>
              </a:ext>
            </a:extLst>
          </p:cNvPr>
          <p:cNvSpPr/>
          <p:nvPr/>
        </p:nvSpPr>
        <p:spPr>
          <a:xfrm>
            <a:off x="8640932" y="2823099"/>
            <a:ext cx="1642369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  <a:p>
            <a:pPr algn="ctr"/>
            <a:r>
              <a:rPr lang="en-IN" sz="1100" dirty="0"/>
              <a:t>(Spam file)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148EE-B48B-4078-A50D-F8010B90005A}"/>
              </a:ext>
            </a:extLst>
          </p:cNvPr>
          <p:cNvSpPr/>
          <p:nvPr/>
        </p:nvSpPr>
        <p:spPr>
          <a:xfrm>
            <a:off x="8643891" y="4643391"/>
            <a:ext cx="1642369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  <a:p>
            <a:pPr algn="ctr"/>
            <a:r>
              <a:rPr lang="en-IN" sz="1100" dirty="0"/>
              <a:t>(Not a spam)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9E41B7-671F-4F5F-AA8B-CABCD01D1D8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551068" y="3382392"/>
            <a:ext cx="171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CC671-E3F1-4B4E-AFAD-C6171EDB6C66}"/>
              </a:ext>
            </a:extLst>
          </p:cNvPr>
          <p:cNvCxnSpPr/>
          <p:nvPr/>
        </p:nvCxnSpPr>
        <p:spPr>
          <a:xfrm>
            <a:off x="6922509" y="3382392"/>
            <a:ext cx="171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0E2E0-C95C-4CD7-A401-5C33070435A5}"/>
              </a:ext>
            </a:extLst>
          </p:cNvPr>
          <p:cNvCxnSpPr/>
          <p:nvPr/>
        </p:nvCxnSpPr>
        <p:spPr>
          <a:xfrm>
            <a:off x="3551068" y="5177530"/>
            <a:ext cx="171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179587-BEDD-4BD1-9142-0B0512E9AAC2}"/>
              </a:ext>
            </a:extLst>
          </p:cNvPr>
          <p:cNvCxnSpPr/>
          <p:nvPr/>
        </p:nvCxnSpPr>
        <p:spPr>
          <a:xfrm>
            <a:off x="6911859" y="5177530"/>
            <a:ext cx="171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73E62-48CA-4B32-ABB3-039B86ABF69A}"/>
              </a:ext>
            </a:extLst>
          </p:cNvPr>
          <p:cNvSpPr txBox="1"/>
          <p:nvPr/>
        </p:nvSpPr>
        <p:spPr>
          <a:xfrm>
            <a:off x="2059619" y="2345000"/>
            <a:ext cx="1340528" cy="37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E7E08-EBB5-4C2A-BA2C-666CB8BACF27}"/>
              </a:ext>
            </a:extLst>
          </p:cNvPr>
          <p:cNvSpPr txBox="1"/>
          <p:nvPr/>
        </p:nvSpPr>
        <p:spPr>
          <a:xfrm>
            <a:off x="5420410" y="2345000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RK FILTER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00451-6362-4198-8799-61B2B2E03E5B}"/>
              </a:ext>
            </a:extLst>
          </p:cNvPr>
          <p:cNvSpPr txBox="1"/>
          <p:nvPr/>
        </p:nvSpPr>
        <p:spPr>
          <a:xfrm>
            <a:off x="8791855" y="2348700"/>
            <a:ext cx="1340528" cy="37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3176D-B79D-4802-A4D4-62D02278FEC1}"/>
              </a:ext>
            </a:extLst>
          </p:cNvPr>
          <p:cNvSpPr txBox="1"/>
          <p:nvPr/>
        </p:nvSpPr>
        <p:spPr>
          <a:xfrm>
            <a:off x="10289948" y="-388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Speaker : Varun</a:t>
            </a:r>
          </a:p>
        </p:txBody>
      </p:sp>
    </p:spTree>
    <p:extLst>
      <p:ext uri="{BB962C8B-B14F-4D97-AF65-F5344CB8AC3E}">
        <p14:creationId xmlns:p14="http://schemas.microsoft.com/office/powerpoint/2010/main" val="3799563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862-9F1E-4D76-842D-F18B14D0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Rabin-Karp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A06C-B14F-40A3-B60B-FD08CC78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3198"/>
            <a:ext cx="10353762" cy="3714749"/>
          </a:xfrm>
        </p:spPr>
        <p:txBody>
          <a:bodyPr/>
          <a:lstStyle/>
          <a:p>
            <a:r>
              <a:rPr lang="en-IN" dirty="0"/>
              <a:t>It is a string searching algorithm which uses hashing to find an exact match of a pattern string in a text.</a:t>
            </a:r>
          </a:p>
          <a:p>
            <a:endParaRPr lang="en-IN" dirty="0"/>
          </a:p>
          <a:p>
            <a:r>
              <a:rPr lang="en-IN" dirty="0"/>
              <a:t>It was created by Richard M. Karp and Michael O. Rabin.</a:t>
            </a:r>
          </a:p>
          <a:p>
            <a:endParaRPr lang="en-IN" dirty="0"/>
          </a:p>
          <a:p>
            <a:r>
              <a:rPr lang="en-IN" dirty="0"/>
              <a:t>Time complexity is O(m + n) but for some critical cases it can be O(m x 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E646B-AD01-44F7-8EA8-2DA5FB4BF8DF}"/>
              </a:ext>
            </a:extLst>
          </p:cNvPr>
          <p:cNvSpPr txBox="1"/>
          <p:nvPr/>
        </p:nvSpPr>
        <p:spPr>
          <a:xfrm>
            <a:off x="10289948" y="-388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Speaker : Fauzaan</a:t>
            </a:r>
          </a:p>
        </p:txBody>
      </p:sp>
    </p:spTree>
    <p:extLst>
      <p:ext uri="{BB962C8B-B14F-4D97-AF65-F5344CB8AC3E}">
        <p14:creationId xmlns:p14="http://schemas.microsoft.com/office/powerpoint/2010/main" val="26315400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A60-547C-4F58-BC76-35EBA8C3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using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78DB-7F49-4272-9640-D2BAA1EC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Input String: “ABAAABCDBBABCDDEBCABC”</a:t>
            </a:r>
          </a:p>
          <a:p>
            <a:pPr marL="36900" indent="0">
              <a:buNone/>
            </a:pPr>
            <a:r>
              <a:rPr lang="en-IN" dirty="0"/>
              <a:t>Patter String: “ABC”</a:t>
            </a:r>
          </a:p>
          <a:p>
            <a:pPr marL="36900" indent="0">
              <a:buNone/>
            </a:pPr>
            <a:r>
              <a:rPr lang="en-IN" dirty="0"/>
              <a:t>Output: </a:t>
            </a:r>
          </a:p>
          <a:p>
            <a:pPr marL="36900" indent="0">
              <a:buNone/>
            </a:pPr>
            <a:r>
              <a:rPr lang="en-IN" dirty="0"/>
              <a:t>Pattern found at position : 4</a:t>
            </a:r>
          </a:p>
          <a:p>
            <a:pPr marL="36900" indent="0">
              <a:buNone/>
            </a:pPr>
            <a:r>
              <a:rPr lang="en-IN" dirty="0"/>
              <a:t>Pattern found at position : 10</a:t>
            </a:r>
          </a:p>
          <a:p>
            <a:pPr marL="36900" indent="0">
              <a:buNone/>
            </a:pPr>
            <a:r>
              <a:rPr lang="en-IN" dirty="0"/>
              <a:t>Pattern found at position : 18</a:t>
            </a:r>
          </a:p>
          <a:p>
            <a:pPr marL="36900" indent="0">
              <a:buNone/>
            </a:pPr>
            <a:r>
              <a:rPr lang="en-IN" dirty="0"/>
              <a:t>Note: The numbers in the output are index of string.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A093E-1075-4398-8380-EA3B5B12864C}"/>
              </a:ext>
            </a:extLst>
          </p:cNvPr>
          <p:cNvSpPr txBox="1"/>
          <p:nvPr/>
        </p:nvSpPr>
        <p:spPr>
          <a:xfrm>
            <a:off x="10289948" y="-388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Speaker : Fauzaan</a:t>
            </a:r>
          </a:p>
        </p:txBody>
      </p:sp>
    </p:spTree>
    <p:extLst>
      <p:ext uri="{BB962C8B-B14F-4D97-AF65-F5344CB8AC3E}">
        <p14:creationId xmlns:p14="http://schemas.microsoft.com/office/powerpoint/2010/main" val="41858779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81C0-8E62-4261-B4F3-8CB93A9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IN" dirty="0"/>
              <a:t>Program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D5FA4-775C-47D3-BFA7-145F11F9F8F2}"/>
              </a:ext>
            </a:extLst>
          </p:cNvPr>
          <p:cNvSpPr txBox="1"/>
          <p:nvPr/>
        </p:nvSpPr>
        <p:spPr>
          <a:xfrm>
            <a:off x="10289948" y="-388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Speaker : </a:t>
            </a:r>
            <a:r>
              <a:rPr lang="en-IN" dirty="0" err="1"/>
              <a:t>Vegesh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09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{8A79F028-A716-4AE8-837B-CEA75C5B418C}tf55705232_win32</Template>
  <TotalTime>94</TotalTime>
  <Words>209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SPAM FILTER</vt:lpstr>
      <vt:lpstr>Contents: </vt:lpstr>
      <vt:lpstr>Problem Statement</vt:lpstr>
      <vt:lpstr>Our Approach</vt:lpstr>
      <vt:lpstr>Rabin-Karp Algorithm</vt:lpstr>
      <vt:lpstr>Implementation using String</vt:lpstr>
      <vt:lpstr>Program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</dc:title>
  <dc:creator>Mohammed Fauzaan Pasha</dc:creator>
  <cp:lastModifiedBy>Mohammed Fauzaan Pasha</cp:lastModifiedBy>
  <cp:revision>2</cp:revision>
  <dcterms:created xsi:type="dcterms:W3CDTF">2021-12-30T15:58:36Z</dcterms:created>
  <dcterms:modified xsi:type="dcterms:W3CDTF">2021-12-31T03:07:37Z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