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p:scale>
          <a:sx n="80" d="100"/>
          <a:sy n="80"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61B76-E5D3-4B29-8E71-51ECACC81EE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BBC8726-AF0F-467B-B30C-0B8553DDBDD0}">
      <dgm:prSet/>
      <dgm:spPr/>
      <dgm:t>
        <a:bodyPr/>
        <a:lstStyle/>
        <a:p>
          <a:r>
            <a:rPr lang="en-US" b="0" i="0" baseline="0"/>
            <a:t>Branch and Bound.</a:t>
          </a:r>
          <a:endParaRPr lang="en-US"/>
        </a:p>
      </dgm:t>
    </dgm:pt>
    <dgm:pt modelId="{51B3676F-F4B4-41C7-BDF6-FB7DA0E273E7}" type="parTrans" cxnId="{3178DA4D-9CE7-4368-B9E0-E5A080600773}">
      <dgm:prSet/>
      <dgm:spPr/>
      <dgm:t>
        <a:bodyPr/>
        <a:lstStyle/>
        <a:p>
          <a:endParaRPr lang="en-US"/>
        </a:p>
      </dgm:t>
    </dgm:pt>
    <dgm:pt modelId="{24008FF7-764A-4D80-83C7-729175643B6E}" type="sibTrans" cxnId="{3178DA4D-9CE7-4368-B9E0-E5A080600773}">
      <dgm:prSet/>
      <dgm:spPr/>
      <dgm:t>
        <a:bodyPr/>
        <a:lstStyle/>
        <a:p>
          <a:endParaRPr lang="en-US"/>
        </a:p>
      </dgm:t>
    </dgm:pt>
    <dgm:pt modelId="{BFFB93F4-5772-4661-85CC-09C8D2659F3F}">
      <dgm:prSet/>
      <dgm:spPr/>
      <dgm:t>
        <a:bodyPr/>
        <a:lstStyle/>
        <a:p>
          <a:r>
            <a:rPr lang="en-US" b="0" i="0" baseline="0"/>
            <a:t>Dynamic programming.</a:t>
          </a:r>
          <a:endParaRPr lang="en-US"/>
        </a:p>
      </dgm:t>
    </dgm:pt>
    <dgm:pt modelId="{B350CE90-3394-4EE1-8EE5-644BF0C8460C}" type="parTrans" cxnId="{E72013DB-7CCE-416B-ACE8-D48270699C95}">
      <dgm:prSet/>
      <dgm:spPr/>
      <dgm:t>
        <a:bodyPr/>
        <a:lstStyle/>
        <a:p>
          <a:endParaRPr lang="en-US"/>
        </a:p>
      </dgm:t>
    </dgm:pt>
    <dgm:pt modelId="{891A2DEB-C57A-434D-8AFE-3005BF6C10B5}" type="sibTrans" cxnId="{E72013DB-7CCE-416B-ACE8-D48270699C95}">
      <dgm:prSet/>
      <dgm:spPr/>
      <dgm:t>
        <a:bodyPr/>
        <a:lstStyle/>
        <a:p>
          <a:endParaRPr lang="en-US"/>
        </a:p>
      </dgm:t>
    </dgm:pt>
    <dgm:pt modelId="{718813C0-2AF8-49A1-B873-735BB06D4546}">
      <dgm:prSet/>
      <dgm:spPr/>
      <dgm:t>
        <a:bodyPr/>
        <a:lstStyle/>
        <a:p>
          <a:r>
            <a:rPr lang="en-US" b="0" i="0" baseline="0"/>
            <a:t>Heuristic algorithm.</a:t>
          </a:r>
          <a:endParaRPr lang="en-US"/>
        </a:p>
      </dgm:t>
    </dgm:pt>
    <dgm:pt modelId="{DF7015BA-8460-4AC4-8C96-C53F51E0843D}" type="parTrans" cxnId="{3FC982E1-498B-4385-912A-7124C18C1E55}">
      <dgm:prSet/>
      <dgm:spPr/>
      <dgm:t>
        <a:bodyPr/>
        <a:lstStyle/>
        <a:p>
          <a:endParaRPr lang="en-US"/>
        </a:p>
      </dgm:t>
    </dgm:pt>
    <dgm:pt modelId="{07CCA660-1B62-40C6-8E20-B01705CEF778}" type="sibTrans" cxnId="{3FC982E1-498B-4385-912A-7124C18C1E55}">
      <dgm:prSet/>
      <dgm:spPr/>
      <dgm:t>
        <a:bodyPr/>
        <a:lstStyle/>
        <a:p>
          <a:endParaRPr lang="en-US"/>
        </a:p>
      </dgm:t>
    </dgm:pt>
    <dgm:pt modelId="{15A19C62-7D2F-4E15-AD5D-FA9B66C8A40F}">
      <dgm:prSet/>
      <dgm:spPr/>
      <dgm:t>
        <a:bodyPr/>
        <a:lstStyle/>
        <a:p>
          <a:r>
            <a:rPr lang="en-US" b="0" i="0" baseline="0"/>
            <a:t>Meta-heuristics. </a:t>
          </a:r>
          <a:endParaRPr lang="en-US"/>
        </a:p>
      </dgm:t>
    </dgm:pt>
    <dgm:pt modelId="{B9461BD9-C42A-4582-9D6C-688BAE6FB2C7}" type="parTrans" cxnId="{A0492807-6B32-47BE-BEC0-D175B6FD0AAA}">
      <dgm:prSet/>
      <dgm:spPr/>
      <dgm:t>
        <a:bodyPr/>
        <a:lstStyle/>
        <a:p>
          <a:endParaRPr lang="en-US"/>
        </a:p>
      </dgm:t>
    </dgm:pt>
    <dgm:pt modelId="{606BDF4C-83F4-46F8-AE5D-7A9A9019D64C}" type="sibTrans" cxnId="{A0492807-6B32-47BE-BEC0-D175B6FD0AAA}">
      <dgm:prSet/>
      <dgm:spPr/>
      <dgm:t>
        <a:bodyPr/>
        <a:lstStyle/>
        <a:p>
          <a:endParaRPr lang="en-US"/>
        </a:p>
      </dgm:t>
    </dgm:pt>
    <dgm:pt modelId="{347146E3-33B4-4719-AF30-5FBF02A08DCC}" type="pres">
      <dgm:prSet presAssocID="{79D61B76-E5D3-4B29-8E71-51ECACC81EE8}" presName="linear" presStyleCnt="0">
        <dgm:presLayoutVars>
          <dgm:animLvl val="lvl"/>
          <dgm:resizeHandles val="exact"/>
        </dgm:presLayoutVars>
      </dgm:prSet>
      <dgm:spPr/>
    </dgm:pt>
    <dgm:pt modelId="{162D6B23-8B26-416A-8A81-140DBDAA8BD3}" type="pres">
      <dgm:prSet presAssocID="{7BBC8726-AF0F-467B-B30C-0B8553DDBDD0}" presName="parentText" presStyleLbl="node1" presStyleIdx="0" presStyleCnt="4">
        <dgm:presLayoutVars>
          <dgm:chMax val="0"/>
          <dgm:bulletEnabled val="1"/>
        </dgm:presLayoutVars>
      </dgm:prSet>
      <dgm:spPr/>
    </dgm:pt>
    <dgm:pt modelId="{0DAF0A08-6FE9-493A-A1F4-C9B9601B349D}" type="pres">
      <dgm:prSet presAssocID="{24008FF7-764A-4D80-83C7-729175643B6E}" presName="spacer" presStyleCnt="0"/>
      <dgm:spPr/>
    </dgm:pt>
    <dgm:pt modelId="{003769FF-C5BE-4E63-BA37-326B8A9C1537}" type="pres">
      <dgm:prSet presAssocID="{BFFB93F4-5772-4661-85CC-09C8D2659F3F}" presName="parentText" presStyleLbl="node1" presStyleIdx="1" presStyleCnt="4">
        <dgm:presLayoutVars>
          <dgm:chMax val="0"/>
          <dgm:bulletEnabled val="1"/>
        </dgm:presLayoutVars>
      </dgm:prSet>
      <dgm:spPr/>
    </dgm:pt>
    <dgm:pt modelId="{98E46E2A-51FC-45DB-9DD0-B8662B8ED7CA}" type="pres">
      <dgm:prSet presAssocID="{891A2DEB-C57A-434D-8AFE-3005BF6C10B5}" presName="spacer" presStyleCnt="0"/>
      <dgm:spPr/>
    </dgm:pt>
    <dgm:pt modelId="{37DA8437-C00C-45FD-82E0-DD19913794B2}" type="pres">
      <dgm:prSet presAssocID="{718813C0-2AF8-49A1-B873-735BB06D4546}" presName="parentText" presStyleLbl="node1" presStyleIdx="2" presStyleCnt="4">
        <dgm:presLayoutVars>
          <dgm:chMax val="0"/>
          <dgm:bulletEnabled val="1"/>
        </dgm:presLayoutVars>
      </dgm:prSet>
      <dgm:spPr/>
    </dgm:pt>
    <dgm:pt modelId="{7C195595-131B-4AE1-A5C5-FD9ED2A3D0BE}" type="pres">
      <dgm:prSet presAssocID="{07CCA660-1B62-40C6-8E20-B01705CEF778}" presName="spacer" presStyleCnt="0"/>
      <dgm:spPr/>
    </dgm:pt>
    <dgm:pt modelId="{356FF48E-A692-42B4-9A8F-709A3E02AAF6}" type="pres">
      <dgm:prSet presAssocID="{15A19C62-7D2F-4E15-AD5D-FA9B66C8A40F}" presName="parentText" presStyleLbl="node1" presStyleIdx="3" presStyleCnt="4">
        <dgm:presLayoutVars>
          <dgm:chMax val="0"/>
          <dgm:bulletEnabled val="1"/>
        </dgm:presLayoutVars>
      </dgm:prSet>
      <dgm:spPr/>
    </dgm:pt>
  </dgm:ptLst>
  <dgm:cxnLst>
    <dgm:cxn modelId="{10BFB805-0CA2-4BA9-AF50-1DCC14C80236}" type="presOf" srcId="{BFFB93F4-5772-4661-85CC-09C8D2659F3F}" destId="{003769FF-C5BE-4E63-BA37-326B8A9C1537}" srcOrd="0" destOrd="0" presId="urn:microsoft.com/office/officeart/2005/8/layout/vList2"/>
    <dgm:cxn modelId="{A0492807-6B32-47BE-BEC0-D175B6FD0AAA}" srcId="{79D61B76-E5D3-4B29-8E71-51ECACC81EE8}" destId="{15A19C62-7D2F-4E15-AD5D-FA9B66C8A40F}" srcOrd="3" destOrd="0" parTransId="{B9461BD9-C42A-4582-9D6C-688BAE6FB2C7}" sibTransId="{606BDF4C-83F4-46F8-AE5D-7A9A9019D64C}"/>
    <dgm:cxn modelId="{302C8608-ED71-40CF-BBF9-D74A23718581}" type="presOf" srcId="{7BBC8726-AF0F-467B-B30C-0B8553DDBDD0}" destId="{162D6B23-8B26-416A-8A81-140DBDAA8BD3}" srcOrd="0" destOrd="0" presId="urn:microsoft.com/office/officeart/2005/8/layout/vList2"/>
    <dgm:cxn modelId="{91CEB818-9C85-469D-A4A4-D7919A81EA84}" type="presOf" srcId="{718813C0-2AF8-49A1-B873-735BB06D4546}" destId="{37DA8437-C00C-45FD-82E0-DD19913794B2}" srcOrd="0" destOrd="0" presId="urn:microsoft.com/office/officeart/2005/8/layout/vList2"/>
    <dgm:cxn modelId="{60580E28-C200-4126-AB8B-10A6AF786E38}" type="presOf" srcId="{79D61B76-E5D3-4B29-8E71-51ECACC81EE8}" destId="{347146E3-33B4-4719-AF30-5FBF02A08DCC}" srcOrd="0" destOrd="0" presId="urn:microsoft.com/office/officeart/2005/8/layout/vList2"/>
    <dgm:cxn modelId="{0658A748-ACBB-45B0-A181-D9FB76D97E96}" type="presOf" srcId="{15A19C62-7D2F-4E15-AD5D-FA9B66C8A40F}" destId="{356FF48E-A692-42B4-9A8F-709A3E02AAF6}" srcOrd="0" destOrd="0" presId="urn:microsoft.com/office/officeart/2005/8/layout/vList2"/>
    <dgm:cxn modelId="{3178DA4D-9CE7-4368-B9E0-E5A080600773}" srcId="{79D61B76-E5D3-4B29-8E71-51ECACC81EE8}" destId="{7BBC8726-AF0F-467B-B30C-0B8553DDBDD0}" srcOrd="0" destOrd="0" parTransId="{51B3676F-F4B4-41C7-BDF6-FB7DA0E273E7}" sibTransId="{24008FF7-764A-4D80-83C7-729175643B6E}"/>
    <dgm:cxn modelId="{E72013DB-7CCE-416B-ACE8-D48270699C95}" srcId="{79D61B76-E5D3-4B29-8E71-51ECACC81EE8}" destId="{BFFB93F4-5772-4661-85CC-09C8D2659F3F}" srcOrd="1" destOrd="0" parTransId="{B350CE90-3394-4EE1-8EE5-644BF0C8460C}" sibTransId="{891A2DEB-C57A-434D-8AFE-3005BF6C10B5}"/>
    <dgm:cxn modelId="{3FC982E1-498B-4385-912A-7124C18C1E55}" srcId="{79D61B76-E5D3-4B29-8E71-51ECACC81EE8}" destId="{718813C0-2AF8-49A1-B873-735BB06D4546}" srcOrd="2" destOrd="0" parTransId="{DF7015BA-8460-4AC4-8C96-C53F51E0843D}" sibTransId="{07CCA660-1B62-40C6-8E20-B01705CEF778}"/>
    <dgm:cxn modelId="{F057054E-B9DC-48DB-83ED-6127FBD22B27}" type="presParOf" srcId="{347146E3-33B4-4719-AF30-5FBF02A08DCC}" destId="{162D6B23-8B26-416A-8A81-140DBDAA8BD3}" srcOrd="0" destOrd="0" presId="urn:microsoft.com/office/officeart/2005/8/layout/vList2"/>
    <dgm:cxn modelId="{7332CF10-0243-4A88-881E-517C9BC88D80}" type="presParOf" srcId="{347146E3-33B4-4719-AF30-5FBF02A08DCC}" destId="{0DAF0A08-6FE9-493A-A1F4-C9B9601B349D}" srcOrd="1" destOrd="0" presId="urn:microsoft.com/office/officeart/2005/8/layout/vList2"/>
    <dgm:cxn modelId="{2A1BA127-E99A-48CF-B444-B84C02DA1945}" type="presParOf" srcId="{347146E3-33B4-4719-AF30-5FBF02A08DCC}" destId="{003769FF-C5BE-4E63-BA37-326B8A9C1537}" srcOrd="2" destOrd="0" presId="urn:microsoft.com/office/officeart/2005/8/layout/vList2"/>
    <dgm:cxn modelId="{76815A73-69B6-41C2-973F-7A6DA349D5EF}" type="presParOf" srcId="{347146E3-33B4-4719-AF30-5FBF02A08DCC}" destId="{98E46E2A-51FC-45DB-9DD0-B8662B8ED7CA}" srcOrd="3" destOrd="0" presId="urn:microsoft.com/office/officeart/2005/8/layout/vList2"/>
    <dgm:cxn modelId="{D39CB774-F68D-472A-8A51-FAE817B369BC}" type="presParOf" srcId="{347146E3-33B4-4719-AF30-5FBF02A08DCC}" destId="{37DA8437-C00C-45FD-82E0-DD19913794B2}" srcOrd="4" destOrd="0" presId="urn:microsoft.com/office/officeart/2005/8/layout/vList2"/>
    <dgm:cxn modelId="{07ECC080-9778-4AA4-8484-FAD8A8059266}" type="presParOf" srcId="{347146E3-33B4-4719-AF30-5FBF02A08DCC}" destId="{7C195595-131B-4AE1-A5C5-FD9ED2A3D0BE}" srcOrd="5" destOrd="0" presId="urn:microsoft.com/office/officeart/2005/8/layout/vList2"/>
    <dgm:cxn modelId="{8FF25E5C-FC94-4596-A433-927C0F9243F1}" type="presParOf" srcId="{347146E3-33B4-4719-AF30-5FBF02A08DCC}" destId="{356FF48E-A692-42B4-9A8F-709A3E02AAF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8CA7F8-9276-481D-BD0C-C5D9222CC22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7641488-72E7-4C6D-A7BF-3332A059F860}">
      <dgm:prSet/>
      <dgm:spPr/>
      <dgm:t>
        <a:bodyPr/>
        <a:lstStyle/>
        <a:p>
          <a:r>
            <a:rPr lang="en-IN"/>
            <a:t>We are going with Branch and Bound where we use Johnson's Rule and Heuristic algorithms where we use NEH algorithm</a:t>
          </a:r>
          <a:endParaRPr lang="en-US"/>
        </a:p>
      </dgm:t>
    </dgm:pt>
    <dgm:pt modelId="{EB92BA20-7CB8-43FB-9118-6FEEBCBD466E}" type="parTrans" cxnId="{2C962DE5-CD95-4DA9-9EF5-792F5A36C02B}">
      <dgm:prSet/>
      <dgm:spPr/>
      <dgm:t>
        <a:bodyPr/>
        <a:lstStyle/>
        <a:p>
          <a:endParaRPr lang="en-US"/>
        </a:p>
      </dgm:t>
    </dgm:pt>
    <dgm:pt modelId="{7844291F-EF7C-4854-A411-935F16B2B532}" type="sibTrans" cxnId="{2C962DE5-CD95-4DA9-9EF5-792F5A36C02B}">
      <dgm:prSet/>
      <dgm:spPr/>
      <dgm:t>
        <a:bodyPr/>
        <a:lstStyle/>
        <a:p>
          <a:endParaRPr lang="en-US"/>
        </a:p>
      </dgm:t>
    </dgm:pt>
    <dgm:pt modelId="{4F29B0FB-CF0B-4B81-8ACA-B021C954169F}">
      <dgm:prSet/>
      <dgm:spPr/>
      <dgm:t>
        <a:bodyPr/>
        <a:lstStyle/>
        <a:p>
          <a:r>
            <a:rPr lang="en-IN"/>
            <a:t>Johnson's rule is used up to three machine problem and heuristic algorithm is used for n machines .</a:t>
          </a:r>
          <a:endParaRPr lang="en-US"/>
        </a:p>
      </dgm:t>
    </dgm:pt>
    <dgm:pt modelId="{CEA28C20-E4B5-4B54-8973-B94BD18C568B}" type="parTrans" cxnId="{A373056B-3545-483C-83C5-61B41232FA58}">
      <dgm:prSet/>
      <dgm:spPr/>
      <dgm:t>
        <a:bodyPr/>
        <a:lstStyle/>
        <a:p>
          <a:endParaRPr lang="en-US"/>
        </a:p>
      </dgm:t>
    </dgm:pt>
    <dgm:pt modelId="{6CFFE354-1221-499E-80D8-2595C4384564}" type="sibTrans" cxnId="{A373056B-3545-483C-83C5-61B41232FA58}">
      <dgm:prSet/>
      <dgm:spPr/>
      <dgm:t>
        <a:bodyPr/>
        <a:lstStyle/>
        <a:p>
          <a:endParaRPr lang="en-US"/>
        </a:p>
      </dgm:t>
    </dgm:pt>
    <dgm:pt modelId="{06243EB1-A982-47D2-8218-72C6BE649DA5}">
      <dgm:prSet/>
      <dgm:spPr/>
      <dgm:t>
        <a:bodyPr/>
        <a:lstStyle/>
        <a:p>
          <a:r>
            <a:rPr lang="en-IN" dirty="0"/>
            <a:t>Whereas in Heuristic Algorithm it used for m x n where m=no. of jobs and n = no. of machines to minimize the </a:t>
          </a:r>
          <a:r>
            <a:rPr lang="en-IN" dirty="0" err="1"/>
            <a:t>makespan</a:t>
          </a:r>
          <a:r>
            <a:rPr lang="en-IN" dirty="0"/>
            <a:t>.</a:t>
          </a:r>
          <a:endParaRPr lang="en-US" dirty="0"/>
        </a:p>
      </dgm:t>
    </dgm:pt>
    <dgm:pt modelId="{C3E1336E-240E-45B5-8F18-DD51DCC8192C}" type="parTrans" cxnId="{C8EDE473-8AD9-473A-B365-F5060C632D35}">
      <dgm:prSet/>
      <dgm:spPr/>
      <dgm:t>
        <a:bodyPr/>
        <a:lstStyle/>
        <a:p>
          <a:endParaRPr lang="en-US"/>
        </a:p>
      </dgm:t>
    </dgm:pt>
    <dgm:pt modelId="{DF4CCD61-ACC2-44E5-99F6-FC688F5EFFF6}" type="sibTrans" cxnId="{C8EDE473-8AD9-473A-B365-F5060C632D35}">
      <dgm:prSet/>
      <dgm:spPr/>
      <dgm:t>
        <a:bodyPr/>
        <a:lstStyle/>
        <a:p>
          <a:endParaRPr lang="en-US"/>
        </a:p>
      </dgm:t>
    </dgm:pt>
    <dgm:pt modelId="{414104C6-A164-4124-84F6-1F60E73B9104}">
      <dgm:prSet/>
      <dgm:spPr/>
      <dgm:t>
        <a:bodyPr/>
        <a:lstStyle/>
        <a:p>
          <a:r>
            <a:rPr lang="en-IN" dirty="0"/>
            <a:t>Generally, it is considered to be NP-Hard if we consider more than 3 machines and in the case of 2 to 3 machines the best-case scenario is O(</a:t>
          </a:r>
          <a:r>
            <a:rPr lang="en-IN" dirty="0" err="1"/>
            <a:t>nlogn</a:t>
          </a:r>
          <a:r>
            <a:rPr lang="en-IN" dirty="0"/>
            <a:t>)</a:t>
          </a:r>
          <a:endParaRPr lang="en-US" dirty="0"/>
        </a:p>
      </dgm:t>
    </dgm:pt>
    <dgm:pt modelId="{59782C88-4CF8-4C77-B76C-9D6400CAFB14}" type="parTrans" cxnId="{156A3DD8-32A8-44BA-B625-388B6F1F720C}">
      <dgm:prSet/>
      <dgm:spPr/>
      <dgm:t>
        <a:bodyPr/>
        <a:lstStyle/>
        <a:p>
          <a:endParaRPr lang="en-US"/>
        </a:p>
      </dgm:t>
    </dgm:pt>
    <dgm:pt modelId="{858FF6D7-1342-4C0C-A5EB-4E3AE7A22749}" type="sibTrans" cxnId="{156A3DD8-32A8-44BA-B625-388B6F1F720C}">
      <dgm:prSet/>
      <dgm:spPr/>
      <dgm:t>
        <a:bodyPr/>
        <a:lstStyle/>
        <a:p>
          <a:endParaRPr lang="en-US"/>
        </a:p>
      </dgm:t>
    </dgm:pt>
    <dgm:pt modelId="{0ACE3405-2BDD-4376-811E-BA1251A6E6C8}" type="pres">
      <dgm:prSet presAssocID="{4F8CA7F8-9276-481D-BD0C-C5D9222CC22F}" presName="vert0" presStyleCnt="0">
        <dgm:presLayoutVars>
          <dgm:dir/>
          <dgm:animOne val="branch"/>
          <dgm:animLvl val="lvl"/>
        </dgm:presLayoutVars>
      </dgm:prSet>
      <dgm:spPr/>
    </dgm:pt>
    <dgm:pt modelId="{EDCF15BD-74EE-4920-A5C4-B4166B566B61}" type="pres">
      <dgm:prSet presAssocID="{57641488-72E7-4C6D-A7BF-3332A059F860}" presName="thickLine" presStyleLbl="alignNode1" presStyleIdx="0" presStyleCnt="4"/>
      <dgm:spPr/>
    </dgm:pt>
    <dgm:pt modelId="{98D8CAA1-C464-4D7E-9CCB-CC3A8A89D87C}" type="pres">
      <dgm:prSet presAssocID="{57641488-72E7-4C6D-A7BF-3332A059F860}" presName="horz1" presStyleCnt="0"/>
      <dgm:spPr/>
    </dgm:pt>
    <dgm:pt modelId="{4380535C-1DA2-4741-87BD-6A47D0F87444}" type="pres">
      <dgm:prSet presAssocID="{57641488-72E7-4C6D-A7BF-3332A059F860}" presName="tx1" presStyleLbl="revTx" presStyleIdx="0" presStyleCnt="4"/>
      <dgm:spPr/>
    </dgm:pt>
    <dgm:pt modelId="{D9C7E7B7-0FE2-401B-ABE0-EB9B6A4CF328}" type="pres">
      <dgm:prSet presAssocID="{57641488-72E7-4C6D-A7BF-3332A059F860}" presName="vert1" presStyleCnt="0"/>
      <dgm:spPr/>
    </dgm:pt>
    <dgm:pt modelId="{043D1A0C-EE85-4FEB-94E8-A741F565F4F9}" type="pres">
      <dgm:prSet presAssocID="{4F29B0FB-CF0B-4B81-8ACA-B021C954169F}" presName="thickLine" presStyleLbl="alignNode1" presStyleIdx="1" presStyleCnt="4"/>
      <dgm:spPr/>
    </dgm:pt>
    <dgm:pt modelId="{468AA06C-E108-4F84-B88F-F87395A8FD0D}" type="pres">
      <dgm:prSet presAssocID="{4F29B0FB-CF0B-4B81-8ACA-B021C954169F}" presName="horz1" presStyleCnt="0"/>
      <dgm:spPr/>
    </dgm:pt>
    <dgm:pt modelId="{B0F0823B-9DAE-4A7E-8F27-E4986D17116E}" type="pres">
      <dgm:prSet presAssocID="{4F29B0FB-CF0B-4B81-8ACA-B021C954169F}" presName="tx1" presStyleLbl="revTx" presStyleIdx="1" presStyleCnt="4"/>
      <dgm:spPr/>
    </dgm:pt>
    <dgm:pt modelId="{8D34176C-F39A-41D7-A37B-1EF526FF5673}" type="pres">
      <dgm:prSet presAssocID="{4F29B0FB-CF0B-4B81-8ACA-B021C954169F}" presName="vert1" presStyleCnt="0"/>
      <dgm:spPr/>
    </dgm:pt>
    <dgm:pt modelId="{5291F71C-CED0-4E91-8B49-7F62B438BE00}" type="pres">
      <dgm:prSet presAssocID="{06243EB1-A982-47D2-8218-72C6BE649DA5}" presName="thickLine" presStyleLbl="alignNode1" presStyleIdx="2" presStyleCnt="4"/>
      <dgm:spPr/>
    </dgm:pt>
    <dgm:pt modelId="{AC5E470B-154C-4D73-982D-02ED9E21B29E}" type="pres">
      <dgm:prSet presAssocID="{06243EB1-A982-47D2-8218-72C6BE649DA5}" presName="horz1" presStyleCnt="0"/>
      <dgm:spPr/>
    </dgm:pt>
    <dgm:pt modelId="{822F9AC7-1839-4121-B336-094C837F596F}" type="pres">
      <dgm:prSet presAssocID="{06243EB1-A982-47D2-8218-72C6BE649DA5}" presName="tx1" presStyleLbl="revTx" presStyleIdx="2" presStyleCnt="4"/>
      <dgm:spPr/>
    </dgm:pt>
    <dgm:pt modelId="{DA0D9EE7-E0C0-468C-A980-B4B85DB9007C}" type="pres">
      <dgm:prSet presAssocID="{06243EB1-A982-47D2-8218-72C6BE649DA5}" presName="vert1" presStyleCnt="0"/>
      <dgm:spPr/>
    </dgm:pt>
    <dgm:pt modelId="{D6C23E54-8716-4F86-ADC8-AF9851D1D31A}" type="pres">
      <dgm:prSet presAssocID="{414104C6-A164-4124-84F6-1F60E73B9104}" presName="thickLine" presStyleLbl="alignNode1" presStyleIdx="3" presStyleCnt="4"/>
      <dgm:spPr/>
    </dgm:pt>
    <dgm:pt modelId="{F727F59C-D7C8-4FC4-997D-748B740FA6B1}" type="pres">
      <dgm:prSet presAssocID="{414104C6-A164-4124-84F6-1F60E73B9104}" presName="horz1" presStyleCnt="0"/>
      <dgm:spPr/>
    </dgm:pt>
    <dgm:pt modelId="{49C1B30A-5097-49F0-888E-682D306F0729}" type="pres">
      <dgm:prSet presAssocID="{414104C6-A164-4124-84F6-1F60E73B9104}" presName="tx1" presStyleLbl="revTx" presStyleIdx="3" presStyleCnt="4"/>
      <dgm:spPr/>
    </dgm:pt>
    <dgm:pt modelId="{303793B2-3A72-4FAD-B387-611E1565BB05}" type="pres">
      <dgm:prSet presAssocID="{414104C6-A164-4124-84F6-1F60E73B9104}" presName="vert1" presStyleCnt="0"/>
      <dgm:spPr/>
    </dgm:pt>
  </dgm:ptLst>
  <dgm:cxnLst>
    <dgm:cxn modelId="{692EC832-6FDB-4806-9DCF-F0540051A6E3}" type="presOf" srcId="{414104C6-A164-4124-84F6-1F60E73B9104}" destId="{49C1B30A-5097-49F0-888E-682D306F0729}" srcOrd="0" destOrd="0" presId="urn:microsoft.com/office/officeart/2008/layout/LinedList"/>
    <dgm:cxn modelId="{630C2D3B-05A5-4F6A-ADE5-BFEBBEF7FF49}" type="presOf" srcId="{57641488-72E7-4C6D-A7BF-3332A059F860}" destId="{4380535C-1DA2-4741-87BD-6A47D0F87444}" srcOrd="0" destOrd="0" presId="urn:microsoft.com/office/officeart/2008/layout/LinedList"/>
    <dgm:cxn modelId="{A373056B-3545-483C-83C5-61B41232FA58}" srcId="{4F8CA7F8-9276-481D-BD0C-C5D9222CC22F}" destId="{4F29B0FB-CF0B-4B81-8ACA-B021C954169F}" srcOrd="1" destOrd="0" parTransId="{CEA28C20-E4B5-4B54-8973-B94BD18C568B}" sibTransId="{6CFFE354-1221-499E-80D8-2595C4384564}"/>
    <dgm:cxn modelId="{C8EDE473-8AD9-473A-B365-F5060C632D35}" srcId="{4F8CA7F8-9276-481D-BD0C-C5D9222CC22F}" destId="{06243EB1-A982-47D2-8218-72C6BE649DA5}" srcOrd="2" destOrd="0" parTransId="{C3E1336E-240E-45B5-8F18-DD51DCC8192C}" sibTransId="{DF4CCD61-ACC2-44E5-99F6-FC688F5EFFF6}"/>
    <dgm:cxn modelId="{1F07E291-1D2B-4A21-B698-EBB720A1B607}" type="presOf" srcId="{4F29B0FB-CF0B-4B81-8ACA-B021C954169F}" destId="{B0F0823B-9DAE-4A7E-8F27-E4986D17116E}" srcOrd="0" destOrd="0" presId="urn:microsoft.com/office/officeart/2008/layout/LinedList"/>
    <dgm:cxn modelId="{9091B1C0-9DE2-426C-B245-38757CC77ADB}" type="presOf" srcId="{4F8CA7F8-9276-481D-BD0C-C5D9222CC22F}" destId="{0ACE3405-2BDD-4376-811E-BA1251A6E6C8}" srcOrd="0" destOrd="0" presId="urn:microsoft.com/office/officeart/2008/layout/LinedList"/>
    <dgm:cxn modelId="{0EEB93C9-EA45-4273-BC44-A33EE1A24A54}" type="presOf" srcId="{06243EB1-A982-47D2-8218-72C6BE649DA5}" destId="{822F9AC7-1839-4121-B336-094C837F596F}" srcOrd="0" destOrd="0" presId="urn:microsoft.com/office/officeart/2008/layout/LinedList"/>
    <dgm:cxn modelId="{156A3DD8-32A8-44BA-B625-388B6F1F720C}" srcId="{4F8CA7F8-9276-481D-BD0C-C5D9222CC22F}" destId="{414104C6-A164-4124-84F6-1F60E73B9104}" srcOrd="3" destOrd="0" parTransId="{59782C88-4CF8-4C77-B76C-9D6400CAFB14}" sibTransId="{858FF6D7-1342-4C0C-A5EB-4E3AE7A22749}"/>
    <dgm:cxn modelId="{2C962DE5-CD95-4DA9-9EF5-792F5A36C02B}" srcId="{4F8CA7F8-9276-481D-BD0C-C5D9222CC22F}" destId="{57641488-72E7-4C6D-A7BF-3332A059F860}" srcOrd="0" destOrd="0" parTransId="{EB92BA20-7CB8-43FB-9118-6FEEBCBD466E}" sibTransId="{7844291F-EF7C-4854-A411-935F16B2B532}"/>
    <dgm:cxn modelId="{7F722732-8866-444F-A49A-E15FA84010D9}" type="presParOf" srcId="{0ACE3405-2BDD-4376-811E-BA1251A6E6C8}" destId="{EDCF15BD-74EE-4920-A5C4-B4166B566B61}" srcOrd="0" destOrd="0" presId="urn:microsoft.com/office/officeart/2008/layout/LinedList"/>
    <dgm:cxn modelId="{8115D433-B5A0-424A-B312-1A64EF70FF95}" type="presParOf" srcId="{0ACE3405-2BDD-4376-811E-BA1251A6E6C8}" destId="{98D8CAA1-C464-4D7E-9CCB-CC3A8A89D87C}" srcOrd="1" destOrd="0" presId="urn:microsoft.com/office/officeart/2008/layout/LinedList"/>
    <dgm:cxn modelId="{20135837-47AA-460B-9108-C03433D319D5}" type="presParOf" srcId="{98D8CAA1-C464-4D7E-9CCB-CC3A8A89D87C}" destId="{4380535C-1DA2-4741-87BD-6A47D0F87444}" srcOrd="0" destOrd="0" presId="urn:microsoft.com/office/officeart/2008/layout/LinedList"/>
    <dgm:cxn modelId="{229E853D-F03A-4191-92E0-0C458E48C1D9}" type="presParOf" srcId="{98D8CAA1-C464-4D7E-9CCB-CC3A8A89D87C}" destId="{D9C7E7B7-0FE2-401B-ABE0-EB9B6A4CF328}" srcOrd="1" destOrd="0" presId="urn:microsoft.com/office/officeart/2008/layout/LinedList"/>
    <dgm:cxn modelId="{DAD38201-F2BA-4DA5-8645-F2922FA4859D}" type="presParOf" srcId="{0ACE3405-2BDD-4376-811E-BA1251A6E6C8}" destId="{043D1A0C-EE85-4FEB-94E8-A741F565F4F9}" srcOrd="2" destOrd="0" presId="urn:microsoft.com/office/officeart/2008/layout/LinedList"/>
    <dgm:cxn modelId="{F6667D81-4582-4236-A68C-27EBE62EAE2C}" type="presParOf" srcId="{0ACE3405-2BDD-4376-811E-BA1251A6E6C8}" destId="{468AA06C-E108-4F84-B88F-F87395A8FD0D}" srcOrd="3" destOrd="0" presId="urn:microsoft.com/office/officeart/2008/layout/LinedList"/>
    <dgm:cxn modelId="{562400F9-94B1-492D-A980-B4AF12BACE4A}" type="presParOf" srcId="{468AA06C-E108-4F84-B88F-F87395A8FD0D}" destId="{B0F0823B-9DAE-4A7E-8F27-E4986D17116E}" srcOrd="0" destOrd="0" presId="urn:microsoft.com/office/officeart/2008/layout/LinedList"/>
    <dgm:cxn modelId="{82745217-6119-4CB2-977B-0A59BA580AD0}" type="presParOf" srcId="{468AA06C-E108-4F84-B88F-F87395A8FD0D}" destId="{8D34176C-F39A-41D7-A37B-1EF526FF5673}" srcOrd="1" destOrd="0" presId="urn:microsoft.com/office/officeart/2008/layout/LinedList"/>
    <dgm:cxn modelId="{9ADA843C-960D-4143-9F3E-48D78DD404B5}" type="presParOf" srcId="{0ACE3405-2BDD-4376-811E-BA1251A6E6C8}" destId="{5291F71C-CED0-4E91-8B49-7F62B438BE00}" srcOrd="4" destOrd="0" presId="urn:microsoft.com/office/officeart/2008/layout/LinedList"/>
    <dgm:cxn modelId="{087C7DBA-03AD-4910-9316-6E7D052733A3}" type="presParOf" srcId="{0ACE3405-2BDD-4376-811E-BA1251A6E6C8}" destId="{AC5E470B-154C-4D73-982D-02ED9E21B29E}" srcOrd="5" destOrd="0" presId="urn:microsoft.com/office/officeart/2008/layout/LinedList"/>
    <dgm:cxn modelId="{E7FE0ABA-3953-4F8C-AEAC-EA2F4736449A}" type="presParOf" srcId="{AC5E470B-154C-4D73-982D-02ED9E21B29E}" destId="{822F9AC7-1839-4121-B336-094C837F596F}" srcOrd="0" destOrd="0" presId="urn:microsoft.com/office/officeart/2008/layout/LinedList"/>
    <dgm:cxn modelId="{F98EAD8F-E072-424D-9F69-36DFDEA6988D}" type="presParOf" srcId="{AC5E470B-154C-4D73-982D-02ED9E21B29E}" destId="{DA0D9EE7-E0C0-468C-A980-B4B85DB9007C}" srcOrd="1" destOrd="0" presId="urn:microsoft.com/office/officeart/2008/layout/LinedList"/>
    <dgm:cxn modelId="{4CB34E02-BBB0-474D-8764-3DF3F3C59B9A}" type="presParOf" srcId="{0ACE3405-2BDD-4376-811E-BA1251A6E6C8}" destId="{D6C23E54-8716-4F86-ADC8-AF9851D1D31A}" srcOrd="6" destOrd="0" presId="urn:microsoft.com/office/officeart/2008/layout/LinedList"/>
    <dgm:cxn modelId="{AA19AC32-0DCE-464E-A6F0-0B34B912611F}" type="presParOf" srcId="{0ACE3405-2BDD-4376-811E-BA1251A6E6C8}" destId="{F727F59C-D7C8-4FC4-997D-748B740FA6B1}" srcOrd="7" destOrd="0" presId="urn:microsoft.com/office/officeart/2008/layout/LinedList"/>
    <dgm:cxn modelId="{895B2D33-E97B-4E58-885F-1DDA77FF4C5E}" type="presParOf" srcId="{F727F59C-D7C8-4FC4-997D-748B740FA6B1}" destId="{49C1B30A-5097-49F0-888E-682D306F0729}" srcOrd="0" destOrd="0" presId="urn:microsoft.com/office/officeart/2008/layout/LinedList"/>
    <dgm:cxn modelId="{782820CB-3354-48EC-9AE8-A338691E11F2}" type="presParOf" srcId="{F727F59C-D7C8-4FC4-997D-748B740FA6B1}" destId="{303793B2-3A72-4FAD-B387-611E1565BB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D5F271-946E-42F6-86A5-2868802FF1D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120C6C1-B7EA-4AA2-AA48-752D5AD374AF}">
      <dgm:prSet/>
      <dgm:spPr/>
      <dgm:t>
        <a:bodyPr/>
        <a:lstStyle/>
        <a:p>
          <a:r>
            <a:rPr lang="en-US"/>
            <a:t>Queue-Array</a:t>
          </a:r>
        </a:p>
      </dgm:t>
    </dgm:pt>
    <dgm:pt modelId="{3854DF52-B7B4-400A-9784-E9E5B57AA19D}" type="parTrans" cxnId="{D26A87E4-79B3-471D-A855-063C069A2229}">
      <dgm:prSet/>
      <dgm:spPr/>
      <dgm:t>
        <a:bodyPr/>
        <a:lstStyle/>
        <a:p>
          <a:endParaRPr lang="en-US"/>
        </a:p>
      </dgm:t>
    </dgm:pt>
    <dgm:pt modelId="{B1EB3CF7-00C1-47F2-8488-47B09E4620D1}" type="sibTrans" cxnId="{D26A87E4-79B3-471D-A855-063C069A2229}">
      <dgm:prSet/>
      <dgm:spPr/>
      <dgm:t>
        <a:bodyPr/>
        <a:lstStyle/>
        <a:p>
          <a:endParaRPr lang="en-US"/>
        </a:p>
      </dgm:t>
    </dgm:pt>
    <dgm:pt modelId="{7690FE0D-594A-4D13-B69F-0813C6368106}">
      <dgm:prSet/>
      <dgm:spPr/>
      <dgm:t>
        <a:bodyPr/>
        <a:lstStyle/>
        <a:p>
          <a:r>
            <a:rPr lang="en-IN" b="0" i="0"/>
            <a:t>A queue is </a:t>
          </a:r>
          <a:r>
            <a:rPr lang="en-IN" i="0"/>
            <a:t>a linear data structure in </a:t>
          </a:r>
          <a:r>
            <a:rPr lang="en-IN" b="0" i="0"/>
            <a:t>which the order of operation is FIFO (first in first out).</a:t>
          </a:r>
          <a:endParaRPr lang="en-US"/>
        </a:p>
      </dgm:t>
    </dgm:pt>
    <dgm:pt modelId="{878D11CC-D407-43F2-B02F-8057D84D5F20}" type="parTrans" cxnId="{B8ED8DFB-C490-4CF3-A36A-5CDDF5F02ECB}">
      <dgm:prSet/>
      <dgm:spPr/>
      <dgm:t>
        <a:bodyPr/>
        <a:lstStyle/>
        <a:p>
          <a:endParaRPr lang="en-US"/>
        </a:p>
      </dgm:t>
    </dgm:pt>
    <dgm:pt modelId="{597D903E-3797-4E55-8752-0A9BB7CCE648}" type="sibTrans" cxnId="{B8ED8DFB-C490-4CF3-A36A-5CDDF5F02ECB}">
      <dgm:prSet/>
      <dgm:spPr/>
      <dgm:t>
        <a:bodyPr/>
        <a:lstStyle/>
        <a:p>
          <a:endParaRPr lang="en-US"/>
        </a:p>
      </dgm:t>
    </dgm:pt>
    <dgm:pt modelId="{26DBD7C0-82BE-4DA0-A688-5BE07AECE930}">
      <dgm:prSet/>
      <dgm:spPr/>
      <dgm:t>
        <a:bodyPr/>
        <a:lstStyle/>
        <a:p>
          <a:r>
            <a:rPr lang="en-IN" b="0" i="0"/>
            <a:t>The array is a data structure that contains elements of the same data type, stored in continuous memory location.</a:t>
          </a:r>
          <a:endParaRPr lang="en-US"/>
        </a:p>
      </dgm:t>
    </dgm:pt>
    <dgm:pt modelId="{E229CCDC-C4BB-4F77-93D4-B0823DC84C1D}" type="parTrans" cxnId="{A74F696A-DA09-41C8-B673-C36DBB2B86B2}">
      <dgm:prSet/>
      <dgm:spPr/>
      <dgm:t>
        <a:bodyPr/>
        <a:lstStyle/>
        <a:p>
          <a:endParaRPr lang="en-US"/>
        </a:p>
      </dgm:t>
    </dgm:pt>
    <dgm:pt modelId="{736B3652-88F0-45AB-84E5-986B848D4AA0}" type="sibTrans" cxnId="{A74F696A-DA09-41C8-B673-C36DBB2B86B2}">
      <dgm:prSet/>
      <dgm:spPr/>
      <dgm:t>
        <a:bodyPr/>
        <a:lstStyle/>
        <a:p>
          <a:endParaRPr lang="en-US"/>
        </a:p>
      </dgm:t>
    </dgm:pt>
    <dgm:pt modelId="{9894CAFA-F47A-49B9-99D0-4B21EBF9730F}">
      <dgm:prSet/>
      <dgm:spPr/>
      <dgm:t>
        <a:bodyPr/>
        <a:lstStyle/>
        <a:p>
          <a:r>
            <a:rPr lang="en-IN" b="0" i="0"/>
            <a:t>In queue the insertion and deletion operations as done at opposite ends of the queue.</a:t>
          </a:r>
          <a:endParaRPr lang="en-US"/>
        </a:p>
      </dgm:t>
    </dgm:pt>
    <dgm:pt modelId="{F777608E-C4F5-4161-9409-5291A004EB11}" type="parTrans" cxnId="{1B9E02D8-A254-463B-9B8D-C233F18B2070}">
      <dgm:prSet/>
      <dgm:spPr/>
      <dgm:t>
        <a:bodyPr/>
        <a:lstStyle/>
        <a:p>
          <a:endParaRPr lang="en-US"/>
        </a:p>
      </dgm:t>
    </dgm:pt>
    <dgm:pt modelId="{498CD468-E293-4AD9-B384-97BADD6BBE55}" type="sibTrans" cxnId="{1B9E02D8-A254-463B-9B8D-C233F18B2070}">
      <dgm:prSet/>
      <dgm:spPr/>
      <dgm:t>
        <a:bodyPr/>
        <a:lstStyle/>
        <a:p>
          <a:endParaRPr lang="en-US"/>
        </a:p>
      </dgm:t>
    </dgm:pt>
    <dgm:pt modelId="{93D62403-00B3-4457-8ED9-6E1A257FA7AD}" type="pres">
      <dgm:prSet presAssocID="{9BD5F271-946E-42F6-86A5-2868802FF1D1}" presName="linear" presStyleCnt="0">
        <dgm:presLayoutVars>
          <dgm:animLvl val="lvl"/>
          <dgm:resizeHandles val="exact"/>
        </dgm:presLayoutVars>
      </dgm:prSet>
      <dgm:spPr/>
    </dgm:pt>
    <dgm:pt modelId="{81EF6914-86FB-4E0C-A6B2-3A704D144333}" type="pres">
      <dgm:prSet presAssocID="{5120C6C1-B7EA-4AA2-AA48-752D5AD374AF}" presName="parentText" presStyleLbl="node1" presStyleIdx="0" presStyleCnt="4">
        <dgm:presLayoutVars>
          <dgm:chMax val="0"/>
          <dgm:bulletEnabled val="1"/>
        </dgm:presLayoutVars>
      </dgm:prSet>
      <dgm:spPr/>
    </dgm:pt>
    <dgm:pt modelId="{ED929EEA-578B-4EEC-B5E2-44B592F071EE}" type="pres">
      <dgm:prSet presAssocID="{B1EB3CF7-00C1-47F2-8488-47B09E4620D1}" presName="spacer" presStyleCnt="0"/>
      <dgm:spPr/>
    </dgm:pt>
    <dgm:pt modelId="{EA00F635-C94E-42FB-8FCB-63AAB16C9603}" type="pres">
      <dgm:prSet presAssocID="{7690FE0D-594A-4D13-B69F-0813C6368106}" presName="parentText" presStyleLbl="node1" presStyleIdx="1" presStyleCnt="4">
        <dgm:presLayoutVars>
          <dgm:chMax val="0"/>
          <dgm:bulletEnabled val="1"/>
        </dgm:presLayoutVars>
      </dgm:prSet>
      <dgm:spPr/>
    </dgm:pt>
    <dgm:pt modelId="{4B8E979D-05EE-4249-AF5F-450AC6643D13}" type="pres">
      <dgm:prSet presAssocID="{597D903E-3797-4E55-8752-0A9BB7CCE648}" presName="spacer" presStyleCnt="0"/>
      <dgm:spPr/>
    </dgm:pt>
    <dgm:pt modelId="{292BBE27-9611-4514-8319-78DDF06FBFE4}" type="pres">
      <dgm:prSet presAssocID="{26DBD7C0-82BE-4DA0-A688-5BE07AECE930}" presName="parentText" presStyleLbl="node1" presStyleIdx="2" presStyleCnt="4">
        <dgm:presLayoutVars>
          <dgm:chMax val="0"/>
          <dgm:bulletEnabled val="1"/>
        </dgm:presLayoutVars>
      </dgm:prSet>
      <dgm:spPr/>
    </dgm:pt>
    <dgm:pt modelId="{60979D1F-4B52-46A3-8A28-489B44CBBE3A}" type="pres">
      <dgm:prSet presAssocID="{736B3652-88F0-45AB-84E5-986B848D4AA0}" presName="spacer" presStyleCnt="0"/>
      <dgm:spPr/>
    </dgm:pt>
    <dgm:pt modelId="{4B45C2F7-57FF-4B71-9A0A-EE5D6F8A0CA5}" type="pres">
      <dgm:prSet presAssocID="{9894CAFA-F47A-49B9-99D0-4B21EBF9730F}" presName="parentText" presStyleLbl="node1" presStyleIdx="3" presStyleCnt="4">
        <dgm:presLayoutVars>
          <dgm:chMax val="0"/>
          <dgm:bulletEnabled val="1"/>
        </dgm:presLayoutVars>
      </dgm:prSet>
      <dgm:spPr/>
    </dgm:pt>
  </dgm:ptLst>
  <dgm:cxnLst>
    <dgm:cxn modelId="{D05F081C-7021-471E-9AFF-C86A6FE2B2CE}" type="presOf" srcId="{26DBD7C0-82BE-4DA0-A688-5BE07AECE930}" destId="{292BBE27-9611-4514-8319-78DDF06FBFE4}" srcOrd="0" destOrd="0" presId="urn:microsoft.com/office/officeart/2005/8/layout/vList2"/>
    <dgm:cxn modelId="{5390AA21-F858-4E43-B3ED-DD8B0791CA22}" type="presOf" srcId="{9894CAFA-F47A-49B9-99D0-4B21EBF9730F}" destId="{4B45C2F7-57FF-4B71-9A0A-EE5D6F8A0CA5}" srcOrd="0" destOrd="0" presId="urn:microsoft.com/office/officeart/2005/8/layout/vList2"/>
    <dgm:cxn modelId="{F76CEF45-5FCE-4BFE-86BD-A70451D20AA8}" type="presOf" srcId="{9BD5F271-946E-42F6-86A5-2868802FF1D1}" destId="{93D62403-00B3-4457-8ED9-6E1A257FA7AD}" srcOrd="0" destOrd="0" presId="urn:microsoft.com/office/officeart/2005/8/layout/vList2"/>
    <dgm:cxn modelId="{A74F696A-DA09-41C8-B673-C36DBB2B86B2}" srcId="{9BD5F271-946E-42F6-86A5-2868802FF1D1}" destId="{26DBD7C0-82BE-4DA0-A688-5BE07AECE930}" srcOrd="2" destOrd="0" parTransId="{E229CCDC-C4BB-4F77-93D4-B0823DC84C1D}" sibTransId="{736B3652-88F0-45AB-84E5-986B848D4AA0}"/>
    <dgm:cxn modelId="{0F14397D-8FBB-408C-8497-8798A0D708D4}" type="presOf" srcId="{5120C6C1-B7EA-4AA2-AA48-752D5AD374AF}" destId="{81EF6914-86FB-4E0C-A6B2-3A704D144333}" srcOrd="0" destOrd="0" presId="urn:microsoft.com/office/officeart/2005/8/layout/vList2"/>
    <dgm:cxn modelId="{35407BB7-5D59-4CDC-9AB1-84BF4E998252}" type="presOf" srcId="{7690FE0D-594A-4D13-B69F-0813C6368106}" destId="{EA00F635-C94E-42FB-8FCB-63AAB16C9603}" srcOrd="0" destOrd="0" presId="urn:microsoft.com/office/officeart/2005/8/layout/vList2"/>
    <dgm:cxn modelId="{1B9E02D8-A254-463B-9B8D-C233F18B2070}" srcId="{9BD5F271-946E-42F6-86A5-2868802FF1D1}" destId="{9894CAFA-F47A-49B9-99D0-4B21EBF9730F}" srcOrd="3" destOrd="0" parTransId="{F777608E-C4F5-4161-9409-5291A004EB11}" sibTransId="{498CD468-E293-4AD9-B384-97BADD6BBE55}"/>
    <dgm:cxn modelId="{D26A87E4-79B3-471D-A855-063C069A2229}" srcId="{9BD5F271-946E-42F6-86A5-2868802FF1D1}" destId="{5120C6C1-B7EA-4AA2-AA48-752D5AD374AF}" srcOrd="0" destOrd="0" parTransId="{3854DF52-B7B4-400A-9784-E9E5B57AA19D}" sibTransId="{B1EB3CF7-00C1-47F2-8488-47B09E4620D1}"/>
    <dgm:cxn modelId="{B8ED8DFB-C490-4CF3-A36A-5CDDF5F02ECB}" srcId="{9BD5F271-946E-42F6-86A5-2868802FF1D1}" destId="{7690FE0D-594A-4D13-B69F-0813C6368106}" srcOrd="1" destOrd="0" parTransId="{878D11CC-D407-43F2-B02F-8057D84D5F20}" sibTransId="{597D903E-3797-4E55-8752-0A9BB7CCE648}"/>
    <dgm:cxn modelId="{335632DA-A2AE-42A7-AC02-424FBD6BA534}" type="presParOf" srcId="{93D62403-00B3-4457-8ED9-6E1A257FA7AD}" destId="{81EF6914-86FB-4E0C-A6B2-3A704D144333}" srcOrd="0" destOrd="0" presId="urn:microsoft.com/office/officeart/2005/8/layout/vList2"/>
    <dgm:cxn modelId="{EA9692FA-66C6-4315-9175-1BA2666D7A9A}" type="presParOf" srcId="{93D62403-00B3-4457-8ED9-6E1A257FA7AD}" destId="{ED929EEA-578B-4EEC-B5E2-44B592F071EE}" srcOrd="1" destOrd="0" presId="urn:microsoft.com/office/officeart/2005/8/layout/vList2"/>
    <dgm:cxn modelId="{C9FAAC8E-EFD9-413E-9C5E-5F1A4DB89C39}" type="presParOf" srcId="{93D62403-00B3-4457-8ED9-6E1A257FA7AD}" destId="{EA00F635-C94E-42FB-8FCB-63AAB16C9603}" srcOrd="2" destOrd="0" presId="urn:microsoft.com/office/officeart/2005/8/layout/vList2"/>
    <dgm:cxn modelId="{CA405D64-2B16-44D6-ADC1-18A88EDBF638}" type="presParOf" srcId="{93D62403-00B3-4457-8ED9-6E1A257FA7AD}" destId="{4B8E979D-05EE-4249-AF5F-450AC6643D13}" srcOrd="3" destOrd="0" presId="urn:microsoft.com/office/officeart/2005/8/layout/vList2"/>
    <dgm:cxn modelId="{1361D4CC-95B6-4640-A0BE-3AA45EC35442}" type="presParOf" srcId="{93D62403-00B3-4457-8ED9-6E1A257FA7AD}" destId="{292BBE27-9611-4514-8319-78DDF06FBFE4}" srcOrd="4" destOrd="0" presId="urn:microsoft.com/office/officeart/2005/8/layout/vList2"/>
    <dgm:cxn modelId="{7C75FAE3-E4CF-4479-89B6-2D41651BB644}" type="presParOf" srcId="{93D62403-00B3-4457-8ED9-6E1A257FA7AD}" destId="{60979D1F-4B52-46A3-8A28-489B44CBBE3A}" srcOrd="5" destOrd="0" presId="urn:microsoft.com/office/officeart/2005/8/layout/vList2"/>
    <dgm:cxn modelId="{4E990FC6-D216-422F-899E-E93EA6164528}" type="presParOf" srcId="{93D62403-00B3-4457-8ED9-6E1A257FA7AD}" destId="{4B45C2F7-57FF-4B71-9A0A-EE5D6F8A0CA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239466-A22B-4221-9DEA-4D38B0DD71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1C1C9B-F218-485C-9493-ABE12A11DA6D}">
      <dgm:prSet/>
      <dgm:spPr/>
      <dgm:t>
        <a:bodyPr/>
        <a:lstStyle/>
        <a:p>
          <a:r>
            <a:rPr lang="en-US"/>
            <a:t>BOPPANA VEGESH SAI – IMPLEMENTATION OF ALGORITHM</a:t>
          </a:r>
        </a:p>
      </dgm:t>
    </dgm:pt>
    <dgm:pt modelId="{04318E10-F544-405B-B299-77E7083367EB}" type="parTrans" cxnId="{A5698FC9-2EA0-418F-9EEF-E093DECCA914}">
      <dgm:prSet/>
      <dgm:spPr/>
      <dgm:t>
        <a:bodyPr/>
        <a:lstStyle/>
        <a:p>
          <a:endParaRPr lang="en-US"/>
        </a:p>
      </dgm:t>
    </dgm:pt>
    <dgm:pt modelId="{437561EF-B662-4F19-930E-E1000C843766}" type="sibTrans" cxnId="{A5698FC9-2EA0-418F-9EEF-E093DECCA914}">
      <dgm:prSet/>
      <dgm:spPr/>
      <dgm:t>
        <a:bodyPr/>
        <a:lstStyle/>
        <a:p>
          <a:endParaRPr lang="en-US"/>
        </a:p>
      </dgm:t>
    </dgm:pt>
    <dgm:pt modelId="{BA028F71-F67E-4AAA-927B-4CE4EAF19BEC}">
      <dgm:prSet/>
      <dgm:spPr/>
      <dgm:t>
        <a:bodyPr/>
        <a:lstStyle/>
        <a:p>
          <a:r>
            <a:rPr lang="en-US"/>
            <a:t>FAUZAAN – ALGORITHM DESIGN</a:t>
          </a:r>
        </a:p>
      </dgm:t>
    </dgm:pt>
    <dgm:pt modelId="{1ECBA491-59B8-403D-875C-79CB3B6D2F36}" type="parTrans" cxnId="{927EF72F-3D47-41BF-BD01-D768A6D88E2E}">
      <dgm:prSet/>
      <dgm:spPr/>
      <dgm:t>
        <a:bodyPr/>
        <a:lstStyle/>
        <a:p>
          <a:endParaRPr lang="en-US"/>
        </a:p>
      </dgm:t>
    </dgm:pt>
    <dgm:pt modelId="{6A635CBD-4A46-4D35-BF35-90C8C265B74F}" type="sibTrans" cxnId="{927EF72F-3D47-41BF-BD01-D768A6D88E2E}">
      <dgm:prSet/>
      <dgm:spPr/>
      <dgm:t>
        <a:bodyPr/>
        <a:lstStyle/>
        <a:p>
          <a:endParaRPr lang="en-US"/>
        </a:p>
      </dgm:t>
    </dgm:pt>
    <dgm:pt modelId="{746B4356-F7CD-4849-B851-BA276E3CBFCF}">
      <dgm:prSet/>
      <dgm:spPr/>
      <dgm:t>
        <a:bodyPr/>
        <a:lstStyle/>
        <a:p>
          <a:r>
            <a:rPr lang="en-US"/>
            <a:t>CH.VARUN – GITHUB AND REQUIREMENTS GATHERING </a:t>
          </a:r>
        </a:p>
      </dgm:t>
    </dgm:pt>
    <dgm:pt modelId="{FA6B5623-5A5B-44BB-8196-FC91FE068B5C}" type="parTrans" cxnId="{320FB211-5BA5-4E7A-BF28-00C793E98581}">
      <dgm:prSet/>
      <dgm:spPr/>
      <dgm:t>
        <a:bodyPr/>
        <a:lstStyle/>
        <a:p>
          <a:endParaRPr lang="en-US"/>
        </a:p>
      </dgm:t>
    </dgm:pt>
    <dgm:pt modelId="{49E30E5B-A50F-482B-A89C-914BA0548DEC}" type="sibTrans" cxnId="{320FB211-5BA5-4E7A-BF28-00C793E98581}">
      <dgm:prSet/>
      <dgm:spPr/>
      <dgm:t>
        <a:bodyPr/>
        <a:lstStyle/>
        <a:p>
          <a:endParaRPr lang="en-US"/>
        </a:p>
      </dgm:t>
    </dgm:pt>
    <dgm:pt modelId="{3CB2B383-2722-4242-B463-00803C6096A7}">
      <dgm:prSet/>
      <dgm:spPr/>
      <dgm:t>
        <a:bodyPr/>
        <a:lstStyle/>
        <a:p>
          <a:r>
            <a:rPr lang="en-US" dirty="0"/>
            <a:t>ANIRUDH – REQUIREMENTS GATHERING AND DOCUMENT PREPARATIONS</a:t>
          </a:r>
        </a:p>
      </dgm:t>
    </dgm:pt>
    <dgm:pt modelId="{A84823D3-CB42-43BF-9936-1F08BEB87064}" type="parTrans" cxnId="{205A3314-85BF-4209-8129-63186B419FE3}">
      <dgm:prSet/>
      <dgm:spPr/>
      <dgm:t>
        <a:bodyPr/>
        <a:lstStyle/>
        <a:p>
          <a:endParaRPr lang="en-US"/>
        </a:p>
      </dgm:t>
    </dgm:pt>
    <dgm:pt modelId="{DAAB8A21-B6D2-4051-A493-FC6106A186DB}" type="sibTrans" cxnId="{205A3314-85BF-4209-8129-63186B419FE3}">
      <dgm:prSet/>
      <dgm:spPr/>
      <dgm:t>
        <a:bodyPr/>
        <a:lstStyle/>
        <a:p>
          <a:endParaRPr lang="en-US"/>
        </a:p>
      </dgm:t>
    </dgm:pt>
    <dgm:pt modelId="{46E838C9-42F2-4F9F-A7E5-4BF5DE55DFE5}" type="pres">
      <dgm:prSet presAssocID="{64239466-A22B-4221-9DEA-4D38B0DD7168}" presName="root" presStyleCnt="0">
        <dgm:presLayoutVars>
          <dgm:dir/>
          <dgm:resizeHandles val="exact"/>
        </dgm:presLayoutVars>
      </dgm:prSet>
      <dgm:spPr/>
    </dgm:pt>
    <dgm:pt modelId="{0E2312CA-6CFE-4EAC-8740-9933429F7079}" type="pres">
      <dgm:prSet presAssocID="{3CB2B383-2722-4242-B463-00803C6096A7}" presName="compNode" presStyleCnt="0"/>
      <dgm:spPr/>
    </dgm:pt>
    <dgm:pt modelId="{2BDC3F37-1A4D-4CE7-93F2-8E317CC70EA4}" type="pres">
      <dgm:prSet presAssocID="{3CB2B383-2722-4242-B463-00803C6096A7}" presName="bgRect" presStyleLbl="bgShp" presStyleIdx="0" presStyleCnt="4"/>
      <dgm:spPr/>
    </dgm:pt>
    <dgm:pt modelId="{DE933F87-4D1D-4B38-B3CB-085AD8838DBF}" type="pres">
      <dgm:prSet presAssocID="{3CB2B383-2722-4242-B463-00803C6096A7}" presName="iconRect" presStyleLbl="node1" presStyleIdx="0" presStyleCnt="4" custLinFactNeighborX="8206" custLinFactNeighborY="191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CE903AE6-5947-470B-B552-5AFF21E54A17}" type="pres">
      <dgm:prSet presAssocID="{3CB2B383-2722-4242-B463-00803C6096A7}" presName="spaceRect" presStyleCnt="0"/>
      <dgm:spPr/>
    </dgm:pt>
    <dgm:pt modelId="{214494E4-7B3B-41B9-AA9D-B698BBA2A44C}" type="pres">
      <dgm:prSet presAssocID="{3CB2B383-2722-4242-B463-00803C6096A7}" presName="parTx" presStyleLbl="revTx" presStyleIdx="0" presStyleCnt="4">
        <dgm:presLayoutVars>
          <dgm:chMax val="0"/>
          <dgm:chPref val="0"/>
        </dgm:presLayoutVars>
      </dgm:prSet>
      <dgm:spPr/>
    </dgm:pt>
    <dgm:pt modelId="{6B1B3A54-144E-4141-B991-4005FA1423EE}" type="pres">
      <dgm:prSet presAssocID="{DAAB8A21-B6D2-4051-A493-FC6106A186DB}" presName="sibTrans" presStyleCnt="0"/>
      <dgm:spPr/>
    </dgm:pt>
    <dgm:pt modelId="{54F24530-7BE2-48E1-98F1-EAE643FA0329}" type="pres">
      <dgm:prSet presAssocID="{746B4356-F7CD-4849-B851-BA276E3CBFCF}" presName="compNode" presStyleCnt="0"/>
      <dgm:spPr/>
    </dgm:pt>
    <dgm:pt modelId="{1E934D6A-EF28-4270-A678-C28601D4E250}" type="pres">
      <dgm:prSet presAssocID="{746B4356-F7CD-4849-B851-BA276E3CBFCF}" presName="bgRect" presStyleLbl="bgShp" presStyleIdx="1" presStyleCnt="4"/>
      <dgm:spPr/>
    </dgm:pt>
    <dgm:pt modelId="{BD50C768-B1AC-4285-BE7F-45B1012A9B38}" type="pres">
      <dgm:prSet presAssocID="{746B4356-F7CD-4849-B851-BA276E3CBF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shi"/>
        </a:ext>
      </dgm:extLst>
    </dgm:pt>
    <dgm:pt modelId="{0135C160-479E-4492-8D3F-522860FF2060}" type="pres">
      <dgm:prSet presAssocID="{746B4356-F7CD-4849-B851-BA276E3CBFCF}" presName="spaceRect" presStyleCnt="0"/>
      <dgm:spPr/>
    </dgm:pt>
    <dgm:pt modelId="{A9FB8053-6050-4E24-A0C2-C9D13B519F68}" type="pres">
      <dgm:prSet presAssocID="{746B4356-F7CD-4849-B851-BA276E3CBFCF}" presName="parTx" presStyleLbl="revTx" presStyleIdx="1" presStyleCnt="4">
        <dgm:presLayoutVars>
          <dgm:chMax val="0"/>
          <dgm:chPref val="0"/>
        </dgm:presLayoutVars>
      </dgm:prSet>
      <dgm:spPr/>
    </dgm:pt>
    <dgm:pt modelId="{81EEE791-36B2-4CBC-9DD8-AB028683D554}" type="pres">
      <dgm:prSet presAssocID="{49E30E5B-A50F-482B-A89C-914BA0548DEC}" presName="sibTrans" presStyleCnt="0"/>
      <dgm:spPr/>
    </dgm:pt>
    <dgm:pt modelId="{440349C9-EF62-4842-9C94-D21399820393}" type="pres">
      <dgm:prSet presAssocID="{BA028F71-F67E-4AAA-927B-4CE4EAF19BEC}" presName="compNode" presStyleCnt="0"/>
      <dgm:spPr/>
    </dgm:pt>
    <dgm:pt modelId="{92B029BB-5035-4525-ADF1-D2DDFE0E036B}" type="pres">
      <dgm:prSet presAssocID="{BA028F71-F67E-4AAA-927B-4CE4EAF19BEC}" presName="bgRect" presStyleLbl="bgShp" presStyleIdx="2" presStyleCnt="4"/>
      <dgm:spPr/>
    </dgm:pt>
    <dgm:pt modelId="{B170F637-59AE-4AC9-A3A9-AA144E23296D}" type="pres">
      <dgm:prSet presAssocID="{BA028F71-F67E-4AAA-927B-4CE4EAF19B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EC57469A-A81A-47C9-BCD0-CCC94651261B}" type="pres">
      <dgm:prSet presAssocID="{BA028F71-F67E-4AAA-927B-4CE4EAF19BEC}" presName="spaceRect" presStyleCnt="0"/>
      <dgm:spPr/>
    </dgm:pt>
    <dgm:pt modelId="{DA49C257-AF28-4B73-9B4A-2D9B2781FEF2}" type="pres">
      <dgm:prSet presAssocID="{BA028F71-F67E-4AAA-927B-4CE4EAF19BEC}" presName="parTx" presStyleLbl="revTx" presStyleIdx="2" presStyleCnt="4">
        <dgm:presLayoutVars>
          <dgm:chMax val="0"/>
          <dgm:chPref val="0"/>
        </dgm:presLayoutVars>
      </dgm:prSet>
      <dgm:spPr/>
    </dgm:pt>
    <dgm:pt modelId="{6BA476FA-FE08-4A9C-9CA9-87E4F08EC8F3}" type="pres">
      <dgm:prSet presAssocID="{6A635CBD-4A46-4D35-BF35-90C8C265B74F}" presName="sibTrans" presStyleCnt="0"/>
      <dgm:spPr/>
    </dgm:pt>
    <dgm:pt modelId="{250C62DE-305A-475E-A43F-5BE122C05BE8}" type="pres">
      <dgm:prSet presAssocID="{C51C1C9B-F218-485C-9493-ABE12A11DA6D}" presName="compNode" presStyleCnt="0"/>
      <dgm:spPr/>
    </dgm:pt>
    <dgm:pt modelId="{6861BAE8-182E-46DA-B212-D9A1449904AE}" type="pres">
      <dgm:prSet presAssocID="{C51C1C9B-F218-485C-9493-ABE12A11DA6D}" presName="bgRect" presStyleLbl="bgShp" presStyleIdx="3" presStyleCnt="4"/>
      <dgm:spPr/>
    </dgm:pt>
    <dgm:pt modelId="{20368CE9-9B3E-4C88-ABB3-C346E8C37DFF}" type="pres">
      <dgm:prSet presAssocID="{C51C1C9B-F218-485C-9493-ABE12A11DA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12F0634E-0493-4781-9E38-DA3F294B350B}" type="pres">
      <dgm:prSet presAssocID="{C51C1C9B-F218-485C-9493-ABE12A11DA6D}" presName="spaceRect" presStyleCnt="0"/>
      <dgm:spPr/>
    </dgm:pt>
    <dgm:pt modelId="{1A0CB123-DCE4-435F-A286-BBCB106F3F2D}" type="pres">
      <dgm:prSet presAssocID="{C51C1C9B-F218-485C-9493-ABE12A11DA6D}" presName="parTx" presStyleLbl="revTx" presStyleIdx="3" presStyleCnt="4">
        <dgm:presLayoutVars>
          <dgm:chMax val="0"/>
          <dgm:chPref val="0"/>
        </dgm:presLayoutVars>
      </dgm:prSet>
      <dgm:spPr/>
    </dgm:pt>
  </dgm:ptLst>
  <dgm:cxnLst>
    <dgm:cxn modelId="{5523FB09-8712-4EAC-9448-20380DA4ED81}" type="presOf" srcId="{C51C1C9B-F218-485C-9493-ABE12A11DA6D}" destId="{1A0CB123-DCE4-435F-A286-BBCB106F3F2D}" srcOrd="0" destOrd="0" presId="urn:microsoft.com/office/officeart/2018/2/layout/IconVerticalSolidList"/>
    <dgm:cxn modelId="{320FB211-5BA5-4E7A-BF28-00C793E98581}" srcId="{64239466-A22B-4221-9DEA-4D38B0DD7168}" destId="{746B4356-F7CD-4849-B851-BA276E3CBFCF}" srcOrd="1" destOrd="0" parTransId="{FA6B5623-5A5B-44BB-8196-FC91FE068B5C}" sibTransId="{49E30E5B-A50F-482B-A89C-914BA0548DEC}"/>
    <dgm:cxn modelId="{205A3314-85BF-4209-8129-63186B419FE3}" srcId="{64239466-A22B-4221-9DEA-4D38B0DD7168}" destId="{3CB2B383-2722-4242-B463-00803C6096A7}" srcOrd="0" destOrd="0" parTransId="{A84823D3-CB42-43BF-9936-1F08BEB87064}" sibTransId="{DAAB8A21-B6D2-4051-A493-FC6106A186DB}"/>
    <dgm:cxn modelId="{927EF72F-3D47-41BF-BD01-D768A6D88E2E}" srcId="{64239466-A22B-4221-9DEA-4D38B0DD7168}" destId="{BA028F71-F67E-4AAA-927B-4CE4EAF19BEC}" srcOrd="2" destOrd="0" parTransId="{1ECBA491-59B8-403D-875C-79CB3B6D2F36}" sibTransId="{6A635CBD-4A46-4D35-BF35-90C8C265B74F}"/>
    <dgm:cxn modelId="{3FC54B3B-0166-4433-987D-D0CEC17B0E06}" type="presOf" srcId="{BA028F71-F67E-4AAA-927B-4CE4EAF19BEC}" destId="{DA49C257-AF28-4B73-9B4A-2D9B2781FEF2}" srcOrd="0" destOrd="0" presId="urn:microsoft.com/office/officeart/2018/2/layout/IconVerticalSolidList"/>
    <dgm:cxn modelId="{87C8E943-C1F9-446A-8D33-2928F8A0B2B8}" type="presOf" srcId="{64239466-A22B-4221-9DEA-4D38B0DD7168}" destId="{46E838C9-42F2-4F9F-A7E5-4BF5DE55DFE5}" srcOrd="0" destOrd="0" presId="urn:microsoft.com/office/officeart/2018/2/layout/IconVerticalSolidList"/>
    <dgm:cxn modelId="{4C5CA5A3-BA8B-4B8D-916C-E25F7D6D0BEA}" type="presOf" srcId="{746B4356-F7CD-4849-B851-BA276E3CBFCF}" destId="{A9FB8053-6050-4E24-A0C2-C9D13B519F68}" srcOrd="0" destOrd="0" presId="urn:microsoft.com/office/officeart/2018/2/layout/IconVerticalSolidList"/>
    <dgm:cxn modelId="{22B4D9C5-34A7-44AC-B813-DC0373C42398}" type="presOf" srcId="{3CB2B383-2722-4242-B463-00803C6096A7}" destId="{214494E4-7B3B-41B9-AA9D-B698BBA2A44C}" srcOrd="0" destOrd="0" presId="urn:microsoft.com/office/officeart/2018/2/layout/IconVerticalSolidList"/>
    <dgm:cxn modelId="{A5698FC9-2EA0-418F-9EEF-E093DECCA914}" srcId="{64239466-A22B-4221-9DEA-4D38B0DD7168}" destId="{C51C1C9B-F218-485C-9493-ABE12A11DA6D}" srcOrd="3" destOrd="0" parTransId="{04318E10-F544-405B-B299-77E7083367EB}" sibTransId="{437561EF-B662-4F19-930E-E1000C843766}"/>
    <dgm:cxn modelId="{5A08310D-034A-49D8-AF43-C254753BB16C}" type="presParOf" srcId="{46E838C9-42F2-4F9F-A7E5-4BF5DE55DFE5}" destId="{0E2312CA-6CFE-4EAC-8740-9933429F7079}" srcOrd="0" destOrd="0" presId="urn:microsoft.com/office/officeart/2018/2/layout/IconVerticalSolidList"/>
    <dgm:cxn modelId="{714E42E6-74CA-463B-A974-BF8F86617B41}" type="presParOf" srcId="{0E2312CA-6CFE-4EAC-8740-9933429F7079}" destId="{2BDC3F37-1A4D-4CE7-93F2-8E317CC70EA4}" srcOrd="0" destOrd="0" presId="urn:microsoft.com/office/officeart/2018/2/layout/IconVerticalSolidList"/>
    <dgm:cxn modelId="{AC5A07B4-634E-442F-A715-AD3165D81359}" type="presParOf" srcId="{0E2312CA-6CFE-4EAC-8740-9933429F7079}" destId="{DE933F87-4D1D-4B38-B3CB-085AD8838DBF}" srcOrd="1" destOrd="0" presId="urn:microsoft.com/office/officeart/2018/2/layout/IconVerticalSolidList"/>
    <dgm:cxn modelId="{A2F7B635-54A3-4F8D-BF71-296BC7553ED1}" type="presParOf" srcId="{0E2312CA-6CFE-4EAC-8740-9933429F7079}" destId="{CE903AE6-5947-470B-B552-5AFF21E54A17}" srcOrd="2" destOrd="0" presId="urn:microsoft.com/office/officeart/2018/2/layout/IconVerticalSolidList"/>
    <dgm:cxn modelId="{B142AAF0-DD82-45B5-A45A-E2DBF94294CD}" type="presParOf" srcId="{0E2312CA-6CFE-4EAC-8740-9933429F7079}" destId="{214494E4-7B3B-41B9-AA9D-B698BBA2A44C}" srcOrd="3" destOrd="0" presId="urn:microsoft.com/office/officeart/2018/2/layout/IconVerticalSolidList"/>
    <dgm:cxn modelId="{E29FDEF3-2FBE-48CE-82B4-23BD59B64B67}" type="presParOf" srcId="{46E838C9-42F2-4F9F-A7E5-4BF5DE55DFE5}" destId="{6B1B3A54-144E-4141-B991-4005FA1423EE}" srcOrd="1" destOrd="0" presId="urn:microsoft.com/office/officeart/2018/2/layout/IconVerticalSolidList"/>
    <dgm:cxn modelId="{57451533-D53A-4D11-B58D-83BA0D43BFE7}" type="presParOf" srcId="{46E838C9-42F2-4F9F-A7E5-4BF5DE55DFE5}" destId="{54F24530-7BE2-48E1-98F1-EAE643FA0329}" srcOrd="2" destOrd="0" presId="urn:microsoft.com/office/officeart/2018/2/layout/IconVerticalSolidList"/>
    <dgm:cxn modelId="{AA1CC2EA-7E18-4007-99B0-671E850F39BD}" type="presParOf" srcId="{54F24530-7BE2-48E1-98F1-EAE643FA0329}" destId="{1E934D6A-EF28-4270-A678-C28601D4E250}" srcOrd="0" destOrd="0" presId="urn:microsoft.com/office/officeart/2018/2/layout/IconVerticalSolidList"/>
    <dgm:cxn modelId="{F795AF28-BAD8-4CC0-88D9-F56D143ABC13}" type="presParOf" srcId="{54F24530-7BE2-48E1-98F1-EAE643FA0329}" destId="{BD50C768-B1AC-4285-BE7F-45B1012A9B38}" srcOrd="1" destOrd="0" presId="urn:microsoft.com/office/officeart/2018/2/layout/IconVerticalSolidList"/>
    <dgm:cxn modelId="{8891D357-B41B-45D9-84FD-DED8EDBE8B48}" type="presParOf" srcId="{54F24530-7BE2-48E1-98F1-EAE643FA0329}" destId="{0135C160-479E-4492-8D3F-522860FF2060}" srcOrd="2" destOrd="0" presId="urn:microsoft.com/office/officeart/2018/2/layout/IconVerticalSolidList"/>
    <dgm:cxn modelId="{B9EBBBAE-A652-4155-9B60-68E7F6BFC916}" type="presParOf" srcId="{54F24530-7BE2-48E1-98F1-EAE643FA0329}" destId="{A9FB8053-6050-4E24-A0C2-C9D13B519F68}" srcOrd="3" destOrd="0" presId="urn:microsoft.com/office/officeart/2018/2/layout/IconVerticalSolidList"/>
    <dgm:cxn modelId="{4E71FC40-3840-4460-B872-E2C0917273B1}" type="presParOf" srcId="{46E838C9-42F2-4F9F-A7E5-4BF5DE55DFE5}" destId="{81EEE791-36B2-4CBC-9DD8-AB028683D554}" srcOrd="3" destOrd="0" presId="urn:microsoft.com/office/officeart/2018/2/layout/IconVerticalSolidList"/>
    <dgm:cxn modelId="{357AE9BC-BBC6-43FA-966D-306D55C16FB2}" type="presParOf" srcId="{46E838C9-42F2-4F9F-A7E5-4BF5DE55DFE5}" destId="{440349C9-EF62-4842-9C94-D21399820393}" srcOrd="4" destOrd="0" presId="urn:microsoft.com/office/officeart/2018/2/layout/IconVerticalSolidList"/>
    <dgm:cxn modelId="{86344F62-DDE0-4E61-AC6B-5BCC9F919C5C}" type="presParOf" srcId="{440349C9-EF62-4842-9C94-D21399820393}" destId="{92B029BB-5035-4525-ADF1-D2DDFE0E036B}" srcOrd="0" destOrd="0" presId="urn:microsoft.com/office/officeart/2018/2/layout/IconVerticalSolidList"/>
    <dgm:cxn modelId="{6CB5624F-8148-4564-BE47-C0ACA64E4279}" type="presParOf" srcId="{440349C9-EF62-4842-9C94-D21399820393}" destId="{B170F637-59AE-4AC9-A3A9-AA144E23296D}" srcOrd="1" destOrd="0" presId="urn:microsoft.com/office/officeart/2018/2/layout/IconVerticalSolidList"/>
    <dgm:cxn modelId="{8841934B-05F8-41B5-A9CD-F07780DEB99C}" type="presParOf" srcId="{440349C9-EF62-4842-9C94-D21399820393}" destId="{EC57469A-A81A-47C9-BCD0-CCC94651261B}" srcOrd="2" destOrd="0" presId="urn:microsoft.com/office/officeart/2018/2/layout/IconVerticalSolidList"/>
    <dgm:cxn modelId="{B2510090-BEC8-449B-9C36-DBE5D06F49B9}" type="presParOf" srcId="{440349C9-EF62-4842-9C94-D21399820393}" destId="{DA49C257-AF28-4B73-9B4A-2D9B2781FEF2}" srcOrd="3" destOrd="0" presId="urn:microsoft.com/office/officeart/2018/2/layout/IconVerticalSolidList"/>
    <dgm:cxn modelId="{6441974B-7DF9-4854-A425-0EF6D2CBFEE1}" type="presParOf" srcId="{46E838C9-42F2-4F9F-A7E5-4BF5DE55DFE5}" destId="{6BA476FA-FE08-4A9C-9CA9-87E4F08EC8F3}" srcOrd="5" destOrd="0" presId="urn:microsoft.com/office/officeart/2018/2/layout/IconVerticalSolidList"/>
    <dgm:cxn modelId="{F75C3B67-CB4D-449D-97B7-A0BD02C2AD45}" type="presParOf" srcId="{46E838C9-42F2-4F9F-A7E5-4BF5DE55DFE5}" destId="{250C62DE-305A-475E-A43F-5BE122C05BE8}" srcOrd="6" destOrd="0" presId="urn:microsoft.com/office/officeart/2018/2/layout/IconVerticalSolidList"/>
    <dgm:cxn modelId="{B350E2B7-BE02-4753-8CEE-C1AE477DD74D}" type="presParOf" srcId="{250C62DE-305A-475E-A43F-5BE122C05BE8}" destId="{6861BAE8-182E-46DA-B212-D9A1449904AE}" srcOrd="0" destOrd="0" presId="urn:microsoft.com/office/officeart/2018/2/layout/IconVerticalSolidList"/>
    <dgm:cxn modelId="{430EC685-DDB8-4182-BD6C-8B3B29914650}" type="presParOf" srcId="{250C62DE-305A-475E-A43F-5BE122C05BE8}" destId="{20368CE9-9B3E-4C88-ABB3-C346E8C37DFF}" srcOrd="1" destOrd="0" presId="urn:microsoft.com/office/officeart/2018/2/layout/IconVerticalSolidList"/>
    <dgm:cxn modelId="{D4CABC55-0AF1-4CB7-9915-E21A4F7BD9F8}" type="presParOf" srcId="{250C62DE-305A-475E-A43F-5BE122C05BE8}" destId="{12F0634E-0493-4781-9E38-DA3F294B350B}" srcOrd="2" destOrd="0" presId="urn:microsoft.com/office/officeart/2018/2/layout/IconVerticalSolidList"/>
    <dgm:cxn modelId="{D6A7B09F-653C-41C4-AB08-39A48DD3AA30}" type="presParOf" srcId="{250C62DE-305A-475E-A43F-5BE122C05BE8}" destId="{1A0CB123-DCE4-435F-A286-BBCB106F3F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D6B23-8B26-416A-8A81-140DBDAA8BD3}">
      <dsp:nvSpPr>
        <dsp:cNvPr id="0" name=""/>
        <dsp:cNvSpPr/>
      </dsp:nvSpPr>
      <dsp:spPr>
        <a:xfrm>
          <a:off x="0" y="48990"/>
          <a:ext cx="6900512" cy="12472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b="0" i="0" kern="1200" baseline="0"/>
            <a:t>Branch and Bound.</a:t>
          </a:r>
          <a:endParaRPr lang="en-US" sz="5200" kern="1200"/>
        </a:p>
      </dsp:txBody>
      <dsp:txXfrm>
        <a:off x="60884" y="109874"/>
        <a:ext cx="6778744" cy="1125452"/>
      </dsp:txXfrm>
    </dsp:sp>
    <dsp:sp modelId="{003769FF-C5BE-4E63-BA37-326B8A9C1537}">
      <dsp:nvSpPr>
        <dsp:cNvPr id="0" name=""/>
        <dsp:cNvSpPr/>
      </dsp:nvSpPr>
      <dsp:spPr>
        <a:xfrm>
          <a:off x="0" y="1445970"/>
          <a:ext cx="6900512" cy="12472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b="0" i="0" kern="1200" baseline="0"/>
            <a:t>Dynamic programming.</a:t>
          </a:r>
          <a:endParaRPr lang="en-US" sz="5200" kern="1200"/>
        </a:p>
      </dsp:txBody>
      <dsp:txXfrm>
        <a:off x="60884" y="1506854"/>
        <a:ext cx="6778744" cy="1125452"/>
      </dsp:txXfrm>
    </dsp:sp>
    <dsp:sp modelId="{37DA8437-C00C-45FD-82E0-DD19913794B2}">
      <dsp:nvSpPr>
        <dsp:cNvPr id="0" name=""/>
        <dsp:cNvSpPr/>
      </dsp:nvSpPr>
      <dsp:spPr>
        <a:xfrm>
          <a:off x="0" y="2842950"/>
          <a:ext cx="6900512" cy="12472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b="0" i="0" kern="1200" baseline="0"/>
            <a:t>Heuristic algorithm.</a:t>
          </a:r>
          <a:endParaRPr lang="en-US" sz="5200" kern="1200"/>
        </a:p>
      </dsp:txBody>
      <dsp:txXfrm>
        <a:off x="60884" y="2903834"/>
        <a:ext cx="6778744" cy="1125452"/>
      </dsp:txXfrm>
    </dsp:sp>
    <dsp:sp modelId="{356FF48E-A692-42B4-9A8F-709A3E02AAF6}">
      <dsp:nvSpPr>
        <dsp:cNvPr id="0" name=""/>
        <dsp:cNvSpPr/>
      </dsp:nvSpPr>
      <dsp:spPr>
        <a:xfrm>
          <a:off x="0" y="4239930"/>
          <a:ext cx="6900512" cy="12472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b="0" i="0" kern="1200" baseline="0"/>
            <a:t>Meta-heuristics. </a:t>
          </a:r>
          <a:endParaRPr lang="en-US" sz="5200" kern="1200"/>
        </a:p>
      </dsp:txBody>
      <dsp:txXfrm>
        <a:off x="60884" y="4300814"/>
        <a:ext cx="6778744" cy="112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F15BD-74EE-4920-A5C4-B4166B566B61}">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80535C-1DA2-4741-87BD-6A47D0F87444}">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We are going with Branch and Bound where we use Johnson's Rule and Heuristic algorithms where we use NEH algorithm</a:t>
          </a:r>
          <a:endParaRPr lang="en-US" sz="2500" kern="1200"/>
        </a:p>
      </dsp:txBody>
      <dsp:txXfrm>
        <a:off x="0" y="0"/>
        <a:ext cx="6900512" cy="1384035"/>
      </dsp:txXfrm>
    </dsp:sp>
    <dsp:sp modelId="{043D1A0C-EE85-4FEB-94E8-A741F565F4F9}">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0823B-9DAE-4A7E-8F27-E4986D17116E}">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Johnson's rule is used up to three machine problem and heuristic algorithm is used for n machines .</a:t>
          </a:r>
          <a:endParaRPr lang="en-US" sz="2500" kern="1200"/>
        </a:p>
      </dsp:txBody>
      <dsp:txXfrm>
        <a:off x="0" y="1384035"/>
        <a:ext cx="6900512" cy="1384035"/>
      </dsp:txXfrm>
    </dsp:sp>
    <dsp:sp modelId="{5291F71C-CED0-4E91-8B49-7F62B438BE00}">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F9AC7-1839-4121-B336-094C837F596F}">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Whereas in Heuristic Algorithm it used for m x n where m=no. of jobs and n = no. of machines to minimize the </a:t>
          </a:r>
          <a:r>
            <a:rPr lang="en-IN" sz="2500" kern="1200" dirty="0" err="1"/>
            <a:t>makespan</a:t>
          </a:r>
          <a:r>
            <a:rPr lang="en-IN" sz="2500" kern="1200" dirty="0"/>
            <a:t>.</a:t>
          </a:r>
          <a:endParaRPr lang="en-US" sz="2500" kern="1200" dirty="0"/>
        </a:p>
      </dsp:txBody>
      <dsp:txXfrm>
        <a:off x="0" y="2768070"/>
        <a:ext cx="6900512" cy="1384035"/>
      </dsp:txXfrm>
    </dsp:sp>
    <dsp:sp modelId="{D6C23E54-8716-4F86-ADC8-AF9851D1D31A}">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C1B30A-5097-49F0-888E-682D306F0729}">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Generally, it is considered to be NP-Hard if we consider more than 3 machines and in the case of 2 to 3 machines the best-case scenario is O(</a:t>
          </a:r>
          <a:r>
            <a:rPr lang="en-IN" sz="2500" kern="1200" dirty="0" err="1"/>
            <a:t>nlogn</a:t>
          </a:r>
          <a:r>
            <a:rPr lang="en-IN" sz="2500" kern="1200" dirty="0"/>
            <a:t>)</a:t>
          </a:r>
          <a:endParaRPr lang="en-US" sz="2500" kern="1200" dirty="0"/>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F6914-86FB-4E0C-A6B2-3A704D144333}">
      <dsp:nvSpPr>
        <dsp:cNvPr id="0" name=""/>
        <dsp:cNvSpPr/>
      </dsp:nvSpPr>
      <dsp:spPr>
        <a:xfrm>
          <a:off x="0" y="83262"/>
          <a:ext cx="6263640" cy="1284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Queue-Array</a:t>
          </a:r>
        </a:p>
      </dsp:txBody>
      <dsp:txXfrm>
        <a:off x="62722" y="145984"/>
        <a:ext cx="6138196" cy="1159416"/>
      </dsp:txXfrm>
    </dsp:sp>
    <dsp:sp modelId="{EA00F635-C94E-42FB-8FCB-63AAB16C9603}">
      <dsp:nvSpPr>
        <dsp:cNvPr id="0" name=""/>
        <dsp:cNvSpPr/>
      </dsp:nvSpPr>
      <dsp:spPr>
        <a:xfrm>
          <a:off x="0" y="1434363"/>
          <a:ext cx="6263640" cy="12848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A queue is </a:t>
          </a:r>
          <a:r>
            <a:rPr lang="en-IN" sz="2300" i="0" kern="1200"/>
            <a:t>a linear data structure in </a:t>
          </a:r>
          <a:r>
            <a:rPr lang="en-IN" sz="2300" b="0" i="0" kern="1200"/>
            <a:t>which the order of operation is FIFO (first in first out).</a:t>
          </a:r>
          <a:endParaRPr lang="en-US" sz="2300" kern="1200"/>
        </a:p>
      </dsp:txBody>
      <dsp:txXfrm>
        <a:off x="62722" y="1497085"/>
        <a:ext cx="6138196" cy="1159416"/>
      </dsp:txXfrm>
    </dsp:sp>
    <dsp:sp modelId="{292BBE27-9611-4514-8319-78DDF06FBFE4}">
      <dsp:nvSpPr>
        <dsp:cNvPr id="0" name=""/>
        <dsp:cNvSpPr/>
      </dsp:nvSpPr>
      <dsp:spPr>
        <a:xfrm>
          <a:off x="0" y="2785464"/>
          <a:ext cx="6263640" cy="12848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The array is a data structure that contains elements of the same data type, stored in continuous memory location.</a:t>
          </a:r>
          <a:endParaRPr lang="en-US" sz="2300" kern="1200"/>
        </a:p>
      </dsp:txBody>
      <dsp:txXfrm>
        <a:off x="62722" y="2848186"/>
        <a:ext cx="6138196" cy="1159416"/>
      </dsp:txXfrm>
    </dsp:sp>
    <dsp:sp modelId="{4B45C2F7-57FF-4B71-9A0A-EE5D6F8A0CA5}">
      <dsp:nvSpPr>
        <dsp:cNvPr id="0" name=""/>
        <dsp:cNvSpPr/>
      </dsp:nvSpPr>
      <dsp:spPr>
        <a:xfrm>
          <a:off x="0" y="4136564"/>
          <a:ext cx="6263640" cy="12848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In queue the insertion and deletion operations as done at opposite ends of the queue.</a:t>
          </a:r>
          <a:endParaRPr lang="en-US" sz="2300" kern="1200"/>
        </a:p>
      </dsp:txBody>
      <dsp:txXfrm>
        <a:off x="62722" y="4199286"/>
        <a:ext cx="6138196" cy="1159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C3F37-1A4D-4CE7-93F2-8E317CC70EA4}">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933F87-4D1D-4B38-B3CB-085AD8838DBF}">
      <dsp:nvSpPr>
        <dsp:cNvPr id="0" name=""/>
        <dsp:cNvSpPr/>
      </dsp:nvSpPr>
      <dsp:spPr>
        <a:xfrm>
          <a:off x="402531" y="384761"/>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4494E4-7B3B-41B9-AA9D-B698BBA2A44C}">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dirty="0"/>
            <a:t>ANIRUDH – REQUIREMENTS GATHERING AND DOCUMENT PREPARATIONS</a:t>
          </a:r>
        </a:p>
      </dsp:txBody>
      <dsp:txXfrm>
        <a:off x="1337397" y="2284"/>
        <a:ext cx="4926242" cy="1157919"/>
      </dsp:txXfrm>
    </dsp:sp>
    <dsp:sp modelId="{1E934D6A-EF28-4270-A678-C28601D4E250}">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0C768-B1AC-4285-BE7F-45B1012A9B38}">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FB8053-6050-4E24-A0C2-C9D13B519F68}">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CH.VARUN – GITHUB AND REQUIREMENTS GATHERING </a:t>
          </a:r>
        </a:p>
      </dsp:txBody>
      <dsp:txXfrm>
        <a:off x="1337397" y="1449684"/>
        <a:ext cx="4926242" cy="1157919"/>
      </dsp:txXfrm>
    </dsp:sp>
    <dsp:sp modelId="{92B029BB-5035-4525-ADF1-D2DDFE0E036B}">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0F637-59AE-4AC9-A3A9-AA144E23296D}">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9C257-AF28-4B73-9B4A-2D9B2781FEF2}">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FAUZAAN – ALGORITHM DESIGN</a:t>
          </a:r>
        </a:p>
      </dsp:txBody>
      <dsp:txXfrm>
        <a:off x="1337397" y="2897083"/>
        <a:ext cx="4926242" cy="1157919"/>
      </dsp:txXfrm>
    </dsp:sp>
    <dsp:sp modelId="{6861BAE8-182E-46DA-B212-D9A1449904AE}">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68CE9-9B3E-4C88-ABB3-C346E8C37DFF}">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0CB123-DCE4-435F-A286-BBCB106F3F2D}">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BOPPANA VEGESH SAI – IMPLEMENTATION OF ALGORITHM</a:t>
          </a:r>
        </a:p>
      </dsp:txBody>
      <dsp:txXfrm>
        <a:off x="1337397" y="4344483"/>
        <a:ext cx="4926242" cy="11579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2387600"/>
          </a:xfrm>
        </p:spPr>
        <p:txBody>
          <a:bodyPr>
            <a:normAutofit/>
          </a:bodyPr>
          <a:lstStyle/>
          <a:p>
            <a:r>
              <a:rPr lang="en-IN" sz="4800" dirty="0">
                <a:solidFill>
                  <a:schemeClr val="accent1">
                    <a:lumMod val="75000"/>
                  </a:schemeClr>
                </a:solidFill>
              </a:rPr>
              <a:t>Design And Analysis of Algorithms</a:t>
            </a:r>
            <a:br>
              <a:rPr lang="en-IN" sz="6600" dirty="0">
                <a:solidFill>
                  <a:schemeClr val="accent1">
                    <a:lumMod val="75000"/>
                  </a:schemeClr>
                </a:solidFill>
              </a:rPr>
            </a:br>
            <a:r>
              <a:rPr lang="en-IN" sz="6600" dirty="0">
                <a:solidFill>
                  <a:schemeClr val="accent2">
                    <a:lumMod val="50000"/>
                  </a:schemeClr>
                </a:solidFill>
              </a:rPr>
              <a:t>OPTIMIZING MAKESPAN</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602038"/>
            <a:ext cx="9607420" cy="2584158"/>
          </a:xfrm>
        </p:spPr>
        <p:txBody>
          <a:bodyPr>
            <a:normAutofit fontScale="55000" lnSpcReduction="20000"/>
          </a:bodyPr>
          <a:lstStyle/>
          <a:p>
            <a:pPr lvl="1"/>
            <a:r>
              <a:rPr lang="en-IN" sz="5300" dirty="0">
                <a:solidFill>
                  <a:schemeClr val="accent6">
                    <a:lumMod val="75000"/>
                  </a:schemeClr>
                </a:solidFill>
              </a:rPr>
              <a:t>By</a:t>
            </a:r>
          </a:p>
          <a:p>
            <a:pPr lvl="1"/>
            <a:r>
              <a:rPr lang="en-IN" sz="4600" dirty="0">
                <a:solidFill>
                  <a:schemeClr val="accent6">
                    <a:lumMod val="75000"/>
                  </a:schemeClr>
                </a:solidFill>
              </a:rPr>
              <a:t>K . Sai Anirudh (2010030083)</a:t>
            </a:r>
          </a:p>
          <a:p>
            <a:pPr lvl="1"/>
            <a:r>
              <a:rPr lang="en-IN" sz="4600" dirty="0">
                <a:solidFill>
                  <a:schemeClr val="accent6">
                    <a:lumMod val="75000"/>
                  </a:schemeClr>
                </a:solidFill>
              </a:rPr>
              <a:t>Cheethirala Varun  (2010030031)</a:t>
            </a:r>
          </a:p>
          <a:p>
            <a:pPr lvl="1"/>
            <a:r>
              <a:rPr lang="en-IN" sz="4600" dirty="0">
                <a:solidFill>
                  <a:schemeClr val="accent6">
                    <a:lumMod val="75000"/>
                  </a:schemeClr>
                </a:solidFill>
              </a:rPr>
              <a:t>M .D . Fauzaan  (2010030452)</a:t>
            </a:r>
          </a:p>
          <a:p>
            <a:pPr lvl="1"/>
            <a:r>
              <a:rPr lang="en-IN" sz="4600" dirty="0">
                <a:solidFill>
                  <a:schemeClr val="accent6">
                    <a:lumMod val="75000"/>
                  </a:schemeClr>
                </a:solidFill>
              </a:rPr>
              <a:t>B. Vegesh Sai (2010030024)</a:t>
            </a:r>
          </a:p>
          <a:p>
            <a:pPr lvl="1"/>
            <a:r>
              <a:rPr lang="en-IN" sz="4600" dirty="0">
                <a:solidFill>
                  <a:schemeClr val="accent6">
                    <a:lumMod val="75000"/>
                  </a:schemeClr>
                </a:solidFill>
              </a:rPr>
              <a:t>Under the guidance of </a:t>
            </a:r>
          </a:p>
          <a:p>
            <a:pPr lvl="1"/>
            <a:r>
              <a:rPr lang="en-IN" sz="4600" dirty="0">
                <a:solidFill>
                  <a:schemeClr val="accent6">
                    <a:lumMod val="75000"/>
                  </a:schemeClr>
                </a:solidFill>
              </a:rPr>
              <a:t>P. SREELAKSHMI</a:t>
            </a: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38200" y="365125"/>
            <a:ext cx="10515600" cy="1325563"/>
          </a:xfrm>
        </p:spPr>
        <p:txBody>
          <a:bodyPr>
            <a:normAutofit/>
          </a:bodyPr>
          <a:lstStyle/>
          <a:p>
            <a:r>
              <a:rPr lang="en-IN" sz="5400"/>
              <a:t>Problem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29384"/>
            <a:ext cx="10515600" cy="4251960"/>
          </a:xfrm>
        </p:spPr>
        <p:txBody>
          <a:bodyPr>
            <a:normAutofit/>
          </a:bodyPr>
          <a:lstStyle/>
          <a:p>
            <a:r>
              <a:rPr lang="en-IN" sz="2200" b="0" i="0">
                <a:effectLst/>
                <a:latin typeface="-apple-system"/>
              </a:rPr>
              <a:t>There are n machines and m jobs. Each job contains exactly n operations. The i-th operation of the job must be executed on the i-th machine. No machine can perform more than one operation simultaneously. For each operation of each job, execution time is specified. Operations within one job must be performed in the specified order. The first operation gets executed on the first machine, then (as the first operation is finished) the second operation on the second machine, and so until the n-th operation. Jobs can be executed in any order, however. Problem definition implies that this job order is exactly the same for each machine. The problem is to determine the optimal such arrangement, i.e. the one with the shortest possible total job execution makespan.</a:t>
            </a:r>
            <a:endParaRPr lang="en-IN" sz="220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a:xfrm>
            <a:off x="635000" y="640823"/>
            <a:ext cx="3418659" cy="5583148"/>
          </a:xfrm>
        </p:spPr>
        <p:txBody>
          <a:bodyPr anchor="ctr">
            <a:normAutofit/>
          </a:bodyPr>
          <a:lstStyle/>
          <a:p>
            <a:r>
              <a:rPr lang="en-IN" sz="5400"/>
              <a:t>Existing solutions/ Naïve solutions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740099AB-49D0-4656-937C-FB843C6FF487}"/>
              </a:ext>
            </a:extLst>
          </p:cNvPr>
          <p:cNvGraphicFramePr>
            <a:graphicFrameLocks noGrp="1"/>
          </p:cNvGraphicFramePr>
          <p:nvPr>
            <p:ph idx="1"/>
            <p:extLst>
              <p:ext uri="{D42A27DB-BD31-4B8C-83A1-F6EECF244321}">
                <p14:modId xmlns:p14="http://schemas.microsoft.com/office/powerpoint/2010/main" val="185114413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635000" y="640823"/>
            <a:ext cx="3418659" cy="5583148"/>
          </a:xfrm>
        </p:spPr>
        <p:txBody>
          <a:bodyPr anchor="ctr">
            <a:normAutofit/>
          </a:bodyPr>
          <a:lstStyle/>
          <a:p>
            <a:r>
              <a:rPr lang="en-IN" sz="5400"/>
              <a:t>Proposed Algorithm Design Technique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1B7D41-61FA-4AD0-8CFD-FC63A3C1EC4F}"/>
              </a:ext>
            </a:extLst>
          </p:cNvPr>
          <p:cNvGraphicFramePr>
            <a:graphicFrameLocks noGrp="1"/>
          </p:cNvGraphicFramePr>
          <p:nvPr>
            <p:ph idx="1"/>
            <p:extLst>
              <p:ext uri="{D42A27DB-BD31-4B8C-83A1-F6EECF244321}">
                <p14:modId xmlns:p14="http://schemas.microsoft.com/office/powerpoint/2010/main" val="155950014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a:xfrm>
            <a:off x="524741" y="620392"/>
            <a:ext cx="3808268" cy="5504688"/>
          </a:xfrm>
        </p:spPr>
        <p:txBody>
          <a:bodyPr>
            <a:normAutofit/>
          </a:bodyPr>
          <a:lstStyle/>
          <a:p>
            <a:r>
              <a:rPr lang="en-IN" sz="6000">
                <a:solidFill>
                  <a:schemeClr val="bg1"/>
                </a:solidFill>
              </a:rPr>
              <a:t>Data Structures needed</a:t>
            </a:r>
          </a:p>
        </p:txBody>
      </p:sp>
      <p:graphicFrame>
        <p:nvGraphicFramePr>
          <p:cNvPr id="5" name="Content Placeholder 2">
            <a:extLst>
              <a:ext uri="{FF2B5EF4-FFF2-40B4-BE49-F238E27FC236}">
                <a16:creationId xmlns:a16="http://schemas.microsoft.com/office/drawing/2014/main" id="{9581DBFC-601D-45BB-BEC9-19DE93D12764}"/>
              </a:ext>
            </a:extLst>
          </p:cNvPr>
          <p:cNvGraphicFramePr>
            <a:graphicFrameLocks noGrp="1"/>
          </p:cNvGraphicFramePr>
          <p:nvPr>
            <p:ph idx="1"/>
            <p:extLst>
              <p:ext uri="{D42A27DB-BD31-4B8C-83A1-F6EECF244321}">
                <p14:modId xmlns:p14="http://schemas.microsoft.com/office/powerpoint/2010/main" val="125659673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968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GitHub setup</a:t>
            </a:r>
          </a:p>
        </p:txBody>
      </p:sp>
      <p:pic>
        <p:nvPicPr>
          <p:cNvPr id="5" name="Content Placeholder 4" descr="Graphical user interface, text, email&#10;&#10;Description automatically generated">
            <a:extLst>
              <a:ext uri="{FF2B5EF4-FFF2-40B4-BE49-F238E27FC236}">
                <a16:creationId xmlns:a16="http://schemas.microsoft.com/office/drawing/2014/main" id="{546DFF51-68FC-4FCE-8892-C598986B9403}"/>
              </a:ext>
            </a:extLst>
          </p:cNvPr>
          <p:cNvPicPr>
            <a:picLocks noChangeAspect="1"/>
          </p:cNvPicPr>
          <p:nvPr/>
        </p:nvPicPr>
        <p:blipFill rotWithShape="1">
          <a:blip r:embed="rId2"/>
          <a:srcRect l="3274" r="7274" b="-3"/>
          <a:stretch/>
        </p:blipFill>
        <p:spPr>
          <a:xfrm>
            <a:off x="4777316" y="1437955"/>
            <a:ext cx="6780700" cy="3979760"/>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838200" y="557189"/>
            <a:ext cx="3374136" cy="5567891"/>
          </a:xfrm>
        </p:spPr>
        <p:txBody>
          <a:bodyPr>
            <a:normAutofit/>
          </a:bodyPr>
          <a:lstStyle/>
          <a:p>
            <a:r>
              <a:rPr lang="en-IN" sz="5200"/>
              <a:t>Division of work among the group members</a:t>
            </a:r>
          </a:p>
        </p:txBody>
      </p:sp>
      <p:graphicFrame>
        <p:nvGraphicFramePr>
          <p:cNvPr id="5" name="Content Placeholder 2">
            <a:extLst>
              <a:ext uri="{FF2B5EF4-FFF2-40B4-BE49-F238E27FC236}">
                <a16:creationId xmlns:a16="http://schemas.microsoft.com/office/drawing/2014/main" id="{43E6D496-60D2-4409-8281-8A437323E6AE}"/>
              </a:ext>
            </a:extLst>
          </p:cNvPr>
          <p:cNvGraphicFramePr>
            <a:graphicFrameLocks noGrp="1"/>
          </p:cNvGraphicFramePr>
          <p:nvPr>
            <p:ph idx="1"/>
            <p:extLst>
              <p:ext uri="{D42A27DB-BD31-4B8C-83A1-F6EECF244321}">
                <p14:modId xmlns:p14="http://schemas.microsoft.com/office/powerpoint/2010/main" val="350741358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13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409</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Design And Analysis of Algorithms OPTIMIZING MAKESPAN</vt:lpstr>
      <vt:lpstr>Problem statement</vt:lpstr>
      <vt:lpstr>Existing solutions/ Naïve solutions</vt:lpstr>
      <vt:lpstr>Proposed Algorithm Design Technique</vt:lpstr>
      <vt:lpstr>Data Structures needed</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CHEETHIRALA   VARUN .</cp:lastModifiedBy>
  <cp:revision>3</cp:revision>
  <dcterms:created xsi:type="dcterms:W3CDTF">2022-02-18T09:01:51Z</dcterms:created>
  <dcterms:modified xsi:type="dcterms:W3CDTF">2022-02-21T05:10:39Z</dcterms:modified>
</cp:coreProperties>
</file>