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6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0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8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09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6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1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08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1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7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3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1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4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76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7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63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63CB-0BF2-45E8-9808-44E7EFA4907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55F7-9272-4A17-9395-4F965C258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69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E71E40-5128-49F0-9891-21CA89BD2680}"/>
              </a:ext>
            </a:extLst>
          </p:cNvPr>
          <p:cNvSpPr txBox="1"/>
          <p:nvPr/>
        </p:nvSpPr>
        <p:spPr>
          <a:xfrm>
            <a:off x="1847462" y="1322228"/>
            <a:ext cx="111034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Encryption using Transposition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8F42C-AEA7-487B-B514-F3D2D033AAAA}"/>
              </a:ext>
            </a:extLst>
          </p:cNvPr>
          <p:cNvSpPr txBox="1"/>
          <p:nvPr/>
        </p:nvSpPr>
        <p:spPr>
          <a:xfrm>
            <a:off x="6456784" y="2828835"/>
            <a:ext cx="60555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rgbClr val="FFFFFF"/>
                </a:solidFill>
                <a:latin typeface="Algerian" panose="04020705040A02060702" pitchFamily="82" charset="0"/>
              </a:rPr>
              <a:t>G SAITEJA  -2010030055</a:t>
            </a:r>
          </a:p>
          <a:p>
            <a:r>
              <a:rPr lang="en-IN" sz="2500" dirty="0">
                <a:solidFill>
                  <a:srgbClr val="FFFFFF"/>
                </a:solidFill>
                <a:latin typeface="Algerian" panose="04020705040A02060702" pitchFamily="82" charset="0"/>
              </a:rPr>
              <a:t>K.ANIRUDH-2010030083</a:t>
            </a:r>
          </a:p>
          <a:p>
            <a:r>
              <a:rPr lang="en-IN" sz="2500" dirty="0">
                <a:solidFill>
                  <a:srgbClr val="FFFFFF"/>
                </a:solidFill>
                <a:latin typeface="Algerian" panose="04020705040A02060702" pitchFamily="82" charset="0"/>
              </a:rPr>
              <a:t>MD.ADNAN-2010030236</a:t>
            </a:r>
          </a:p>
          <a:p>
            <a:r>
              <a:rPr lang="en-IN" sz="2500" dirty="0">
                <a:solidFill>
                  <a:srgbClr val="FFFFFF"/>
                </a:solidFill>
                <a:latin typeface="Algerian" panose="04020705040A02060702" pitchFamily="82" charset="0"/>
              </a:rPr>
              <a:t>G.SAMANTH-2010030272</a:t>
            </a:r>
          </a:p>
        </p:txBody>
      </p:sp>
    </p:spTree>
    <p:extLst>
      <p:ext uri="{BB962C8B-B14F-4D97-AF65-F5344CB8AC3E}">
        <p14:creationId xmlns:p14="http://schemas.microsoft.com/office/powerpoint/2010/main" val="226579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2567-9081-4A05-862A-F8DF1414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36" y="2101253"/>
            <a:ext cx="5920273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800" b="0" i="0" dirty="0">
                <a:solidFill>
                  <a:srgbClr val="BDC1C6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In the cryptography system, a transposition cipher is a method of encryption </a:t>
            </a:r>
            <a:r>
              <a:rPr lang="en-US" sz="3800" b="1" i="0" dirty="0">
                <a:solidFill>
                  <a:srgbClr val="BDC1C6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by changing the position of plain text into different position</a:t>
            </a:r>
            <a:r>
              <a:rPr lang="en-US" sz="3800" b="0" i="0" dirty="0">
                <a:solidFill>
                  <a:srgbClr val="BDC1C6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. In this technique, the character or group of characters are shifted into different positions. That is the order of units is changed mathematically and gets the cipher text.</a:t>
            </a:r>
            <a:endParaRPr lang="en-IN" sz="3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975CA-2655-46C8-B4FA-204EB582EE54}"/>
              </a:ext>
            </a:extLst>
          </p:cNvPr>
          <p:cNvSpPr txBox="1"/>
          <p:nvPr/>
        </p:nvSpPr>
        <p:spPr>
          <a:xfrm>
            <a:off x="4280419" y="967664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Introduction</a:t>
            </a:r>
            <a:endParaRPr lang="en-IN" sz="4000" dirty="0"/>
          </a:p>
        </p:txBody>
      </p:sp>
      <p:pic>
        <p:nvPicPr>
          <p:cNvPr id="8" name="Picture 7" descr="Programming data on computer monitor">
            <a:extLst>
              <a:ext uri="{FF2B5EF4-FFF2-40B4-BE49-F238E27FC236}">
                <a16:creationId xmlns:a16="http://schemas.microsoft.com/office/drawing/2014/main" id="{12FE06E6-CE75-439D-8999-3626745B9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8" r="5731" b="-1"/>
          <a:stretch/>
        </p:blipFill>
        <p:spPr>
          <a:xfrm>
            <a:off x="6708709" y="1591681"/>
            <a:ext cx="5061162" cy="42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0087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8BC9-CB09-4A5A-A0C5-F56B0ECC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68D0-B1D5-438C-AEDD-94B09830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000" dirty="0">
                <a:latin typeface="Aldhabi" panose="01000000000000000000" pitchFamily="2" charset="-78"/>
                <a:cs typeface="Aldhabi" panose="01000000000000000000" pitchFamily="2" charset="-78"/>
              </a:rPr>
              <a:t>This presentation contains the details of the project ‘Encryption using transportation Techniques’. </a:t>
            </a:r>
          </a:p>
          <a:p>
            <a:pPr marL="0" indent="0">
              <a:buNone/>
            </a:pP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Text-encryption is a process in which the message send by the sender is encrypted so that only receiver can understand the message.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Encryption converts data into scrambled text. 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The decoded text can be read by the receiver which maintains the security.</a:t>
            </a:r>
            <a:endParaRPr lang="en-IN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IN" sz="3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57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E32E-DA7A-4D18-8A44-138A2706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293028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BDC1C6"/>
                </a:solidFill>
                <a:effectLst/>
                <a:latin typeface="Algerian" panose="04020705040A02060702" pitchFamily="82" charset="0"/>
              </a:rPr>
              <a:t>Transposition Techniques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B43A-34D4-42BE-8797-FCB5BEE1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" y="2278536"/>
            <a:ext cx="15132320" cy="4024125"/>
          </a:xfrm>
        </p:spPr>
        <p:txBody>
          <a:bodyPr/>
          <a:lstStyle/>
          <a:p>
            <a:pPr marL="0" indent="0">
              <a:buNone/>
            </a:pPr>
            <a:r>
              <a:rPr lang="en-IN" sz="4800" b="0" i="0" dirty="0">
                <a:solidFill>
                  <a:srgbClr val="BDC1C6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Rail Fence Transposition</a:t>
            </a:r>
          </a:p>
          <a:p>
            <a:pPr marL="0" indent="0">
              <a:buNone/>
            </a:pPr>
            <a:r>
              <a:rPr lang="en-IN" sz="4800" b="0" i="0" dirty="0">
                <a:solidFill>
                  <a:srgbClr val="BDC1C6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Columnar Transposition</a:t>
            </a:r>
          </a:p>
          <a:p>
            <a:pPr marL="0" indent="0">
              <a:buNone/>
            </a:pPr>
            <a:endParaRPr lang="en-IN" sz="4800" b="0" i="0" dirty="0">
              <a:solidFill>
                <a:srgbClr val="BDC1C6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IN" sz="3500" dirty="0">
              <a:latin typeface="Algerian" panose="04020705040A02060702" pitchFamily="82" charset="0"/>
              <a:cs typeface="Aldhabi" panose="01000000000000000000" pitchFamily="2" charset="-78"/>
            </a:endParaRPr>
          </a:p>
          <a:p>
            <a:endParaRPr lang="en-IN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IN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IN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IN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77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7E74-5E11-4F7E-8400-93DFB959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238584" cy="1293028"/>
          </a:xfrm>
        </p:spPr>
        <p:txBody>
          <a:bodyPr>
            <a:normAutofit/>
          </a:bodyPr>
          <a:lstStyle/>
          <a:p>
            <a:r>
              <a:rPr lang="en-IN" sz="5000" dirty="0">
                <a:latin typeface="Algerian" panose="04020705040A02060702" pitchFamily="82" charset="0"/>
              </a:rPr>
              <a:t>TECHNIQUES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9E90B7-2B22-4F6D-A9BB-209B2D5D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939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Rail-Fence Technique                                                                                 </a:t>
            </a:r>
            <a:r>
              <a:rPr lang="en-IN" sz="3600" b="1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Simple columnar transposition 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Nunito" pitchFamily="2" charset="0"/>
              </a:rPr>
              <a:t>                          </a:t>
            </a:r>
            <a:endParaRPr lang="en-IN" dirty="0"/>
          </a:p>
        </p:txBody>
      </p:sp>
      <p:sp>
        <p:nvSpPr>
          <p:cNvPr id="3" name="AutoShape 2" descr="example">
            <a:extLst>
              <a:ext uri="{FF2B5EF4-FFF2-40B4-BE49-F238E27FC236}">
                <a16:creationId xmlns:a16="http://schemas.microsoft.com/office/drawing/2014/main" id="{985620C4-2455-4FFE-98BA-8A2A07AA5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9946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5CE0E-FFB4-4565-8E7B-1B750193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0" y="3277971"/>
            <a:ext cx="5349122" cy="1760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2B39FB-A755-415D-BAE3-441CC8DE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70" y="3083835"/>
            <a:ext cx="5128704" cy="1954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E33260-F8F6-4B1F-9365-8B17D32E99D5}"/>
              </a:ext>
            </a:extLst>
          </p:cNvPr>
          <p:cNvSpPr txBox="1"/>
          <p:nvPr/>
        </p:nvSpPr>
        <p:spPr>
          <a:xfrm>
            <a:off x="265724" y="55280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b="1" i="0" dirty="0">
                <a:effectLst/>
                <a:latin typeface="Nunito" pitchFamily="2" charset="0"/>
              </a:rPr>
              <a:t>Cipher Text:</a:t>
            </a:r>
            <a:r>
              <a:rPr lang="pt-BR" b="0" i="0" dirty="0">
                <a:effectLst/>
                <a:latin typeface="Nunito" pitchFamily="2" charset="0"/>
              </a:rPr>
              <a:t> M E M T M R O E T E O O R W</a:t>
            </a:r>
            <a:endParaRPr lang="en-IN" b="1" i="0" dirty="0">
              <a:effectLst/>
              <a:latin typeface="Nunito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617B1-21D5-471A-BE6C-1627AFACBCFC}"/>
              </a:ext>
            </a:extLst>
          </p:cNvPr>
          <p:cNvSpPr txBox="1"/>
          <p:nvPr/>
        </p:nvSpPr>
        <p:spPr>
          <a:xfrm>
            <a:off x="6692670" y="5458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Nunito" pitchFamily="2" charset="0"/>
              </a:rPr>
              <a:t>Cipher Text:</a:t>
            </a:r>
            <a:r>
              <a:rPr lang="en-IN" b="0" i="0" dirty="0">
                <a:effectLst/>
                <a:latin typeface="Nunito" pitchFamily="2" charset="0"/>
              </a:rPr>
              <a:t> MTREOREMOTOW.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55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C6116-ABA6-42F2-9EFD-7517A8B2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234831"/>
            <a:ext cx="3977639" cy="3063631"/>
          </a:xfrm>
        </p:spPr>
        <p:txBody>
          <a:bodyPr anchor="b">
            <a:normAutofit/>
          </a:bodyPr>
          <a:lstStyle/>
          <a:p>
            <a:pPr algn="l"/>
            <a:r>
              <a:rPr lang="en-IN" sz="3200" dirty="0">
                <a:latin typeface="Algerian" panose="04020705040A02060702" pitchFamily="82" charset="0"/>
              </a:rPr>
              <a:t>Literature review</a:t>
            </a:r>
            <a:endParaRPr lang="en-IN" sz="3200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5DBB9D5-4A30-481F-B653-A0BCA7D5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122177"/>
            <a:ext cx="6533501" cy="47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C093C-8AF0-4B6F-94CF-179B2EAB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55" y="2410408"/>
            <a:ext cx="4114800" cy="1600200"/>
          </a:xfrm>
        </p:spPr>
        <p:txBody>
          <a:bodyPr>
            <a:normAutofit/>
          </a:bodyPr>
          <a:lstStyle/>
          <a:p>
            <a:r>
              <a:rPr lang="en-IN" sz="4500" dirty="0">
                <a:solidFill>
                  <a:srgbClr val="FFFFFF"/>
                </a:solidFill>
                <a:latin typeface="Algerian" panose="04020705040A02060702" pitchFamily="82" charset="0"/>
              </a:rPr>
              <a:t>Conclusion</a:t>
            </a:r>
            <a:endParaRPr lang="en-IN" sz="4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0304E3-582B-43E7-9D25-C35342C0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In transposition technique, the identity of the characters remains unchanged, but their positions are changed to create the ciphertext. </a:t>
            </a:r>
            <a:r>
              <a:rPr lang="en-US" sz="48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Transposition Cipher’s forms are:</a:t>
            </a:r>
          </a:p>
          <a:p>
            <a:pPr marL="0" indent="0">
              <a:buNone/>
            </a:pPr>
            <a:r>
              <a:rPr lang="en-US" sz="48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Key-less transposition cipher .</a:t>
            </a:r>
          </a:p>
          <a:p>
            <a:pPr marL="0" indent="0">
              <a:buNone/>
            </a:pPr>
            <a:r>
              <a:rPr lang="en-US" sz="48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keyed transposition cipher.</a:t>
            </a:r>
            <a:endParaRPr lang="en-US" sz="48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sz="4400" b="0" i="0" dirty="0"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43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94F242D-B675-4451-9561-680755DA1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668435" cy="6858000"/>
          </a:xfrm>
        </p:spPr>
      </p:pic>
    </p:spTree>
    <p:extLst>
      <p:ext uri="{BB962C8B-B14F-4D97-AF65-F5344CB8AC3E}">
        <p14:creationId xmlns:p14="http://schemas.microsoft.com/office/powerpoint/2010/main" val="39566136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296</TotalTime>
  <Words>207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Aldhabi</vt:lpstr>
      <vt:lpstr>Algerian</vt:lpstr>
      <vt:lpstr>Arial</vt:lpstr>
      <vt:lpstr>Century Gothic</vt:lpstr>
      <vt:lpstr>Nunito</vt:lpstr>
      <vt:lpstr>Nunito Sans</vt:lpstr>
      <vt:lpstr>Vapor Trail</vt:lpstr>
      <vt:lpstr>PowerPoint Presentation</vt:lpstr>
      <vt:lpstr>PowerPoint Presentation</vt:lpstr>
      <vt:lpstr>Abstract</vt:lpstr>
      <vt:lpstr>Transposition Techniques</vt:lpstr>
      <vt:lpstr>TECHNIQUES</vt:lpstr>
      <vt:lpstr>Literature review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Kasarla   Sai Anirudh .</dc:creator>
  <cp:lastModifiedBy>Gilla SAMANTH .</cp:lastModifiedBy>
  <cp:revision>6</cp:revision>
  <dcterms:created xsi:type="dcterms:W3CDTF">2022-02-02T13:21:53Z</dcterms:created>
  <dcterms:modified xsi:type="dcterms:W3CDTF">2022-02-07T06:31:15Z</dcterms:modified>
</cp:coreProperties>
</file>