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4/4/2022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4/4/2022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4/4/2022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4/4/2022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4/4/2022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B45F9-0D30-42F0-AAA8-C2CABB74A950}"/>
              </a:ext>
            </a:extLst>
          </p:cNvPr>
          <p:cNvSpPr>
            <a:spLocks noGrp="1"/>
          </p:cNvSpPr>
          <p:nvPr>
            <p:ph type="ctrTitle"/>
          </p:nvPr>
        </p:nvSpPr>
        <p:spPr>
          <a:xfrm>
            <a:off x="1915127" y="1362325"/>
            <a:ext cx="8361229" cy="954747"/>
          </a:xfrm>
        </p:spPr>
        <p:txBody>
          <a:bodyPr/>
          <a:lstStyle/>
          <a:p>
            <a:r>
              <a:rPr lang="en-IN" sz="6000" dirty="0" err="1"/>
              <a:t>FAKe</a:t>
            </a:r>
            <a:r>
              <a:rPr lang="en-IN" sz="6000" dirty="0"/>
              <a:t> news detection</a:t>
            </a:r>
          </a:p>
        </p:txBody>
      </p:sp>
      <p:sp>
        <p:nvSpPr>
          <p:cNvPr id="3" name="Subtitle 2">
            <a:extLst>
              <a:ext uri="{FF2B5EF4-FFF2-40B4-BE49-F238E27FC236}">
                <a16:creationId xmlns:a16="http://schemas.microsoft.com/office/drawing/2014/main" id="{56F93B28-F1AC-47B3-AF40-4B0FB467114D}"/>
              </a:ext>
            </a:extLst>
          </p:cNvPr>
          <p:cNvSpPr>
            <a:spLocks noGrp="1"/>
          </p:cNvSpPr>
          <p:nvPr>
            <p:ph type="subTitle" idx="1"/>
          </p:nvPr>
        </p:nvSpPr>
        <p:spPr>
          <a:xfrm>
            <a:off x="2679906" y="3956279"/>
            <a:ext cx="8097585" cy="1539396"/>
          </a:xfrm>
        </p:spPr>
        <p:txBody>
          <a:bodyPr>
            <a:normAutofit fontScale="85000" lnSpcReduction="20000"/>
          </a:bodyPr>
          <a:lstStyle/>
          <a:p>
            <a:pPr algn="r"/>
            <a:r>
              <a:rPr lang="en-US" dirty="0"/>
              <a:t>Team members:</a:t>
            </a:r>
          </a:p>
          <a:p>
            <a:pPr algn="r"/>
            <a:r>
              <a:rPr lang="en-US" dirty="0"/>
              <a:t>2010030046- </a:t>
            </a:r>
            <a:r>
              <a:rPr lang="en-US" dirty="0" err="1"/>
              <a:t>E.pravallika</a:t>
            </a:r>
            <a:endParaRPr lang="en-US" dirty="0"/>
          </a:p>
          <a:p>
            <a:pPr algn="r"/>
            <a:r>
              <a:rPr lang="en-US" dirty="0"/>
              <a:t>2010030168- Tahseen begum</a:t>
            </a:r>
          </a:p>
          <a:p>
            <a:pPr algn="r"/>
            <a:r>
              <a:rPr lang="en-US" dirty="0"/>
              <a:t>2010030344- </a:t>
            </a:r>
            <a:r>
              <a:rPr lang="en-US" dirty="0" err="1"/>
              <a:t>sowgna</a:t>
            </a:r>
            <a:r>
              <a:rPr lang="en-US" dirty="0"/>
              <a:t> </a:t>
            </a:r>
            <a:r>
              <a:rPr lang="en-US" dirty="0" err="1"/>
              <a:t>reddy</a:t>
            </a:r>
            <a:endParaRPr lang="en-US" dirty="0"/>
          </a:p>
          <a:p>
            <a:pPr algn="r"/>
            <a:r>
              <a:rPr lang="en-US" dirty="0"/>
              <a:t>2010030445- </a:t>
            </a:r>
            <a:r>
              <a:rPr lang="en-US" dirty="0" err="1"/>
              <a:t>P.keerthana</a:t>
            </a:r>
            <a:endParaRPr lang="en-US" dirty="0"/>
          </a:p>
          <a:p>
            <a:endParaRPr lang="en-US" dirty="0"/>
          </a:p>
          <a:p>
            <a:endParaRPr lang="en-IN" dirty="0"/>
          </a:p>
        </p:txBody>
      </p:sp>
    </p:spTree>
    <p:extLst>
      <p:ext uri="{BB962C8B-B14F-4D97-AF65-F5344CB8AC3E}">
        <p14:creationId xmlns:p14="http://schemas.microsoft.com/office/powerpoint/2010/main" val="17603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7D9568-8235-4EED-A383-975B5C3A272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82066" y="1189607"/>
            <a:ext cx="9472474" cy="4660777"/>
          </a:xfrm>
          <a:prstGeom prst="rect">
            <a:avLst/>
          </a:prstGeom>
        </p:spPr>
      </p:pic>
    </p:spTree>
    <p:extLst>
      <p:ext uri="{BB962C8B-B14F-4D97-AF65-F5344CB8AC3E}">
        <p14:creationId xmlns:p14="http://schemas.microsoft.com/office/powerpoint/2010/main" val="192456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D8BB0-C262-451F-BE20-82D421EAEE0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340C624-5CC6-4686-8767-FF301FFF9C89}"/>
              </a:ext>
            </a:extLst>
          </p:cNvPr>
          <p:cNvSpPr>
            <a:spLocks noGrp="1"/>
          </p:cNvSpPr>
          <p:nvPr>
            <p:ph idx="1"/>
          </p:nvPr>
        </p:nvSpPr>
        <p:spPr>
          <a:xfrm>
            <a:off x="1371599" y="1642368"/>
            <a:ext cx="10178249" cy="4092607"/>
          </a:xfrm>
        </p:spPr>
        <p:txBody>
          <a:bodyPr>
            <a:noAutofit/>
          </a:bodyPr>
          <a:lstStyle/>
          <a:p>
            <a:pPr marL="0" indent="0">
              <a:buNone/>
            </a:pPr>
            <a:r>
              <a:rPr lang="en-US" dirty="0"/>
              <a:t>The term “Fake News” was a lot less unheard of and not prevalent a couple of decades ago but in this digital era of social media. Fake news, information bubbles, news manipulation and the lack of trust in the media are growing problems within our society. However, to start addressing this problem, an in-depth understanding of fake news and its origins is required. Only then one can look into the different techniques and fields of machine learning (ML), natural language processing (NLP), and artificial intelligence (AI) that could help us fight this situation. “Fake news” has been used in a multitude of ways in the last half a year and multiple definitions have been given. </a:t>
            </a:r>
            <a:endParaRPr lang="en-IN" dirty="0"/>
          </a:p>
        </p:txBody>
      </p:sp>
    </p:spTree>
    <p:extLst>
      <p:ext uri="{BB962C8B-B14F-4D97-AF65-F5344CB8AC3E}">
        <p14:creationId xmlns:p14="http://schemas.microsoft.com/office/powerpoint/2010/main" val="2392686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EECEC-EA49-4C70-8F8F-FFBDD49A8050}"/>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1729D300-BE07-4D94-A517-1983175701BF}"/>
              </a:ext>
            </a:extLst>
          </p:cNvPr>
          <p:cNvSpPr>
            <a:spLocks noGrp="1"/>
          </p:cNvSpPr>
          <p:nvPr>
            <p:ph idx="1"/>
          </p:nvPr>
        </p:nvSpPr>
        <p:spPr/>
        <p:txBody>
          <a:bodyPr/>
          <a:lstStyle/>
          <a:p>
            <a:pPr marL="0" indent="0">
              <a:buNone/>
            </a:pPr>
            <a:r>
              <a:rPr lang="en-US" dirty="0"/>
              <a:t>The  main objective  behind  the development  and  up-gradation  of existing  projects  are the following smart approaches:  </a:t>
            </a:r>
          </a:p>
          <a:p>
            <a:pPr marL="0" indent="0">
              <a:buNone/>
            </a:pPr>
            <a:endParaRPr lang="en-US" dirty="0"/>
          </a:p>
          <a:p>
            <a:pPr marL="0" indent="0">
              <a:buNone/>
            </a:pPr>
            <a:r>
              <a:rPr lang="en-US" dirty="0"/>
              <a:t>• Be Aware of such articles while forwarding them to others </a:t>
            </a:r>
          </a:p>
          <a:p>
            <a:pPr marL="0" indent="0">
              <a:buNone/>
            </a:pPr>
            <a:r>
              <a:rPr lang="en-US" dirty="0"/>
              <a:t>• Reveal True stories </a:t>
            </a:r>
          </a:p>
          <a:p>
            <a:pPr marL="0" indent="0">
              <a:buNone/>
            </a:pPr>
            <a:r>
              <a:rPr lang="en-US" dirty="0"/>
              <a:t>• Prevent false crisis events </a:t>
            </a:r>
          </a:p>
          <a:p>
            <a:pPr marL="0" indent="0">
              <a:buNone/>
            </a:pPr>
            <a:r>
              <a:rPr lang="en-US" dirty="0"/>
              <a:t>• Be Informative</a:t>
            </a:r>
          </a:p>
          <a:p>
            <a:pPr marL="0" indent="0">
              <a:buNone/>
            </a:pPr>
            <a:endParaRPr lang="en-IN" dirty="0"/>
          </a:p>
        </p:txBody>
      </p:sp>
    </p:spTree>
    <p:extLst>
      <p:ext uri="{BB962C8B-B14F-4D97-AF65-F5344CB8AC3E}">
        <p14:creationId xmlns:p14="http://schemas.microsoft.com/office/powerpoint/2010/main" val="189687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AA81-1162-4C7B-AC05-14CF16E9D437}"/>
              </a:ext>
            </a:extLst>
          </p:cNvPr>
          <p:cNvSpPr>
            <a:spLocks noGrp="1"/>
          </p:cNvSpPr>
          <p:nvPr>
            <p:ph type="title"/>
          </p:nvPr>
        </p:nvSpPr>
        <p:spPr/>
        <p:txBody>
          <a:bodyPr/>
          <a:lstStyle/>
          <a:p>
            <a:r>
              <a:rPr lang="en-IN" dirty="0" err="1"/>
              <a:t>FlowChart</a:t>
            </a:r>
            <a:endParaRPr lang="en-IN" dirty="0"/>
          </a:p>
        </p:txBody>
      </p:sp>
      <p:pic>
        <p:nvPicPr>
          <p:cNvPr id="4" name="Content Placeholder 3">
            <a:extLst>
              <a:ext uri="{FF2B5EF4-FFF2-40B4-BE49-F238E27FC236}">
                <a16:creationId xmlns:a16="http://schemas.microsoft.com/office/drawing/2014/main" id="{A235807E-D138-47F0-BB04-019A20FE0AFF}"/>
              </a:ext>
            </a:extLst>
          </p:cNvPr>
          <p:cNvPicPr>
            <a:picLocks noGrp="1" noChangeAspect="1"/>
          </p:cNvPicPr>
          <p:nvPr>
            <p:ph idx="1"/>
          </p:nvPr>
        </p:nvPicPr>
        <p:blipFill>
          <a:blip r:embed="rId2"/>
          <a:stretch>
            <a:fillRect/>
          </a:stretch>
        </p:blipFill>
        <p:spPr>
          <a:xfrm>
            <a:off x="1455938" y="1828800"/>
            <a:ext cx="9960745" cy="4343400"/>
          </a:xfrm>
          <a:prstGeom prst="rect">
            <a:avLst/>
          </a:prstGeom>
        </p:spPr>
      </p:pic>
    </p:spTree>
    <p:extLst>
      <p:ext uri="{BB962C8B-B14F-4D97-AF65-F5344CB8AC3E}">
        <p14:creationId xmlns:p14="http://schemas.microsoft.com/office/powerpoint/2010/main" val="49630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BC2C2-817F-411F-8ACF-F73B9A23513F}"/>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A3FC26B0-5623-4261-A10B-4A21A666F599}"/>
              </a:ext>
            </a:extLst>
          </p:cNvPr>
          <p:cNvSpPr>
            <a:spLocks noGrp="1"/>
          </p:cNvSpPr>
          <p:nvPr>
            <p:ph idx="1"/>
          </p:nvPr>
        </p:nvSpPr>
        <p:spPr/>
        <p:txBody>
          <a:bodyPr/>
          <a:lstStyle/>
          <a:p>
            <a:pPr marL="0" indent="0">
              <a:buNone/>
            </a:pPr>
            <a:r>
              <a:rPr lang="en-US" dirty="0"/>
              <a:t>The system is a Web application that helps the user to detect fake news. We have given the text box where the user has the option to paste the message or paste the URL link of the news and other message link and after that, it gives the reality of it. All the user gives data to the detector may save for further use to update the status of the model, and data analysis in the future. We also help users by giving some guidance on how to prevent such false events and how to stop such events </a:t>
            </a:r>
            <a:r>
              <a:rPr lang="en-US" dirty="0" err="1"/>
              <a:t>fromspreading</a:t>
            </a:r>
            <a:r>
              <a:rPr lang="en-US" dirty="0"/>
              <a:t>.</a:t>
            </a:r>
            <a:endParaRPr lang="en-IN" dirty="0"/>
          </a:p>
        </p:txBody>
      </p:sp>
    </p:spTree>
    <p:extLst>
      <p:ext uri="{BB962C8B-B14F-4D97-AF65-F5344CB8AC3E}">
        <p14:creationId xmlns:p14="http://schemas.microsoft.com/office/powerpoint/2010/main" val="308423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EA4F9-D954-4A35-96AB-B66D75E0DBF8}"/>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4670CC97-ACD9-40F8-83A6-5D77B8AE62BC}"/>
              </a:ext>
            </a:extLst>
          </p:cNvPr>
          <p:cNvSpPr>
            <a:spLocks noGrp="1"/>
          </p:cNvSpPr>
          <p:nvPr>
            <p:ph idx="1"/>
          </p:nvPr>
        </p:nvSpPr>
        <p:spPr/>
        <p:txBody>
          <a:bodyPr/>
          <a:lstStyle/>
          <a:p>
            <a:pPr>
              <a:lnSpc>
                <a:spcPct val="107000"/>
              </a:lnSpc>
              <a:spcAft>
                <a:spcPts val="800"/>
              </a:spcAft>
            </a:pPr>
            <a:r>
              <a:rPr lang="en-US" sz="1800" b="1" dirty="0">
                <a:effectLst/>
                <a:latin typeface="Cambria" panose="02040503050406030204" pitchFamily="18" charset="0"/>
                <a:ea typeface="Calibri" panose="020F0502020204030204" pitchFamily="34" charset="0"/>
                <a:cs typeface="Times New Roman" panose="02020603050405020304" pitchFamily="18" charset="0"/>
              </a:rPr>
              <a:t>LSTM: </a:t>
            </a:r>
            <a:r>
              <a:rPr lang="en-US" sz="1800" dirty="0">
                <a:effectLst/>
                <a:latin typeface="Cambria" panose="02040503050406030204" pitchFamily="18" charset="0"/>
                <a:ea typeface="Calibri" panose="020F0502020204030204" pitchFamily="34" charset="0"/>
                <a:cs typeface="Times New Roman" panose="02020603050405020304" pitchFamily="18" charset="0"/>
              </a:rPr>
              <a:t>Long Short Term Memory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mbria" panose="02040503050406030204" pitchFamily="18" charset="0"/>
                <a:ea typeface="Calibri" panose="020F0502020204030204" pitchFamily="34" charset="0"/>
                <a:cs typeface="Times New Roman" panose="02020603050405020304" pitchFamily="18" charset="0"/>
              </a:rPr>
              <a:t>Techniques: </a:t>
            </a:r>
            <a:r>
              <a:rPr lang="en-US" sz="1800" dirty="0">
                <a:effectLst/>
                <a:latin typeface="Cambria" panose="02040503050406030204" pitchFamily="18" charset="0"/>
                <a:ea typeface="Calibri" panose="020F0502020204030204" pitchFamily="34" charset="0"/>
                <a:cs typeface="Times New Roman" panose="02020603050405020304" pitchFamily="18" charset="0"/>
              </a:rPr>
              <a:t>Word Embedding: Word embedding is a set of language modeling and feature extraction techniques in Natural Language Processing (NLP). In word embedding, words from vocabulary are converted into vectors of real numbers. Word embedding is a type of word representation that allows words with similar meanings to have a similar representation.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7346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2002-C6FE-4303-B607-3A0060FCB972}"/>
              </a:ext>
            </a:extLst>
          </p:cNvPr>
          <p:cNvSpPr>
            <a:spLocks noGrp="1"/>
          </p:cNvSpPr>
          <p:nvPr>
            <p:ph type="title"/>
          </p:nvPr>
        </p:nvSpPr>
        <p:spPr/>
        <p:txBody>
          <a:bodyPr/>
          <a:lstStyle/>
          <a:p>
            <a:r>
              <a:rPr lang="en-IN" dirty="0"/>
              <a:t>Result Analysis</a:t>
            </a:r>
          </a:p>
        </p:txBody>
      </p:sp>
      <p:pic>
        <p:nvPicPr>
          <p:cNvPr id="4" name="Content Placeholder 3">
            <a:extLst>
              <a:ext uri="{FF2B5EF4-FFF2-40B4-BE49-F238E27FC236}">
                <a16:creationId xmlns:a16="http://schemas.microsoft.com/office/drawing/2014/main" id="{4E91375C-F2A3-40CF-A304-DF90101DAFA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35837" y="1651247"/>
            <a:ext cx="9960745" cy="4341180"/>
          </a:xfrm>
          <a:prstGeom prst="rect">
            <a:avLst/>
          </a:prstGeom>
        </p:spPr>
      </p:pic>
    </p:spTree>
    <p:extLst>
      <p:ext uri="{BB962C8B-B14F-4D97-AF65-F5344CB8AC3E}">
        <p14:creationId xmlns:p14="http://schemas.microsoft.com/office/powerpoint/2010/main" val="2926275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DBA2-0875-48EC-9ACE-BDDF2B9A6F21}"/>
              </a:ext>
            </a:extLst>
          </p:cNvPr>
          <p:cNvSpPr>
            <a:spLocks noGrp="1"/>
          </p:cNvSpPr>
          <p:nvPr>
            <p:ph type="title"/>
          </p:nvPr>
        </p:nvSpPr>
        <p:spPr/>
        <p:txBody>
          <a:bodyPr/>
          <a:lstStyle/>
          <a:p>
            <a:r>
              <a:rPr lang="en-IN" dirty="0"/>
              <a:t>Conclusion &amp; Future Scope</a:t>
            </a:r>
          </a:p>
        </p:txBody>
      </p:sp>
      <p:sp>
        <p:nvSpPr>
          <p:cNvPr id="3" name="Content Placeholder 2">
            <a:extLst>
              <a:ext uri="{FF2B5EF4-FFF2-40B4-BE49-F238E27FC236}">
                <a16:creationId xmlns:a16="http://schemas.microsoft.com/office/drawing/2014/main" id="{83F074CE-0B4F-4819-9D04-4BB66FC17529}"/>
              </a:ext>
            </a:extLst>
          </p:cNvPr>
          <p:cNvSpPr>
            <a:spLocks noGrp="1"/>
          </p:cNvSpPr>
          <p:nvPr>
            <p:ph idx="1"/>
          </p:nvPr>
        </p:nvSpPr>
        <p:spPr/>
        <p:txBody>
          <a:bodyPr/>
          <a:lstStyle/>
          <a:p>
            <a:pPr>
              <a:lnSpc>
                <a:spcPct val="107000"/>
              </a:lnSpc>
              <a:spcAft>
                <a:spcPts val="800"/>
              </a:spcAft>
            </a:pPr>
            <a:r>
              <a:rPr lang="en-IN" sz="1800" dirty="0">
                <a:effectLst/>
                <a:latin typeface="Cambria Math" panose="02040503050406030204" pitchFamily="18" charset="0"/>
                <a:ea typeface="Calibri" panose="020F0502020204030204" pitchFamily="34" charset="0"/>
                <a:cs typeface="Times New Roman" panose="02020603050405020304" pitchFamily="18" charset="0"/>
              </a:rPr>
              <a:t>With the help of Machine Learning, we have created 5  prediction model which gives an accuracy above 90% and it covers all the latest political covid 19 news. Also with some pre-trained models, we have covered news related to history and sport. We are intent to build our dataset which will be kept up to date according to the latest news in the future.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mbria Math" panose="02040503050406030204" pitchFamily="18" charset="0"/>
                <a:ea typeface="Calibri" panose="020F0502020204030204" pitchFamily="34" charset="0"/>
                <a:cs typeface="Times New Roman" panose="02020603050405020304" pitchFamily="18" charset="0"/>
              </a:rPr>
              <a:t>This project can be further enhanced to provide greater flexibility and performance with certain modifications whenever necessary.  Deep fake learning can be a help detect fake images. Deep learning machine learning to get more accurate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31140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94E9B-A5AE-44BE-8048-05F8FC6E7057}"/>
              </a:ext>
            </a:extLst>
          </p:cNvPr>
          <p:cNvSpPr>
            <a:spLocks noGrp="1"/>
          </p:cNvSpPr>
          <p:nvPr>
            <p:ph type="title"/>
          </p:nvPr>
        </p:nvSpPr>
        <p:spPr/>
        <p:txBody>
          <a:bodyPr/>
          <a:lstStyle/>
          <a:p>
            <a:r>
              <a:rPr lang="en-IN" dirty="0"/>
              <a:t>Execution Of the Project</a:t>
            </a:r>
          </a:p>
        </p:txBody>
      </p:sp>
      <p:pic>
        <p:nvPicPr>
          <p:cNvPr id="4" name="Content Placeholder 3">
            <a:extLst>
              <a:ext uri="{FF2B5EF4-FFF2-40B4-BE49-F238E27FC236}">
                <a16:creationId xmlns:a16="http://schemas.microsoft.com/office/drawing/2014/main" id="{F60FF636-1CCE-4368-BA7D-54B528C916F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00831" y="1745146"/>
            <a:ext cx="10679837" cy="4549122"/>
          </a:xfrm>
          <a:prstGeom prst="rect">
            <a:avLst/>
          </a:prstGeom>
        </p:spPr>
      </p:pic>
    </p:spTree>
    <p:extLst>
      <p:ext uri="{BB962C8B-B14F-4D97-AF65-F5344CB8AC3E}">
        <p14:creationId xmlns:p14="http://schemas.microsoft.com/office/powerpoint/2010/main" val="249200955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{6975D897-E086-4F29-AF7A-E2BDC38DCDD8}tf10001105</Template>
  <TotalTime>94</TotalTime>
  <Words>488</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Cambria</vt:lpstr>
      <vt:lpstr>Cambria Math</vt:lpstr>
      <vt:lpstr>Franklin Gothic Book</vt:lpstr>
      <vt:lpstr>Crop</vt:lpstr>
      <vt:lpstr>FAKe news detection</vt:lpstr>
      <vt:lpstr>Introduction</vt:lpstr>
      <vt:lpstr>Objective</vt:lpstr>
      <vt:lpstr>FlowChart</vt:lpstr>
      <vt:lpstr>Methodology</vt:lpstr>
      <vt:lpstr>Implementation</vt:lpstr>
      <vt:lpstr>Result Analysis</vt:lpstr>
      <vt:lpstr>Conclusion &amp; Future Scope</vt:lpstr>
      <vt:lpstr>Execution Of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eppali pravallika</dc:creator>
  <cp:lastModifiedBy>eppali pravallika</cp:lastModifiedBy>
  <cp:revision>4</cp:revision>
  <dcterms:created xsi:type="dcterms:W3CDTF">2022-04-03T16:23:11Z</dcterms:created>
  <dcterms:modified xsi:type="dcterms:W3CDTF">2022-04-04T05:29:03Z</dcterms:modified>
</cp:coreProperties>
</file>