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3" r:id="rId5"/>
    <p:sldId id="281" r:id="rId6"/>
    <p:sldId id="284" r:id="rId7"/>
    <p:sldId id="285" r:id="rId8"/>
    <p:sldId id="291" r:id="rId9"/>
    <p:sldId id="292" r:id="rId10"/>
    <p:sldId id="287" r:id="rId11"/>
    <p:sldId id="288" r:id="rId12"/>
    <p:sldId id="289" r:id="rId13"/>
    <p:sldId id="29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69C17B-2F63-4585-8677-7369539EFEF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D77490E-E9F5-4CB3-B50D-AED05D344E8D}">
      <dgm:prSet/>
      <dgm:spPr>
        <a:noFill/>
      </dgm:spPr>
      <dgm:t>
        <a:bodyPr/>
        <a:lstStyle/>
        <a:p>
          <a:r>
            <a:rPr lang="en-IN" dirty="0">
              <a:solidFill>
                <a:schemeClr val="bg1"/>
              </a:solidFill>
            </a:rPr>
            <a:t>BY:</a:t>
          </a:r>
        </a:p>
      </dgm:t>
    </dgm:pt>
    <dgm:pt modelId="{6D5742FE-6C43-42DB-9355-0D2B5E5382E9}" type="parTrans" cxnId="{2F0D8A6C-B1A5-45F2-8D9D-B2FF87024F9D}">
      <dgm:prSet/>
      <dgm:spPr/>
      <dgm:t>
        <a:bodyPr/>
        <a:lstStyle/>
        <a:p>
          <a:endParaRPr lang="en-IN"/>
        </a:p>
      </dgm:t>
    </dgm:pt>
    <dgm:pt modelId="{9783424C-EA16-495D-852F-AE14D83CA48A}" type="sibTrans" cxnId="{2F0D8A6C-B1A5-45F2-8D9D-B2FF87024F9D}">
      <dgm:prSet/>
      <dgm:spPr/>
      <dgm:t>
        <a:bodyPr/>
        <a:lstStyle/>
        <a:p>
          <a:endParaRPr lang="en-IN"/>
        </a:p>
      </dgm:t>
    </dgm:pt>
    <dgm:pt modelId="{480B46F9-8A52-4BB9-9EBC-12F4643F22FD}">
      <dgm:prSet/>
      <dgm:spPr>
        <a:noFill/>
      </dgm:spPr>
      <dgm:t>
        <a:bodyPr/>
        <a:lstStyle/>
        <a:p>
          <a:r>
            <a:rPr lang="en-IN" dirty="0">
              <a:solidFill>
                <a:schemeClr val="bg1"/>
              </a:solidFill>
            </a:rPr>
            <a:t>N.Sowgna-2010030344                            </a:t>
          </a:r>
        </a:p>
      </dgm:t>
    </dgm:pt>
    <dgm:pt modelId="{E4581F0B-886D-44B4-95EB-F1EFE1DBBCFC}" type="parTrans" cxnId="{87658CDD-4F4D-4B46-ABFA-8B1CC3ABB743}">
      <dgm:prSet/>
      <dgm:spPr/>
      <dgm:t>
        <a:bodyPr/>
        <a:lstStyle/>
        <a:p>
          <a:endParaRPr lang="en-IN"/>
        </a:p>
      </dgm:t>
    </dgm:pt>
    <dgm:pt modelId="{216CBAE2-0CCE-4099-9B66-518818A0E60A}" type="sibTrans" cxnId="{87658CDD-4F4D-4B46-ABFA-8B1CC3ABB743}">
      <dgm:prSet/>
      <dgm:spPr/>
      <dgm:t>
        <a:bodyPr/>
        <a:lstStyle/>
        <a:p>
          <a:endParaRPr lang="en-IN"/>
        </a:p>
      </dgm:t>
    </dgm:pt>
    <dgm:pt modelId="{21AC648E-7DE8-469D-A298-3A69621DF6D0}">
      <dgm:prSet/>
      <dgm:spPr>
        <a:noFill/>
      </dgm:spPr>
      <dgm:t>
        <a:bodyPr/>
        <a:lstStyle/>
        <a:p>
          <a:r>
            <a:rPr lang="en-IN" dirty="0">
              <a:solidFill>
                <a:schemeClr val="bg1"/>
              </a:solidFill>
            </a:rPr>
            <a:t>E.Pravallika-2010030046</a:t>
          </a:r>
        </a:p>
      </dgm:t>
    </dgm:pt>
    <dgm:pt modelId="{0DA08058-8559-414B-9D67-85D1ABAB4366}" type="parTrans" cxnId="{61177BDE-2018-440F-BEEF-7A26BEC5DE39}">
      <dgm:prSet/>
      <dgm:spPr/>
      <dgm:t>
        <a:bodyPr/>
        <a:lstStyle/>
        <a:p>
          <a:endParaRPr lang="en-IN"/>
        </a:p>
      </dgm:t>
    </dgm:pt>
    <dgm:pt modelId="{B8061AD3-721F-4D88-A2FA-09107AF1200A}" type="sibTrans" cxnId="{61177BDE-2018-440F-BEEF-7A26BEC5DE39}">
      <dgm:prSet/>
      <dgm:spPr/>
      <dgm:t>
        <a:bodyPr/>
        <a:lstStyle/>
        <a:p>
          <a:endParaRPr lang="en-IN"/>
        </a:p>
      </dgm:t>
    </dgm:pt>
    <dgm:pt modelId="{1C495EAB-7D8B-4E16-B79D-5E1E2BA8AED9}">
      <dgm:prSet/>
      <dgm:spPr>
        <a:noFill/>
      </dgm:spPr>
      <dgm:t>
        <a:bodyPr/>
        <a:lstStyle/>
        <a:p>
          <a:r>
            <a:rPr lang="en-IN" dirty="0">
              <a:solidFill>
                <a:schemeClr val="bg1"/>
              </a:solidFill>
            </a:rPr>
            <a:t>Tahseen Begum-2010030168</a:t>
          </a:r>
        </a:p>
      </dgm:t>
    </dgm:pt>
    <dgm:pt modelId="{41CB79C3-75B6-4F04-9FA5-46B46A2CA1BD}" type="parTrans" cxnId="{6BA75A51-4D53-41BB-8997-4EA831AD314F}">
      <dgm:prSet/>
      <dgm:spPr/>
      <dgm:t>
        <a:bodyPr/>
        <a:lstStyle/>
        <a:p>
          <a:endParaRPr lang="en-IN"/>
        </a:p>
      </dgm:t>
    </dgm:pt>
    <dgm:pt modelId="{C63C317F-5ADB-4483-8913-53DD5D1DD6BF}" type="sibTrans" cxnId="{6BA75A51-4D53-41BB-8997-4EA831AD314F}">
      <dgm:prSet/>
      <dgm:spPr/>
      <dgm:t>
        <a:bodyPr/>
        <a:lstStyle/>
        <a:p>
          <a:endParaRPr lang="en-IN"/>
        </a:p>
      </dgm:t>
    </dgm:pt>
    <dgm:pt modelId="{05912103-9ED7-479A-B55E-EF64DA2AB7BD}">
      <dgm:prSet/>
      <dgm:spPr>
        <a:noFill/>
      </dgm:spPr>
      <dgm:t>
        <a:bodyPr/>
        <a:lstStyle/>
        <a:p>
          <a:r>
            <a:rPr lang="en-IN" dirty="0">
              <a:solidFill>
                <a:schemeClr val="bg1"/>
              </a:solidFill>
            </a:rPr>
            <a:t>Keerthana-2010030445</a:t>
          </a:r>
        </a:p>
      </dgm:t>
    </dgm:pt>
    <dgm:pt modelId="{3514B0D0-C94F-4059-BC9C-FB8CC8D5B14F}" type="parTrans" cxnId="{6FB9FF9A-96A5-4CDB-A7F0-A7E7F37CF3AD}">
      <dgm:prSet/>
      <dgm:spPr/>
      <dgm:t>
        <a:bodyPr/>
        <a:lstStyle/>
        <a:p>
          <a:endParaRPr lang="en-IN"/>
        </a:p>
      </dgm:t>
    </dgm:pt>
    <dgm:pt modelId="{094E6EE7-BDE1-4AB3-863D-99963DCEF9D2}" type="sibTrans" cxnId="{6FB9FF9A-96A5-4CDB-A7F0-A7E7F37CF3AD}">
      <dgm:prSet/>
      <dgm:spPr/>
      <dgm:t>
        <a:bodyPr/>
        <a:lstStyle/>
        <a:p>
          <a:endParaRPr lang="en-IN"/>
        </a:p>
      </dgm:t>
    </dgm:pt>
    <dgm:pt modelId="{98C82FB5-369E-44E8-B86C-E8C65E191DA5}" type="pres">
      <dgm:prSet presAssocID="{7069C17B-2F63-4585-8677-7369539EFEF2}" presName="linear" presStyleCnt="0">
        <dgm:presLayoutVars>
          <dgm:animLvl val="lvl"/>
          <dgm:resizeHandles val="exact"/>
        </dgm:presLayoutVars>
      </dgm:prSet>
      <dgm:spPr/>
    </dgm:pt>
    <dgm:pt modelId="{801B3FB2-B148-4018-89F0-666472A5943B}" type="pres">
      <dgm:prSet presAssocID="{3D77490E-E9F5-4CB3-B50D-AED05D344E8D}" presName="parentText" presStyleLbl="node1" presStyleIdx="0" presStyleCnt="5" custLinFactNeighborX="-204" custLinFactNeighborY="18185">
        <dgm:presLayoutVars>
          <dgm:chMax val="0"/>
          <dgm:bulletEnabled val="1"/>
        </dgm:presLayoutVars>
      </dgm:prSet>
      <dgm:spPr/>
    </dgm:pt>
    <dgm:pt modelId="{5BEE6C2B-C40E-4CA5-BBE8-3EB927EFB26C}" type="pres">
      <dgm:prSet presAssocID="{9783424C-EA16-495D-852F-AE14D83CA48A}" presName="spacer" presStyleCnt="0"/>
      <dgm:spPr/>
    </dgm:pt>
    <dgm:pt modelId="{0092EF73-B5C3-42C0-ACBA-23646F8274A0}" type="pres">
      <dgm:prSet presAssocID="{480B46F9-8A52-4BB9-9EBC-12F4643F22FD}" presName="parentText" presStyleLbl="node1" presStyleIdx="1" presStyleCnt="5">
        <dgm:presLayoutVars>
          <dgm:chMax val="0"/>
          <dgm:bulletEnabled val="1"/>
        </dgm:presLayoutVars>
      </dgm:prSet>
      <dgm:spPr/>
    </dgm:pt>
    <dgm:pt modelId="{48236C67-D954-4957-929F-4D20FF7DCAD9}" type="pres">
      <dgm:prSet presAssocID="{216CBAE2-0CCE-4099-9B66-518818A0E60A}" presName="spacer" presStyleCnt="0"/>
      <dgm:spPr/>
    </dgm:pt>
    <dgm:pt modelId="{966D6C4D-7374-4A86-93BE-D5CEB8EB4A08}" type="pres">
      <dgm:prSet presAssocID="{21AC648E-7DE8-469D-A298-3A69621DF6D0}" presName="parentText" presStyleLbl="node1" presStyleIdx="2" presStyleCnt="5">
        <dgm:presLayoutVars>
          <dgm:chMax val="0"/>
          <dgm:bulletEnabled val="1"/>
        </dgm:presLayoutVars>
      </dgm:prSet>
      <dgm:spPr/>
    </dgm:pt>
    <dgm:pt modelId="{B298DD83-7E30-406D-852E-48D80C25E363}" type="pres">
      <dgm:prSet presAssocID="{B8061AD3-721F-4D88-A2FA-09107AF1200A}" presName="spacer" presStyleCnt="0"/>
      <dgm:spPr/>
    </dgm:pt>
    <dgm:pt modelId="{76D9A9DF-4A1D-4655-B31B-D0E277A9AE98}" type="pres">
      <dgm:prSet presAssocID="{1C495EAB-7D8B-4E16-B79D-5E1E2BA8AED9}" presName="parentText" presStyleLbl="node1" presStyleIdx="3" presStyleCnt="5">
        <dgm:presLayoutVars>
          <dgm:chMax val="0"/>
          <dgm:bulletEnabled val="1"/>
        </dgm:presLayoutVars>
      </dgm:prSet>
      <dgm:spPr/>
    </dgm:pt>
    <dgm:pt modelId="{8B3EF357-276E-458E-AE6C-176CF16FF8A8}" type="pres">
      <dgm:prSet presAssocID="{C63C317F-5ADB-4483-8913-53DD5D1DD6BF}" presName="spacer" presStyleCnt="0"/>
      <dgm:spPr/>
    </dgm:pt>
    <dgm:pt modelId="{98F0891B-9137-4CB7-AFCF-5366807D191D}" type="pres">
      <dgm:prSet presAssocID="{05912103-9ED7-479A-B55E-EF64DA2AB7BD}" presName="parentText" presStyleLbl="node1" presStyleIdx="4" presStyleCnt="5">
        <dgm:presLayoutVars>
          <dgm:chMax val="0"/>
          <dgm:bulletEnabled val="1"/>
        </dgm:presLayoutVars>
      </dgm:prSet>
      <dgm:spPr/>
    </dgm:pt>
  </dgm:ptLst>
  <dgm:cxnLst>
    <dgm:cxn modelId="{6ECB7F0F-728F-4BEE-BA45-70F129E5EE7F}" type="presOf" srcId="{05912103-9ED7-479A-B55E-EF64DA2AB7BD}" destId="{98F0891B-9137-4CB7-AFCF-5366807D191D}" srcOrd="0" destOrd="0" presId="urn:microsoft.com/office/officeart/2005/8/layout/vList2"/>
    <dgm:cxn modelId="{1CA2D023-3D87-4E39-AC67-09E4B425BB51}" type="presOf" srcId="{480B46F9-8A52-4BB9-9EBC-12F4643F22FD}" destId="{0092EF73-B5C3-42C0-ACBA-23646F8274A0}" srcOrd="0" destOrd="0" presId="urn:microsoft.com/office/officeart/2005/8/layout/vList2"/>
    <dgm:cxn modelId="{2F0D8A6C-B1A5-45F2-8D9D-B2FF87024F9D}" srcId="{7069C17B-2F63-4585-8677-7369539EFEF2}" destId="{3D77490E-E9F5-4CB3-B50D-AED05D344E8D}" srcOrd="0" destOrd="0" parTransId="{6D5742FE-6C43-42DB-9355-0D2B5E5382E9}" sibTransId="{9783424C-EA16-495D-852F-AE14D83CA48A}"/>
    <dgm:cxn modelId="{6BA75A51-4D53-41BB-8997-4EA831AD314F}" srcId="{7069C17B-2F63-4585-8677-7369539EFEF2}" destId="{1C495EAB-7D8B-4E16-B79D-5E1E2BA8AED9}" srcOrd="3" destOrd="0" parTransId="{41CB79C3-75B6-4F04-9FA5-46B46A2CA1BD}" sibTransId="{C63C317F-5ADB-4483-8913-53DD5D1DD6BF}"/>
    <dgm:cxn modelId="{67396174-7F5F-42AC-BB30-4834CB8DE369}" type="presOf" srcId="{3D77490E-E9F5-4CB3-B50D-AED05D344E8D}" destId="{801B3FB2-B148-4018-89F0-666472A5943B}" srcOrd="0" destOrd="0" presId="urn:microsoft.com/office/officeart/2005/8/layout/vList2"/>
    <dgm:cxn modelId="{2D8E827A-0553-4F98-8A0E-AAAB20DBC926}" type="presOf" srcId="{7069C17B-2F63-4585-8677-7369539EFEF2}" destId="{98C82FB5-369E-44E8-B86C-E8C65E191DA5}" srcOrd="0" destOrd="0" presId="urn:microsoft.com/office/officeart/2005/8/layout/vList2"/>
    <dgm:cxn modelId="{07869F8B-3BBD-4436-87E8-BA3026645236}" type="presOf" srcId="{21AC648E-7DE8-469D-A298-3A69621DF6D0}" destId="{966D6C4D-7374-4A86-93BE-D5CEB8EB4A08}" srcOrd="0" destOrd="0" presId="urn:microsoft.com/office/officeart/2005/8/layout/vList2"/>
    <dgm:cxn modelId="{6FB9FF9A-96A5-4CDB-A7F0-A7E7F37CF3AD}" srcId="{7069C17B-2F63-4585-8677-7369539EFEF2}" destId="{05912103-9ED7-479A-B55E-EF64DA2AB7BD}" srcOrd="4" destOrd="0" parTransId="{3514B0D0-C94F-4059-BC9C-FB8CC8D5B14F}" sibTransId="{094E6EE7-BDE1-4AB3-863D-99963DCEF9D2}"/>
    <dgm:cxn modelId="{87658CDD-4F4D-4B46-ABFA-8B1CC3ABB743}" srcId="{7069C17B-2F63-4585-8677-7369539EFEF2}" destId="{480B46F9-8A52-4BB9-9EBC-12F4643F22FD}" srcOrd="1" destOrd="0" parTransId="{E4581F0B-886D-44B4-95EB-F1EFE1DBBCFC}" sibTransId="{216CBAE2-0CCE-4099-9B66-518818A0E60A}"/>
    <dgm:cxn modelId="{61177BDE-2018-440F-BEEF-7A26BEC5DE39}" srcId="{7069C17B-2F63-4585-8677-7369539EFEF2}" destId="{21AC648E-7DE8-469D-A298-3A69621DF6D0}" srcOrd="2" destOrd="0" parTransId="{0DA08058-8559-414B-9D67-85D1ABAB4366}" sibTransId="{B8061AD3-721F-4D88-A2FA-09107AF1200A}"/>
    <dgm:cxn modelId="{1F1948E2-A90D-4AE4-93B4-1ACDB1E2EFBC}" type="presOf" srcId="{1C495EAB-7D8B-4E16-B79D-5E1E2BA8AED9}" destId="{76D9A9DF-4A1D-4655-B31B-D0E277A9AE98}" srcOrd="0" destOrd="0" presId="urn:microsoft.com/office/officeart/2005/8/layout/vList2"/>
    <dgm:cxn modelId="{157BE56E-E2BA-44D2-B9A2-A9D76D474AA6}" type="presParOf" srcId="{98C82FB5-369E-44E8-B86C-E8C65E191DA5}" destId="{801B3FB2-B148-4018-89F0-666472A5943B}" srcOrd="0" destOrd="0" presId="urn:microsoft.com/office/officeart/2005/8/layout/vList2"/>
    <dgm:cxn modelId="{3ECDB03E-73BC-434C-8BE0-A9B70774CE84}" type="presParOf" srcId="{98C82FB5-369E-44E8-B86C-E8C65E191DA5}" destId="{5BEE6C2B-C40E-4CA5-BBE8-3EB927EFB26C}" srcOrd="1" destOrd="0" presId="urn:microsoft.com/office/officeart/2005/8/layout/vList2"/>
    <dgm:cxn modelId="{8B292DEF-C5E1-4AA3-B245-6D31832C9843}" type="presParOf" srcId="{98C82FB5-369E-44E8-B86C-E8C65E191DA5}" destId="{0092EF73-B5C3-42C0-ACBA-23646F8274A0}" srcOrd="2" destOrd="0" presId="urn:microsoft.com/office/officeart/2005/8/layout/vList2"/>
    <dgm:cxn modelId="{521E80BF-253D-433F-9633-AEEEC213205A}" type="presParOf" srcId="{98C82FB5-369E-44E8-B86C-E8C65E191DA5}" destId="{48236C67-D954-4957-929F-4D20FF7DCAD9}" srcOrd="3" destOrd="0" presId="urn:microsoft.com/office/officeart/2005/8/layout/vList2"/>
    <dgm:cxn modelId="{D1D3D60B-8D68-4860-9BC6-49DA4E6E69C8}" type="presParOf" srcId="{98C82FB5-369E-44E8-B86C-E8C65E191DA5}" destId="{966D6C4D-7374-4A86-93BE-D5CEB8EB4A08}" srcOrd="4" destOrd="0" presId="urn:microsoft.com/office/officeart/2005/8/layout/vList2"/>
    <dgm:cxn modelId="{C38A59A2-E8BF-4912-8498-DD43AB42E7C2}" type="presParOf" srcId="{98C82FB5-369E-44E8-B86C-E8C65E191DA5}" destId="{B298DD83-7E30-406D-852E-48D80C25E363}" srcOrd="5" destOrd="0" presId="urn:microsoft.com/office/officeart/2005/8/layout/vList2"/>
    <dgm:cxn modelId="{744C316D-CF8B-4151-BF2B-D40660D53ED6}" type="presParOf" srcId="{98C82FB5-369E-44E8-B86C-E8C65E191DA5}" destId="{76D9A9DF-4A1D-4655-B31B-D0E277A9AE98}" srcOrd="6" destOrd="0" presId="urn:microsoft.com/office/officeart/2005/8/layout/vList2"/>
    <dgm:cxn modelId="{1722DFA2-6620-4130-8534-7CD2113C1CB8}" type="presParOf" srcId="{98C82FB5-369E-44E8-B86C-E8C65E191DA5}" destId="{8B3EF357-276E-458E-AE6C-176CF16FF8A8}" srcOrd="7" destOrd="0" presId="urn:microsoft.com/office/officeart/2005/8/layout/vList2"/>
    <dgm:cxn modelId="{8C24EB2C-E465-41E2-9F28-C6351206F0FF}" type="presParOf" srcId="{98C82FB5-369E-44E8-B86C-E8C65E191DA5}" destId="{98F0891B-9137-4CB7-AFCF-5366807D191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3F0F91-25B6-4A03-91C9-ECF3544202D0}" type="doc">
      <dgm:prSet loTypeId="urn:diagrams.loki3.com/VaryingWidthList" loCatId="list" qsTypeId="urn:microsoft.com/office/officeart/2005/8/quickstyle/simple1" qsCatId="simple" csTypeId="urn:microsoft.com/office/officeart/2005/8/colors/accent1_2" csCatId="accent1" phldr="1"/>
      <dgm:spPr/>
      <dgm:t>
        <a:bodyPr/>
        <a:lstStyle/>
        <a:p>
          <a:endParaRPr lang="en-IN"/>
        </a:p>
      </dgm:t>
    </dgm:pt>
    <dgm:pt modelId="{C75FA4E9-9CAB-4EF4-999E-505F1FBF7D7F}">
      <dgm:prSet/>
      <dgm:spPr>
        <a:noFill/>
      </dgm:spPr>
      <dgm:t>
        <a:bodyPr/>
        <a:lstStyle/>
        <a:p>
          <a:r>
            <a:rPr lang="en-IN" dirty="0">
              <a:solidFill>
                <a:schemeClr val="bg1"/>
              </a:solidFill>
            </a:rPr>
            <a:t>Under the guidance of </a:t>
          </a:r>
        </a:p>
      </dgm:t>
    </dgm:pt>
    <dgm:pt modelId="{6C70FC57-BB88-4908-A31F-ECE759E1CBB4}" type="parTrans" cxnId="{050A2587-B7EA-4170-857D-E5E043BC94C7}">
      <dgm:prSet/>
      <dgm:spPr/>
      <dgm:t>
        <a:bodyPr/>
        <a:lstStyle/>
        <a:p>
          <a:endParaRPr lang="en-IN"/>
        </a:p>
      </dgm:t>
    </dgm:pt>
    <dgm:pt modelId="{8B12DA23-9350-418F-A50C-A8D6B91AEC97}" type="sibTrans" cxnId="{050A2587-B7EA-4170-857D-E5E043BC94C7}">
      <dgm:prSet/>
      <dgm:spPr/>
      <dgm:t>
        <a:bodyPr/>
        <a:lstStyle/>
        <a:p>
          <a:endParaRPr lang="en-IN"/>
        </a:p>
      </dgm:t>
    </dgm:pt>
    <dgm:pt modelId="{17126911-B287-49B1-AF32-5221834BC9BE}">
      <dgm:prSet/>
      <dgm:spPr>
        <a:noFill/>
      </dgm:spPr>
      <dgm:t>
        <a:bodyPr/>
        <a:lstStyle/>
        <a:p>
          <a:r>
            <a:rPr lang="en-US" dirty="0">
              <a:solidFill>
                <a:schemeClr val="bg1"/>
              </a:solidFill>
            </a:rPr>
            <a:t>P. </a:t>
          </a:r>
          <a:r>
            <a:rPr lang="en-US" dirty="0" err="1">
              <a:solidFill>
                <a:schemeClr val="bg1"/>
              </a:solidFill>
            </a:rPr>
            <a:t>Sree</a:t>
          </a:r>
          <a:r>
            <a:rPr lang="en-US" dirty="0">
              <a:solidFill>
                <a:schemeClr val="bg1"/>
              </a:solidFill>
            </a:rPr>
            <a:t> Lakshmi</a:t>
          </a:r>
          <a:endParaRPr lang="en-IN" dirty="0">
            <a:solidFill>
              <a:schemeClr val="bg1"/>
            </a:solidFill>
          </a:endParaRPr>
        </a:p>
      </dgm:t>
    </dgm:pt>
    <dgm:pt modelId="{048BEB56-1814-4E7F-8289-EA8EA660A8C3}" type="parTrans" cxnId="{DF24A8CB-FED8-42D2-8D6E-650027E8CB53}">
      <dgm:prSet/>
      <dgm:spPr/>
      <dgm:t>
        <a:bodyPr/>
        <a:lstStyle/>
        <a:p>
          <a:endParaRPr lang="en-IN"/>
        </a:p>
      </dgm:t>
    </dgm:pt>
    <dgm:pt modelId="{ADE25D0B-B75D-4B26-B86D-C6FEBB5CF46D}" type="sibTrans" cxnId="{DF24A8CB-FED8-42D2-8D6E-650027E8CB53}">
      <dgm:prSet/>
      <dgm:spPr/>
      <dgm:t>
        <a:bodyPr/>
        <a:lstStyle/>
        <a:p>
          <a:endParaRPr lang="en-IN"/>
        </a:p>
      </dgm:t>
    </dgm:pt>
    <dgm:pt modelId="{854A4185-627B-494A-8250-90556ED1F9AB}" type="pres">
      <dgm:prSet presAssocID="{F93F0F91-25B6-4A03-91C9-ECF3544202D0}" presName="Name0" presStyleCnt="0">
        <dgm:presLayoutVars>
          <dgm:resizeHandles/>
        </dgm:presLayoutVars>
      </dgm:prSet>
      <dgm:spPr/>
    </dgm:pt>
    <dgm:pt modelId="{A6B76B17-2D46-409C-93E3-6E1574275A26}" type="pres">
      <dgm:prSet presAssocID="{C75FA4E9-9CAB-4EF4-999E-505F1FBF7D7F}" presName="text" presStyleLbl="node1" presStyleIdx="0" presStyleCnt="2">
        <dgm:presLayoutVars>
          <dgm:bulletEnabled val="1"/>
        </dgm:presLayoutVars>
      </dgm:prSet>
      <dgm:spPr/>
    </dgm:pt>
    <dgm:pt modelId="{6C3F6EB2-4798-4CFE-A625-31564AE13ADE}" type="pres">
      <dgm:prSet presAssocID="{8B12DA23-9350-418F-A50C-A8D6B91AEC97}" presName="space" presStyleCnt="0"/>
      <dgm:spPr/>
    </dgm:pt>
    <dgm:pt modelId="{84578365-E961-4B0F-B924-2FF144BD1F1F}" type="pres">
      <dgm:prSet presAssocID="{17126911-B287-49B1-AF32-5221834BC9BE}" presName="text" presStyleLbl="node1" presStyleIdx="1" presStyleCnt="2">
        <dgm:presLayoutVars>
          <dgm:bulletEnabled val="1"/>
        </dgm:presLayoutVars>
      </dgm:prSet>
      <dgm:spPr/>
    </dgm:pt>
  </dgm:ptLst>
  <dgm:cxnLst>
    <dgm:cxn modelId="{9F1A3617-F155-4F10-AD67-B7B99ADD16D3}" type="presOf" srcId="{C75FA4E9-9CAB-4EF4-999E-505F1FBF7D7F}" destId="{A6B76B17-2D46-409C-93E3-6E1574275A26}" srcOrd="0" destOrd="0" presId="urn:diagrams.loki3.com/VaryingWidthList"/>
    <dgm:cxn modelId="{050A2587-B7EA-4170-857D-E5E043BC94C7}" srcId="{F93F0F91-25B6-4A03-91C9-ECF3544202D0}" destId="{C75FA4E9-9CAB-4EF4-999E-505F1FBF7D7F}" srcOrd="0" destOrd="0" parTransId="{6C70FC57-BB88-4908-A31F-ECE759E1CBB4}" sibTransId="{8B12DA23-9350-418F-A50C-A8D6B91AEC97}"/>
    <dgm:cxn modelId="{27111396-6D7D-4A7F-9046-8B7D97F97819}" type="presOf" srcId="{F93F0F91-25B6-4A03-91C9-ECF3544202D0}" destId="{854A4185-627B-494A-8250-90556ED1F9AB}" srcOrd="0" destOrd="0" presId="urn:diagrams.loki3.com/VaryingWidthList"/>
    <dgm:cxn modelId="{D81EDDAB-B495-4BCB-87CF-356492F43DAE}" type="presOf" srcId="{17126911-B287-49B1-AF32-5221834BC9BE}" destId="{84578365-E961-4B0F-B924-2FF144BD1F1F}" srcOrd="0" destOrd="0" presId="urn:diagrams.loki3.com/VaryingWidthList"/>
    <dgm:cxn modelId="{DF24A8CB-FED8-42D2-8D6E-650027E8CB53}" srcId="{F93F0F91-25B6-4A03-91C9-ECF3544202D0}" destId="{17126911-B287-49B1-AF32-5221834BC9BE}" srcOrd="1" destOrd="0" parTransId="{048BEB56-1814-4E7F-8289-EA8EA660A8C3}" sibTransId="{ADE25D0B-B75D-4B26-B86D-C6FEBB5CF46D}"/>
    <dgm:cxn modelId="{D56AE660-C0B6-4937-A7B6-38BD1F42AFBF}" type="presParOf" srcId="{854A4185-627B-494A-8250-90556ED1F9AB}" destId="{A6B76B17-2D46-409C-93E3-6E1574275A26}" srcOrd="0" destOrd="0" presId="urn:diagrams.loki3.com/VaryingWidthList"/>
    <dgm:cxn modelId="{177DB534-BE18-4A41-80AA-75FC66783158}" type="presParOf" srcId="{854A4185-627B-494A-8250-90556ED1F9AB}" destId="{6C3F6EB2-4798-4CFE-A625-31564AE13ADE}" srcOrd="1" destOrd="0" presId="urn:diagrams.loki3.com/VaryingWidthList"/>
    <dgm:cxn modelId="{A8AFCFC4-D006-42A8-8F30-AC855B040812}" type="presParOf" srcId="{854A4185-627B-494A-8250-90556ED1F9AB}" destId="{84578365-E961-4B0F-B924-2FF144BD1F1F}" srcOrd="2"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7B34D5-939F-469E-93BC-23ACD4DA23A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AFBD941-0FA9-4609-8348-E171FA66B05B}">
      <dgm:prSet/>
      <dgm:spPr>
        <a:noFill/>
      </dgm:spPr>
      <dgm:t>
        <a:bodyPr/>
        <a:lstStyle/>
        <a:p>
          <a:r>
            <a:rPr lang="en-IN" dirty="0">
              <a:solidFill>
                <a:schemeClr val="bg1"/>
              </a:solidFill>
            </a:rPr>
            <a:t>N. Sowgna- </a:t>
          </a:r>
          <a:r>
            <a:rPr lang="en-IN" dirty="0" err="1">
              <a:solidFill>
                <a:schemeClr val="bg1"/>
              </a:solidFill>
            </a:rPr>
            <a:t>Github</a:t>
          </a:r>
          <a:r>
            <a:rPr lang="en-IN" dirty="0">
              <a:solidFill>
                <a:schemeClr val="bg1"/>
              </a:solidFill>
            </a:rPr>
            <a:t> setup, Data Structures needed, ppt</a:t>
          </a:r>
        </a:p>
      </dgm:t>
    </dgm:pt>
    <dgm:pt modelId="{60DD295B-4053-49ED-B793-A8A843757C5B}" type="parTrans" cxnId="{CAD7A3CD-DD2E-4024-B23A-5EEAA86E78F1}">
      <dgm:prSet/>
      <dgm:spPr/>
      <dgm:t>
        <a:bodyPr/>
        <a:lstStyle/>
        <a:p>
          <a:endParaRPr lang="en-IN"/>
        </a:p>
      </dgm:t>
    </dgm:pt>
    <dgm:pt modelId="{8A6F643A-79D9-4BC0-9420-658B439E4883}" type="sibTrans" cxnId="{CAD7A3CD-DD2E-4024-B23A-5EEAA86E78F1}">
      <dgm:prSet/>
      <dgm:spPr/>
      <dgm:t>
        <a:bodyPr/>
        <a:lstStyle/>
        <a:p>
          <a:endParaRPr lang="en-IN"/>
        </a:p>
      </dgm:t>
    </dgm:pt>
    <dgm:pt modelId="{D5F057A3-0935-4EF4-8A2A-5B019728CD55}">
      <dgm:prSet/>
      <dgm:spPr>
        <a:noFill/>
      </dgm:spPr>
      <dgm:t>
        <a:bodyPr/>
        <a:lstStyle/>
        <a:p>
          <a:r>
            <a:rPr lang="en-IN" dirty="0">
              <a:solidFill>
                <a:schemeClr val="bg1"/>
              </a:solidFill>
            </a:rPr>
            <a:t>E. </a:t>
          </a:r>
          <a:r>
            <a:rPr lang="en-IN" dirty="0" err="1">
              <a:solidFill>
                <a:schemeClr val="bg1"/>
              </a:solidFill>
            </a:rPr>
            <a:t>Pravallika</a:t>
          </a:r>
          <a:r>
            <a:rPr lang="en-IN" dirty="0">
              <a:solidFill>
                <a:schemeClr val="bg1"/>
              </a:solidFill>
            </a:rPr>
            <a:t> -Problem statement and domain</a:t>
          </a:r>
        </a:p>
      </dgm:t>
    </dgm:pt>
    <dgm:pt modelId="{51EB5988-466E-4CD6-8AD4-6ABD760DC450}" type="parTrans" cxnId="{967CF40D-A2B4-4420-B233-99A63E942CD7}">
      <dgm:prSet/>
      <dgm:spPr/>
      <dgm:t>
        <a:bodyPr/>
        <a:lstStyle/>
        <a:p>
          <a:endParaRPr lang="en-IN"/>
        </a:p>
      </dgm:t>
    </dgm:pt>
    <dgm:pt modelId="{D4AFCD58-E743-47C9-98E9-B7FBE0139201}" type="sibTrans" cxnId="{967CF40D-A2B4-4420-B233-99A63E942CD7}">
      <dgm:prSet/>
      <dgm:spPr/>
      <dgm:t>
        <a:bodyPr/>
        <a:lstStyle/>
        <a:p>
          <a:endParaRPr lang="en-IN"/>
        </a:p>
      </dgm:t>
    </dgm:pt>
    <dgm:pt modelId="{B410FD8D-005B-46CF-96B9-9A958EF620FB}">
      <dgm:prSet/>
      <dgm:spPr>
        <a:noFill/>
      </dgm:spPr>
      <dgm:t>
        <a:bodyPr/>
        <a:lstStyle/>
        <a:p>
          <a:r>
            <a:rPr lang="en-IN" dirty="0" err="1">
              <a:solidFill>
                <a:schemeClr val="bg1"/>
              </a:solidFill>
            </a:rPr>
            <a:t>Keerthana</a:t>
          </a:r>
          <a:r>
            <a:rPr lang="en-IN" dirty="0">
              <a:solidFill>
                <a:schemeClr val="bg1"/>
              </a:solidFill>
            </a:rPr>
            <a:t> -Existing solutions/ Naïve solutions</a:t>
          </a:r>
        </a:p>
      </dgm:t>
    </dgm:pt>
    <dgm:pt modelId="{9134A9F6-0CF1-43E5-AEAD-4BE129A2E87C}" type="parTrans" cxnId="{8DF858B0-F413-4564-938C-11335C5926C2}">
      <dgm:prSet/>
      <dgm:spPr/>
      <dgm:t>
        <a:bodyPr/>
        <a:lstStyle/>
        <a:p>
          <a:endParaRPr lang="en-IN"/>
        </a:p>
      </dgm:t>
    </dgm:pt>
    <dgm:pt modelId="{EDB4BF0C-D3E3-4927-AA74-A739E3B0FA0F}" type="sibTrans" cxnId="{8DF858B0-F413-4564-938C-11335C5926C2}">
      <dgm:prSet/>
      <dgm:spPr/>
      <dgm:t>
        <a:bodyPr/>
        <a:lstStyle/>
        <a:p>
          <a:endParaRPr lang="en-IN"/>
        </a:p>
      </dgm:t>
    </dgm:pt>
    <dgm:pt modelId="{02743B82-A909-45E5-BF2A-3CE833B1DC16}">
      <dgm:prSet/>
      <dgm:spPr>
        <a:noFill/>
      </dgm:spPr>
      <dgm:t>
        <a:bodyPr/>
        <a:lstStyle/>
        <a:p>
          <a:r>
            <a:rPr lang="en-IN" dirty="0">
              <a:solidFill>
                <a:schemeClr val="bg1"/>
              </a:solidFill>
            </a:rPr>
            <a:t>Tahseen Begum-Proposed Algorithm Design Technique</a:t>
          </a:r>
        </a:p>
      </dgm:t>
    </dgm:pt>
    <dgm:pt modelId="{4E9630F0-8A4A-417B-AC16-03B0386F0117}" type="parTrans" cxnId="{D2B7028E-9FDC-48D0-80EF-A258B6D8FFBC}">
      <dgm:prSet/>
      <dgm:spPr/>
      <dgm:t>
        <a:bodyPr/>
        <a:lstStyle/>
        <a:p>
          <a:endParaRPr lang="en-IN"/>
        </a:p>
      </dgm:t>
    </dgm:pt>
    <dgm:pt modelId="{13399CF8-FE47-4863-B3C9-A69341216FE5}" type="sibTrans" cxnId="{D2B7028E-9FDC-48D0-80EF-A258B6D8FFBC}">
      <dgm:prSet/>
      <dgm:spPr/>
      <dgm:t>
        <a:bodyPr/>
        <a:lstStyle/>
        <a:p>
          <a:endParaRPr lang="en-IN"/>
        </a:p>
      </dgm:t>
    </dgm:pt>
    <dgm:pt modelId="{EDCB68E9-751F-4E69-8054-6B1375D6AFB1}" type="pres">
      <dgm:prSet presAssocID="{7E7B34D5-939F-469E-93BC-23ACD4DA23AE}" presName="linear" presStyleCnt="0">
        <dgm:presLayoutVars>
          <dgm:animLvl val="lvl"/>
          <dgm:resizeHandles val="exact"/>
        </dgm:presLayoutVars>
      </dgm:prSet>
      <dgm:spPr/>
    </dgm:pt>
    <dgm:pt modelId="{3BE29410-EC8A-4D08-A305-C79F10B9974D}" type="pres">
      <dgm:prSet presAssocID="{EAFBD941-0FA9-4609-8348-E171FA66B05B}" presName="parentText" presStyleLbl="node1" presStyleIdx="0" presStyleCnt="4">
        <dgm:presLayoutVars>
          <dgm:chMax val="0"/>
          <dgm:bulletEnabled val="1"/>
        </dgm:presLayoutVars>
      </dgm:prSet>
      <dgm:spPr/>
    </dgm:pt>
    <dgm:pt modelId="{021EDA19-5B81-4FA3-B988-5F7406DF2C09}" type="pres">
      <dgm:prSet presAssocID="{8A6F643A-79D9-4BC0-9420-658B439E4883}" presName="spacer" presStyleCnt="0"/>
      <dgm:spPr/>
    </dgm:pt>
    <dgm:pt modelId="{FD376EA7-D84E-4DF1-9941-774132B48399}" type="pres">
      <dgm:prSet presAssocID="{D5F057A3-0935-4EF4-8A2A-5B019728CD55}" presName="parentText" presStyleLbl="node1" presStyleIdx="1" presStyleCnt="4">
        <dgm:presLayoutVars>
          <dgm:chMax val="0"/>
          <dgm:bulletEnabled val="1"/>
        </dgm:presLayoutVars>
      </dgm:prSet>
      <dgm:spPr/>
    </dgm:pt>
    <dgm:pt modelId="{AAAD1BC9-87B3-480C-BE78-382DD8A16DF7}" type="pres">
      <dgm:prSet presAssocID="{D4AFCD58-E743-47C9-98E9-B7FBE0139201}" presName="spacer" presStyleCnt="0"/>
      <dgm:spPr/>
    </dgm:pt>
    <dgm:pt modelId="{DF7331A6-60D1-4937-9A0D-5CB8CA48B8E8}" type="pres">
      <dgm:prSet presAssocID="{B410FD8D-005B-46CF-96B9-9A958EF620FB}" presName="parentText" presStyleLbl="node1" presStyleIdx="2" presStyleCnt="4">
        <dgm:presLayoutVars>
          <dgm:chMax val="0"/>
          <dgm:bulletEnabled val="1"/>
        </dgm:presLayoutVars>
      </dgm:prSet>
      <dgm:spPr/>
    </dgm:pt>
    <dgm:pt modelId="{36D21FA2-340A-46E0-A792-47BF0A850E3A}" type="pres">
      <dgm:prSet presAssocID="{EDB4BF0C-D3E3-4927-AA74-A739E3B0FA0F}" presName="spacer" presStyleCnt="0"/>
      <dgm:spPr/>
    </dgm:pt>
    <dgm:pt modelId="{87C14A0B-9FCB-41BD-A3C6-3DA339ADCF7E}" type="pres">
      <dgm:prSet presAssocID="{02743B82-A909-45E5-BF2A-3CE833B1DC16}" presName="parentText" presStyleLbl="node1" presStyleIdx="3" presStyleCnt="4">
        <dgm:presLayoutVars>
          <dgm:chMax val="0"/>
          <dgm:bulletEnabled val="1"/>
        </dgm:presLayoutVars>
      </dgm:prSet>
      <dgm:spPr/>
    </dgm:pt>
  </dgm:ptLst>
  <dgm:cxnLst>
    <dgm:cxn modelId="{967CF40D-A2B4-4420-B233-99A63E942CD7}" srcId="{7E7B34D5-939F-469E-93BC-23ACD4DA23AE}" destId="{D5F057A3-0935-4EF4-8A2A-5B019728CD55}" srcOrd="1" destOrd="0" parTransId="{51EB5988-466E-4CD6-8AD4-6ABD760DC450}" sibTransId="{D4AFCD58-E743-47C9-98E9-B7FBE0139201}"/>
    <dgm:cxn modelId="{9544ED17-D7C3-4729-A311-8D5132DDB306}" type="presOf" srcId="{7E7B34D5-939F-469E-93BC-23ACD4DA23AE}" destId="{EDCB68E9-751F-4E69-8054-6B1375D6AFB1}" srcOrd="0" destOrd="0" presId="urn:microsoft.com/office/officeart/2005/8/layout/vList2"/>
    <dgm:cxn modelId="{8ED08D1D-EBDA-4C7A-9A55-32D79C7083F9}" type="presOf" srcId="{D5F057A3-0935-4EF4-8A2A-5B019728CD55}" destId="{FD376EA7-D84E-4DF1-9941-774132B48399}" srcOrd="0" destOrd="0" presId="urn:microsoft.com/office/officeart/2005/8/layout/vList2"/>
    <dgm:cxn modelId="{D2B7028E-9FDC-48D0-80EF-A258B6D8FFBC}" srcId="{7E7B34D5-939F-469E-93BC-23ACD4DA23AE}" destId="{02743B82-A909-45E5-BF2A-3CE833B1DC16}" srcOrd="3" destOrd="0" parTransId="{4E9630F0-8A4A-417B-AC16-03B0386F0117}" sibTransId="{13399CF8-FE47-4863-B3C9-A69341216FE5}"/>
    <dgm:cxn modelId="{8DF858B0-F413-4564-938C-11335C5926C2}" srcId="{7E7B34D5-939F-469E-93BC-23ACD4DA23AE}" destId="{B410FD8D-005B-46CF-96B9-9A958EF620FB}" srcOrd="2" destOrd="0" parTransId="{9134A9F6-0CF1-43E5-AEAD-4BE129A2E87C}" sibTransId="{EDB4BF0C-D3E3-4927-AA74-A739E3B0FA0F}"/>
    <dgm:cxn modelId="{CAD7A3CD-DD2E-4024-B23A-5EEAA86E78F1}" srcId="{7E7B34D5-939F-469E-93BC-23ACD4DA23AE}" destId="{EAFBD941-0FA9-4609-8348-E171FA66B05B}" srcOrd="0" destOrd="0" parTransId="{60DD295B-4053-49ED-B793-A8A843757C5B}" sibTransId="{8A6F643A-79D9-4BC0-9420-658B439E4883}"/>
    <dgm:cxn modelId="{FA75BED1-13DF-45F3-B7A5-45DBABC3E86E}" type="presOf" srcId="{EAFBD941-0FA9-4609-8348-E171FA66B05B}" destId="{3BE29410-EC8A-4D08-A305-C79F10B9974D}" srcOrd="0" destOrd="0" presId="urn:microsoft.com/office/officeart/2005/8/layout/vList2"/>
    <dgm:cxn modelId="{FC09EBD4-620E-4A52-875A-904615D9A6E4}" type="presOf" srcId="{B410FD8D-005B-46CF-96B9-9A958EF620FB}" destId="{DF7331A6-60D1-4937-9A0D-5CB8CA48B8E8}" srcOrd="0" destOrd="0" presId="urn:microsoft.com/office/officeart/2005/8/layout/vList2"/>
    <dgm:cxn modelId="{B908C9DE-7268-4674-81A1-399D1F52392E}" type="presOf" srcId="{02743B82-A909-45E5-BF2A-3CE833B1DC16}" destId="{87C14A0B-9FCB-41BD-A3C6-3DA339ADCF7E}" srcOrd="0" destOrd="0" presId="urn:microsoft.com/office/officeart/2005/8/layout/vList2"/>
    <dgm:cxn modelId="{599EC13B-1674-42B6-8CF5-D200241B22E4}" type="presParOf" srcId="{EDCB68E9-751F-4E69-8054-6B1375D6AFB1}" destId="{3BE29410-EC8A-4D08-A305-C79F10B9974D}" srcOrd="0" destOrd="0" presId="urn:microsoft.com/office/officeart/2005/8/layout/vList2"/>
    <dgm:cxn modelId="{A30C172B-2D96-44A8-96E0-6F7FCD84A918}" type="presParOf" srcId="{EDCB68E9-751F-4E69-8054-6B1375D6AFB1}" destId="{021EDA19-5B81-4FA3-B988-5F7406DF2C09}" srcOrd="1" destOrd="0" presId="urn:microsoft.com/office/officeart/2005/8/layout/vList2"/>
    <dgm:cxn modelId="{7419AA6D-8200-4AA1-B57F-C25EDBE6B981}" type="presParOf" srcId="{EDCB68E9-751F-4E69-8054-6B1375D6AFB1}" destId="{FD376EA7-D84E-4DF1-9941-774132B48399}" srcOrd="2" destOrd="0" presId="urn:microsoft.com/office/officeart/2005/8/layout/vList2"/>
    <dgm:cxn modelId="{868017A6-4B19-403C-96D1-85AD185A1887}" type="presParOf" srcId="{EDCB68E9-751F-4E69-8054-6B1375D6AFB1}" destId="{AAAD1BC9-87B3-480C-BE78-382DD8A16DF7}" srcOrd="3" destOrd="0" presId="urn:microsoft.com/office/officeart/2005/8/layout/vList2"/>
    <dgm:cxn modelId="{CC212904-DC86-48E3-9037-3017326A63C3}" type="presParOf" srcId="{EDCB68E9-751F-4E69-8054-6B1375D6AFB1}" destId="{DF7331A6-60D1-4937-9A0D-5CB8CA48B8E8}" srcOrd="4" destOrd="0" presId="urn:microsoft.com/office/officeart/2005/8/layout/vList2"/>
    <dgm:cxn modelId="{26DCE648-88A2-4A4E-A143-82A7A9913241}" type="presParOf" srcId="{EDCB68E9-751F-4E69-8054-6B1375D6AFB1}" destId="{36D21FA2-340A-46E0-A792-47BF0A850E3A}" srcOrd="5" destOrd="0" presId="urn:microsoft.com/office/officeart/2005/8/layout/vList2"/>
    <dgm:cxn modelId="{E5F0FB7E-9BE0-4BF1-AA56-696306B947EC}" type="presParOf" srcId="{EDCB68E9-751F-4E69-8054-6B1375D6AFB1}" destId="{87C14A0B-9FCB-41BD-A3C6-3DA339ADCF7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B3FB2-B148-4018-89F0-666472A5943B}">
      <dsp:nvSpPr>
        <dsp:cNvPr id="0" name=""/>
        <dsp:cNvSpPr/>
      </dsp:nvSpPr>
      <dsp:spPr>
        <a:xfrm>
          <a:off x="0" y="11362"/>
          <a:ext cx="4609412" cy="431730"/>
        </a:xfrm>
        <a:prstGeom prst="roundRect">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solidFill>
                <a:schemeClr val="bg1"/>
              </a:solidFill>
            </a:rPr>
            <a:t>BY:</a:t>
          </a:r>
        </a:p>
      </dsp:txBody>
      <dsp:txXfrm>
        <a:off x="21075" y="32437"/>
        <a:ext cx="4567262" cy="389580"/>
      </dsp:txXfrm>
    </dsp:sp>
    <dsp:sp modelId="{0092EF73-B5C3-42C0-ACBA-23646F8274A0}">
      <dsp:nvSpPr>
        <dsp:cNvPr id="0" name=""/>
        <dsp:cNvSpPr/>
      </dsp:nvSpPr>
      <dsp:spPr>
        <a:xfrm>
          <a:off x="0" y="485505"/>
          <a:ext cx="4609412" cy="431730"/>
        </a:xfrm>
        <a:prstGeom prst="roundRect">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solidFill>
                <a:schemeClr val="bg1"/>
              </a:solidFill>
            </a:rPr>
            <a:t>N.Sowgna-2010030344                            </a:t>
          </a:r>
        </a:p>
      </dsp:txBody>
      <dsp:txXfrm>
        <a:off x="21075" y="506580"/>
        <a:ext cx="4567262" cy="389580"/>
      </dsp:txXfrm>
    </dsp:sp>
    <dsp:sp modelId="{966D6C4D-7374-4A86-93BE-D5CEB8EB4A08}">
      <dsp:nvSpPr>
        <dsp:cNvPr id="0" name=""/>
        <dsp:cNvSpPr/>
      </dsp:nvSpPr>
      <dsp:spPr>
        <a:xfrm>
          <a:off x="0" y="969075"/>
          <a:ext cx="4609412" cy="431730"/>
        </a:xfrm>
        <a:prstGeom prst="roundRect">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solidFill>
                <a:schemeClr val="bg1"/>
              </a:solidFill>
            </a:rPr>
            <a:t>E.Pravallika-2010030046</a:t>
          </a:r>
        </a:p>
      </dsp:txBody>
      <dsp:txXfrm>
        <a:off x="21075" y="990150"/>
        <a:ext cx="4567262" cy="389580"/>
      </dsp:txXfrm>
    </dsp:sp>
    <dsp:sp modelId="{76D9A9DF-4A1D-4655-B31B-D0E277A9AE98}">
      <dsp:nvSpPr>
        <dsp:cNvPr id="0" name=""/>
        <dsp:cNvSpPr/>
      </dsp:nvSpPr>
      <dsp:spPr>
        <a:xfrm>
          <a:off x="0" y="1452645"/>
          <a:ext cx="4609412" cy="431730"/>
        </a:xfrm>
        <a:prstGeom prst="roundRect">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solidFill>
                <a:schemeClr val="bg1"/>
              </a:solidFill>
            </a:rPr>
            <a:t>Tahseen Begum-2010030168</a:t>
          </a:r>
        </a:p>
      </dsp:txBody>
      <dsp:txXfrm>
        <a:off x="21075" y="1473720"/>
        <a:ext cx="4567262" cy="389580"/>
      </dsp:txXfrm>
    </dsp:sp>
    <dsp:sp modelId="{98F0891B-9137-4CB7-AFCF-5366807D191D}">
      <dsp:nvSpPr>
        <dsp:cNvPr id="0" name=""/>
        <dsp:cNvSpPr/>
      </dsp:nvSpPr>
      <dsp:spPr>
        <a:xfrm>
          <a:off x="0" y="1936215"/>
          <a:ext cx="4609412" cy="431730"/>
        </a:xfrm>
        <a:prstGeom prst="roundRect">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solidFill>
                <a:schemeClr val="bg1"/>
              </a:solidFill>
            </a:rPr>
            <a:t>Keerthana-2010030445</a:t>
          </a:r>
        </a:p>
      </dsp:txBody>
      <dsp:txXfrm>
        <a:off x="21075" y="1957290"/>
        <a:ext cx="4567262" cy="389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76B17-2D46-409C-93E3-6E1574275A26}">
      <dsp:nvSpPr>
        <dsp:cNvPr id="0" name=""/>
        <dsp:cNvSpPr/>
      </dsp:nvSpPr>
      <dsp:spPr>
        <a:xfrm>
          <a:off x="9448" y="16"/>
          <a:ext cx="3960000" cy="675590"/>
        </a:xfrm>
        <a:prstGeom prst="rect">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IN" sz="3000" kern="1200" dirty="0">
              <a:solidFill>
                <a:schemeClr val="bg1"/>
              </a:solidFill>
            </a:rPr>
            <a:t>Under the guidance of </a:t>
          </a:r>
        </a:p>
      </dsp:txBody>
      <dsp:txXfrm>
        <a:off x="9448" y="16"/>
        <a:ext cx="3960000" cy="675590"/>
      </dsp:txXfrm>
    </dsp:sp>
    <dsp:sp modelId="{84578365-E961-4B0F-B924-2FF144BD1F1F}">
      <dsp:nvSpPr>
        <dsp:cNvPr id="0" name=""/>
        <dsp:cNvSpPr/>
      </dsp:nvSpPr>
      <dsp:spPr>
        <a:xfrm>
          <a:off x="571948" y="709387"/>
          <a:ext cx="2835000" cy="675590"/>
        </a:xfrm>
        <a:prstGeom prst="rect">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bg1"/>
              </a:solidFill>
            </a:rPr>
            <a:t>P. </a:t>
          </a:r>
          <a:r>
            <a:rPr lang="en-US" sz="3000" kern="1200" dirty="0" err="1">
              <a:solidFill>
                <a:schemeClr val="bg1"/>
              </a:solidFill>
            </a:rPr>
            <a:t>Sree</a:t>
          </a:r>
          <a:r>
            <a:rPr lang="en-US" sz="3000" kern="1200" dirty="0">
              <a:solidFill>
                <a:schemeClr val="bg1"/>
              </a:solidFill>
            </a:rPr>
            <a:t> Lakshmi</a:t>
          </a:r>
          <a:endParaRPr lang="en-IN" sz="3000" kern="1200" dirty="0">
            <a:solidFill>
              <a:schemeClr val="bg1"/>
            </a:solidFill>
          </a:endParaRPr>
        </a:p>
      </dsp:txBody>
      <dsp:txXfrm>
        <a:off x="571948" y="709387"/>
        <a:ext cx="2835000" cy="6755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29410-EC8A-4D08-A305-C79F10B9974D}">
      <dsp:nvSpPr>
        <dsp:cNvPr id="0" name=""/>
        <dsp:cNvSpPr/>
      </dsp:nvSpPr>
      <dsp:spPr>
        <a:xfrm>
          <a:off x="0" y="212180"/>
          <a:ext cx="9846398" cy="719549"/>
        </a:xfrm>
        <a:prstGeom prst="roundRect">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dirty="0">
              <a:solidFill>
                <a:schemeClr val="bg1"/>
              </a:solidFill>
            </a:rPr>
            <a:t>N. Sowgna- </a:t>
          </a:r>
          <a:r>
            <a:rPr lang="en-IN" sz="3000" kern="1200" dirty="0" err="1">
              <a:solidFill>
                <a:schemeClr val="bg1"/>
              </a:solidFill>
            </a:rPr>
            <a:t>Github</a:t>
          </a:r>
          <a:r>
            <a:rPr lang="en-IN" sz="3000" kern="1200" dirty="0">
              <a:solidFill>
                <a:schemeClr val="bg1"/>
              </a:solidFill>
            </a:rPr>
            <a:t> setup, Data Structures needed, ppt</a:t>
          </a:r>
        </a:p>
      </dsp:txBody>
      <dsp:txXfrm>
        <a:off x="35125" y="247305"/>
        <a:ext cx="9776148" cy="649299"/>
      </dsp:txXfrm>
    </dsp:sp>
    <dsp:sp modelId="{FD376EA7-D84E-4DF1-9941-774132B48399}">
      <dsp:nvSpPr>
        <dsp:cNvPr id="0" name=""/>
        <dsp:cNvSpPr/>
      </dsp:nvSpPr>
      <dsp:spPr>
        <a:xfrm>
          <a:off x="0" y="1018130"/>
          <a:ext cx="9846398" cy="719549"/>
        </a:xfrm>
        <a:prstGeom prst="roundRect">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dirty="0">
              <a:solidFill>
                <a:schemeClr val="bg1"/>
              </a:solidFill>
            </a:rPr>
            <a:t>E. </a:t>
          </a:r>
          <a:r>
            <a:rPr lang="en-IN" sz="3000" kern="1200" dirty="0" err="1">
              <a:solidFill>
                <a:schemeClr val="bg1"/>
              </a:solidFill>
            </a:rPr>
            <a:t>Pravallika</a:t>
          </a:r>
          <a:r>
            <a:rPr lang="en-IN" sz="3000" kern="1200" dirty="0">
              <a:solidFill>
                <a:schemeClr val="bg1"/>
              </a:solidFill>
            </a:rPr>
            <a:t> -Problem statement and domain</a:t>
          </a:r>
        </a:p>
      </dsp:txBody>
      <dsp:txXfrm>
        <a:off x="35125" y="1053255"/>
        <a:ext cx="9776148" cy="649299"/>
      </dsp:txXfrm>
    </dsp:sp>
    <dsp:sp modelId="{DF7331A6-60D1-4937-9A0D-5CB8CA48B8E8}">
      <dsp:nvSpPr>
        <dsp:cNvPr id="0" name=""/>
        <dsp:cNvSpPr/>
      </dsp:nvSpPr>
      <dsp:spPr>
        <a:xfrm>
          <a:off x="0" y="1824080"/>
          <a:ext cx="9846398" cy="719549"/>
        </a:xfrm>
        <a:prstGeom prst="roundRect">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dirty="0" err="1">
              <a:solidFill>
                <a:schemeClr val="bg1"/>
              </a:solidFill>
            </a:rPr>
            <a:t>Keerthana</a:t>
          </a:r>
          <a:r>
            <a:rPr lang="en-IN" sz="3000" kern="1200" dirty="0">
              <a:solidFill>
                <a:schemeClr val="bg1"/>
              </a:solidFill>
            </a:rPr>
            <a:t> -Existing solutions/ Naïve solutions</a:t>
          </a:r>
        </a:p>
      </dsp:txBody>
      <dsp:txXfrm>
        <a:off x="35125" y="1859205"/>
        <a:ext cx="9776148" cy="649299"/>
      </dsp:txXfrm>
    </dsp:sp>
    <dsp:sp modelId="{87C14A0B-9FCB-41BD-A3C6-3DA339ADCF7E}">
      <dsp:nvSpPr>
        <dsp:cNvPr id="0" name=""/>
        <dsp:cNvSpPr/>
      </dsp:nvSpPr>
      <dsp:spPr>
        <a:xfrm>
          <a:off x="0" y="2630030"/>
          <a:ext cx="9846398" cy="719549"/>
        </a:xfrm>
        <a:prstGeom prst="roundRect">
          <a:avLst/>
        </a:prstGeom>
        <a:no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dirty="0">
              <a:solidFill>
                <a:schemeClr val="bg1"/>
              </a:solidFill>
            </a:rPr>
            <a:t>Tahseen Begum-Proposed Algorithm Design Technique</a:t>
          </a:r>
        </a:p>
      </dsp:txBody>
      <dsp:txXfrm>
        <a:off x="35125" y="2665155"/>
        <a:ext cx="9776148" cy="6492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2/25/2022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3" Type="http://schemas.openxmlformats.org/officeDocument/2006/relationships/hyperlink" Target="https://pxhere.com/en/photo/741646" TargetMode="External"/><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FCB3CC-5323-4FA8-ABC9-68CC17DF723F}"/>
              </a:ext>
            </a:extLst>
          </p:cNvPr>
          <p:cNvSpPr txBox="1"/>
          <p:nvPr/>
        </p:nvSpPr>
        <p:spPr>
          <a:xfrm>
            <a:off x="2596474" y="1872076"/>
            <a:ext cx="7233325" cy="584775"/>
          </a:xfrm>
          <a:prstGeom prst="rect">
            <a:avLst/>
          </a:prstGeom>
          <a:noFill/>
        </p:spPr>
        <p:txBody>
          <a:bodyPr wrap="square">
            <a:spAutoFit/>
          </a:bodyPr>
          <a:lstStyle/>
          <a:p>
            <a:r>
              <a:rPr lang="en-IN" sz="3200" b="1" dirty="0">
                <a:solidFill>
                  <a:schemeClr val="bg2"/>
                </a:solidFill>
              </a:rPr>
              <a:t>Isomorphism in biological networks</a:t>
            </a:r>
          </a:p>
        </p:txBody>
      </p:sp>
      <p:sp>
        <p:nvSpPr>
          <p:cNvPr id="2" name="Title 1">
            <a:extLst>
              <a:ext uri="{FF2B5EF4-FFF2-40B4-BE49-F238E27FC236}">
                <a16:creationId xmlns:a16="http://schemas.microsoft.com/office/drawing/2014/main" id="{4A012B18-C386-4CB5-9AA9-6EAE90FBBEB6}"/>
              </a:ext>
            </a:extLst>
          </p:cNvPr>
          <p:cNvSpPr>
            <a:spLocks noGrp="1"/>
          </p:cNvSpPr>
          <p:nvPr>
            <p:ph type="title"/>
          </p:nvPr>
        </p:nvSpPr>
        <p:spPr>
          <a:xfrm>
            <a:off x="913795" y="364503"/>
            <a:ext cx="10353762" cy="1257300"/>
          </a:xfrm>
          <a:noFill/>
        </p:spPr>
        <p:txBody>
          <a:bodyPr/>
          <a:lstStyle/>
          <a:p>
            <a:r>
              <a:rPr lang="en-IN" sz="4800" dirty="0">
                <a:solidFill>
                  <a:schemeClr val="bg1"/>
                </a:solidFill>
              </a:rPr>
              <a:t>Design And Analysis of Algorithms</a:t>
            </a:r>
            <a:endParaRPr lang="en-IN" dirty="0">
              <a:solidFill>
                <a:schemeClr val="bg1"/>
              </a:solidFill>
            </a:endParaRPr>
          </a:p>
        </p:txBody>
      </p:sp>
      <p:graphicFrame>
        <p:nvGraphicFramePr>
          <p:cNvPr id="9" name="Diagram 8">
            <a:extLst>
              <a:ext uri="{FF2B5EF4-FFF2-40B4-BE49-F238E27FC236}">
                <a16:creationId xmlns:a16="http://schemas.microsoft.com/office/drawing/2014/main" id="{7785387C-04F1-4E6A-A91F-7799779F8CDB}"/>
              </a:ext>
            </a:extLst>
          </p:cNvPr>
          <p:cNvGraphicFramePr/>
          <p:nvPr>
            <p:extLst>
              <p:ext uri="{D42A27DB-BD31-4B8C-83A1-F6EECF244321}">
                <p14:modId xmlns:p14="http://schemas.microsoft.com/office/powerpoint/2010/main" val="3784008453"/>
              </p:ext>
            </p:extLst>
          </p:nvPr>
        </p:nvGraphicFramePr>
        <p:xfrm>
          <a:off x="443353" y="3122531"/>
          <a:ext cx="4609412" cy="2369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AF219A7D-1071-416B-88EB-C78103EFF064}"/>
              </a:ext>
            </a:extLst>
          </p:cNvPr>
          <p:cNvGraphicFramePr/>
          <p:nvPr>
            <p:extLst>
              <p:ext uri="{D42A27DB-BD31-4B8C-83A1-F6EECF244321}">
                <p14:modId xmlns:p14="http://schemas.microsoft.com/office/powerpoint/2010/main" val="2555299645"/>
              </p:ext>
            </p:extLst>
          </p:nvPr>
        </p:nvGraphicFramePr>
        <p:xfrm>
          <a:off x="7139236" y="5108502"/>
          <a:ext cx="3978897" cy="138499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9909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B9EC25-6357-4FA6-840A-5FB53CCA5286}"/>
              </a:ext>
            </a:extLst>
          </p:cNvPr>
          <p:cNvSpPr txBox="1"/>
          <p:nvPr/>
        </p:nvSpPr>
        <p:spPr>
          <a:xfrm>
            <a:off x="1190625" y="1329809"/>
            <a:ext cx="6096000" cy="1323439"/>
          </a:xfrm>
          <a:prstGeom prst="rect">
            <a:avLst/>
          </a:prstGeom>
          <a:noFill/>
        </p:spPr>
        <p:txBody>
          <a:bodyPr wrap="square">
            <a:spAutoFit/>
          </a:bodyPr>
          <a:lstStyle/>
          <a:p>
            <a:r>
              <a:rPr lang="en-IN" sz="8000" dirty="0"/>
              <a:t>THANK YOU</a:t>
            </a:r>
          </a:p>
        </p:txBody>
      </p:sp>
    </p:spTree>
    <p:extLst>
      <p:ext uri="{BB962C8B-B14F-4D97-AF65-F5344CB8AC3E}">
        <p14:creationId xmlns:p14="http://schemas.microsoft.com/office/powerpoint/2010/main" val="3875391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668698" y="150829"/>
            <a:ext cx="10353762" cy="1114424"/>
          </a:xfrm>
          <a:noFill/>
        </p:spPr>
        <p:txBody>
          <a:bodyPr>
            <a:normAutofit fontScale="90000"/>
          </a:bodyPr>
          <a:lstStyle/>
          <a:p>
            <a:br>
              <a:rPr lang="en-US" sz="4800" b="1" dirty="0">
                <a:solidFill>
                  <a:schemeClr val="tx1">
                    <a:lumMod val="75000"/>
                    <a:lumOff val="2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n-US" sz="5300" dirty="0">
                <a:solidFill>
                  <a:schemeClr val="bg1"/>
                </a:solidFill>
                <a:effectLst>
                  <a:outerShdw blurRad="38100" dist="38100" dir="2700000" algn="tl">
                    <a:srgbClr val="000000">
                      <a:alpha val="43137"/>
                    </a:srgbClr>
                  </a:outerShdw>
                </a:effectLst>
                <a:cs typeface="Calibri" panose="020F0502020204030204" pitchFamily="34" charset="0"/>
              </a:rPr>
              <a:t>Problem Statement</a:t>
            </a:r>
            <a:br>
              <a:rPr lang="en-IN" sz="4800" b="1" dirty="0">
                <a:solidFill>
                  <a:schemeClr val="tx1">
                    <a:lumMod val="75000"/>
                    <a:lumOff val="2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endParaRPr lang="en-US" dirty="0"/>
          </a:p>
        </p:txBody>
      </p:sp>
      <p:sp>
        <p:nvSpPr>
          <p:cNvPr id="4" name="Content Placeholder 3">
            <a:extLst>
              <a:ext uri="{FF2B5EF4-FFF2-40B4-BE49-F238E27FC236}">
                <a16:creationId xmlns:a16="http://schemas.microsoft.com/office/drawing/2014/main" id="{CD7B3C5A-1363-4595-83BF-85B3BAC1287F}"/>
              </a:ext>
            </a:extLst>
          </p:cNvPr>
          <p:cNvSpPr>
            <a:spLocks noGrp="1"/>
          </p:cNvSpPr>
          <p:nvPr>
            <p:ph idx="1"/>
          </p:nvPr>
        </p:nvSpPr>
        <p:spPr>
          <a:xfrm>
            <a:off x="339365" y="1536569"/>
            <a:ext cx="11774077" cy="4911366"/>
          </a:xfrm>
          <a:noFill/>
          <a:effectLst>
            <a:glow rad="127000">
              <a:schemeClr val="bg1"/>
            </a:glow>
            <a:outerShdw blurRad="25400" dir="17880000">
              <a:srgbClr val="000000">
                <a:alpha val="46000"/>
              </a:srgbClr>
            </a:outerShdw>
          </a:effectLst>
        </p:spPr>
        <p:txBody>
          <a:bodyPr>
            <a:normAutofit fontScale="92500"/>
          </a:bodyPr>
          <a:lstStyle/>
          <a:p>
            <a:pPr>
              <a:buClr>
                <a:schemeClr val="bg1"/>
              </a:buClr>
              <a:buFont typeface="Wingdings" panose="05000000000000000000" pitchFamily="2" charset="2"/>
              <a:buChar char="v"/>
            </a:pPr>
            <a:r>
              <a:rPr lang="en-US" sz="2200" dirty="0">
                <a:solidFill>
                  <a:schemeClr val="bg1"/>
                </a:solidFill>
                <a:effectLst/>
              </a:rPr>
              <a:t>Graph Isomorphism Is Widely Used In Various Applications Such As Image Processing, Protein Structure, Computer And Information System, Chemical Bond Structure, Social Networks.</a:t>
            </a:r>
          </a:p>
          <a:p>
            <a:pPr>
              <a:buClr>
                <a:schemeClr val="bg1"/>
              </a:buClr>
              <a:buFont typeface="Wingdings" panose="05000000000000000000" pitchFamily="2" charset="2"/>
              <a:buChar char="v"/>
            </a:pPr>
            <a:r>
              <a:rPr lang="en-US" sz="2200" dirty="0">
                <a:solidFill>
                  <a:schemeClr val="bg1"/>
                </a:solidFill>
                <a:effectLst/>
              </a:rPr>
              <a:t>We Use Protein Structure ,Nodes Represents Protein And Edges Represents Their Interactions Between Nodes.</a:t>
            </a:r>
          </a:p>
          <a:p>
            <a:pPr>
              <a:buClr>
                <a:schemeClr val="bg1"/>
              </a:buClr>
              <a:buFont typeface="Wingdings" panose="05000000000000000000" pitchFamily="2" charset="2"/>
              <a:buChar char="v"/>
            </a:pPr>
            <a:r>
              <a:rPr lang="en-US" sz="2200" dirty="0">
                <a:solidFill>
                  <a:schemeClr val="bg1"/>
                </a:solidFill>
                <a:effectLst/>
              </a:rPr>
              <a:t>We Have Three Levels Of Protein Structure I.E. , Primary Structure ,Secondary Structure , Tertiary Structure.</a:t>
            </a:r>
          </a:p>
          <a:p>
            <a:pPr>
              <a:buClr>
                <a:schemeClr val="bg1"/>
              </a:buClr>
              <a:buFont typeface="Wingdings" panose="05000000000000000000" pitchFamily="2" charset="2"/>
              <a:buChar char="v"/>
            </a:pPr>
            <a:endParaRPr lang="en-US" sz="2200" dirty="0">
              <a:solidFill>
                <a:schemeClr val="bg1"/>
              </a:solidFill>
              <a:effectLst>
                <a:outerShdw blurRad="9525" dist="25400" dir="14640000" algn="tl" rotWithShape="0">
                  <a:schemeClr val="bg1">
                    <a:alpha val="30000"/>
                  </a:schemeClr>
                </a:outerShdw>
              </a:effectLst>
            </a:endParaRPr>
          </a:p>
          <a:p>
            <a:pPr>
              <a:buClr>
                <a:schemeClr val="bg1"/>
              </a:buClr>
              <a:buFont typeface="Wingdings" panose="05000000000000000000" pitchFamily="2" charset="2"/>
              <a:buChar char="v"/>
            </a:pPr>
            <a:endParaRPr lang="en-US" sz="2200" dirty="0">
              <a:solidFill>
                <a:schemeClr val="bg1"/>
              </a:solidFill>
              <a:effectLst>
                <a:outerShdw blurRad="9525" dist="25400" dir="14640000" algn="tl" rotWithShape="0">
                  <a:schemeClr val="bg1">
                    <a:alpha val="30000"/>
                  </a:schemeClr>
                </a:outerShdw>
              </a:effectLst>
            </a:endParaRPr>
          </a:p>
          <a:p>
            <a:pPr>
              <a:buClr>
                <a:schemeClr val="bg1"/>
              </a:buClr>
              <a:buFont typeface="Wingdings" panose="05000000000000000000" pitchFamily="2" charset="2"/>
              <a:buChar char="v"/>
            </a:pPr>
            <a:endParaRPr lang="en-US" sz="2200" dirty="0">
              <a:solidFill>
                <a:schemeClr val="bg1"/>
              </a:solidFill>
              <a:effectLst/>
            </a:endParaRPr>
          </a:p>
          <a:p>
            <a:pPr>
              <a:buClr>
                <a:schemeClr val="bg1"/>
              </a:buClr>
              <a:buFont typeface="Wingdings" panose="05000000000000000000" pitchFamily="2" charset="2"/>
              <a:buChar char="v"/>
            </a:pPr>
            <a:r>
              <a:rPr lang="en-US" sz="2200" dirty="0">
                <a:solidFill>
                  <a:schemeClr val="bg1"/>
                </a:solidFill>
                <a:effectLst/>
              </a:rPr>
              <a:t>For Example Collection Of Food Is Available And Every Food Is Having Their Own Structure That Is Graph Structure. For Providing The Food And That Food Contains Some Proteins, Then Find Protein Graph Structure First And Check Where It Is Available In The Food Structure Or Not.</a:t>
            </a:r>
            <a:endParaRPr lang="en-IN" sz="2200" dirty="0">
              <a:solidFill>
                <a:schemeClr val="bg1"/>
              </a:solidFill>
              <a:effectLst/>
            </a:endParaRPr>
          </a:p>
        </p:txBody>
      </p:sp>
      <p:pic>
        <p:nvPicPr>
          <p:cNvPr id="6" name="Picture 5">
            <a:extLst>
              <a:ext uri="{FF2B5EF4-FFF2-40B4-BE49-F238E27FC236}">
                <a16:creationId xmlns:a16="http://schemas.microsoft.com/office/drawing/2014/main" id="{0D000FB5-D391-421C-8324-7096C3E3F342}"/>
              </a:ext>
            </a:extLst>
          </p:cNvPr>
          <p:cNvPicPr>
            <a:picLocks noChangeAspect="1"/>
          </p:cNvPicPr>
          <p:nvPr/>
        </p:nvPicPr>
        <p:blipFill>
          <a:blip r:embed="rId2"/>
          <a:stretch>
            <a:fillRect/>
          </a:stretch>
        </p:blipFill>
        <p:spPr>
          <a:xfrm>
            <a:off x="2925638" y="3676453"/>
            <a:ext cx="3833192" cy="1489435"/>
          </a:xfrm>
          <a:prstGeom prst="rect">
            <a:avLst/>
          </a:prstGeom>
        </p:spPr>
      </p:pic>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BD69E-B678-4735-9751-47BBC5DE20D0}"/>
              </a:ext>
            </a:extLst>
          </p:cNvPr>
          <p:cNvSpPr>
            <a:spLocks noGrp="1"/>
          </p:cNvSpPr>
          <p:nvPr>
            <p:ph type="title"/>
          </p:nvPr>
        </p:nvSpPr>
        <p:spPr>
          <a:noFill/>
        </p:spPr>
        <p:txBody>
          <a:bodyPr>
            <a:normAutofit fontScale="90000"/>
          </a:bodyPr>
          <a:lstStyle/>
          <a:p>
            <a:br>
              <a:rPr lang="en-IN" dirty="0"/>
            </a:br>
            <a:r>
              <a:rPr lang="en-IN" sz="5300" dirty="0">
                <a:solidFill>
                  <a:schemeClr val="bg1">
                    <a:lumMod val="95000"/>
                    <a:lumOff val="5000"/>
                  </a:schemeClr>
                </a:solidFill>
              </a:rPr>
              <a:t>Existing solutions/ Naive solutions</a:t>
            </a:r>
            <a:br>
              <a:rPr lang="en-IN" sz="5300" dirty="0"/>
            </a:br>
            <a:endParaRPr lang="en-IN" sz="5300" dirty="0"/>
          </a:p>
        </p:txBody>
      </p:sp>
      <p:sp>
        <p:nvSpPr>
          <p:cNvPr id="4" name="TextBox 3">
            <a:extLst>
              <a:ext uri="{FF2B5EF4-FFF2-40B4-BE49-F238E27FC236}">
                <a16:creationId xmlns:a16="http://schemas.microsoft.com/office/drawing/2014/main" id="{73740B5C-471E-4C7F-8F12-21D584CA4640}"/>
              </a:ext>
            </a:extLst>
          </p:cNvPr>
          <p:cNvSpPr txBox="1"/>
          <p:nvPr/>
        </p:nvSpPr>
        <p:spPr>
          <a:xfrm>
            <a:off x="5231876" y="2462748"/>
            <a:ext cx="6645897" cy="3785652"/>
          </a:xfrm>
          <a:prstGeom prst="rect">
            <a:avLst/>
          </a:prstGeom>
          <a:noFill/>
        </p:spPr>
        <p:txBody>
          <a:bodyPr wrap="square">
            <a:spAutoFit/>
          </a:bodyPr>
          <a:lstStyle/>
          <a:p>
            <a:pPr marL="285750" indent="-285750">
              <a:buFont typeface="Wingdings" panose="05000000000000000000" pitchFamily="2" charset="2"/>
              <a:buChar char="v"/>
            </a:pPr>
            <a:r>
              <a:rPr lang="en-US" sz="2400" dirty="0">
                <a:solidFill>
                  <a:schemeClr val="bg1"/>
                </a:solidFill>
              </a:rPr>
              <a:t>A graph G1 = (V1, E1) is isomorphic to a subgraph of a graph G2 = (V2, E2) if there exists a subgraph of G2, say G2a, such that G1 =~ G2a </a:t>
            </a:r>
          </a:p>
          <a:p>
            <a:pPr marL="285750" indent="-285750">
              <a:buFont typeface="Wingdings" panose="05000000000000000000" pitchFamily="2" charset="2"/>
              <a:buChar char="v"/>
            </a:pPr>
            <a:r>
              <a:rPr lang="en-US" sz="2400" dirty="0">
                <a:solidFill>
                  <a:schemeClr val="bg1"/>
                </a:solidFill>
              </a:rPr>
              <a:t>Assume G1 has n nodes. </a:t>
            </a:r>
          </a:p>
          <a:p>
            <a:pPr marL="285750" indent="-285750">
              <a:buFont typeface="Wingdings" panose="05000000000000000000" pitchFamily="2" charset="2"/>
              <a:buChar char="v"/>
            </a:pPr>
            <a:r>
              <a:rPr lang="en-US" sz="2400" dirty="0">
                <a:solidFill>
                  <a:schemeClr val="bg1"/>
                </a:solidFill>
              </a:rPr>
              <a:t>Lets examine each subset of G2 that has n nodes, check if they have the same labels as nodes in G1,and if yes, check if the edge in G1 exists also in the selected set.</a:t>
            </a:r>
          </a:p>
          <a:p>
            <a:pPr marL="285750" indent="-285750">
              <a:buFont typeface="Wingdings" panose="05000000000000000000" pitchFamily="2" charset="2"/>
              <a:buChar char="v"/>
            </a:pPr>
            <a:r>
              <a:rPr lang="en-US" sz="2400" dirty="0">
                <a:solidFill>
                  <a:schemeClr val="bg1"/>
                </a:solidFill>
              </a:rPr>
              <a:t> we get an exponential algorithm</a:t>
            </a:r>
            <a:endParaRPr lang="en-IN" sz="2400" dirty="0">
              <a:solidFill>
                <a:schemeClr val="bg1"/>
              </a:solidFill>
            </a:endParaRPr>
          </a:p>
        </p:txBody>
      </p:sp>
      <p:pic>
        <p:nvPicPr>
          <p:cNvPr id="6" name="Picture 5">
            <a:extLst>
              <a:ext uri="{FF2B5EF4-FFF2-40B4-BE49-F238E27FC236}">
                <a16:creationId xmlns:a16="http://schemas.microsoft.com/office/drawing/2014/main" id="{BC60376D-3BD2-4664-AD4F-36038A744AFE}"/>
              </a:ext>
            </a:extLst>
          </p:cNvPr>
          <p:cNvPicPr>
            <a:picLocks noChangeAspect="1"/>
          </p:cNvPicPr>
          <p:nvPr/>
        </p:nvPicPr>
        <p:blipFill>
          <a:blip r:embed="rId2"/>
          <a:stretch>
            <a:fillRect/>
          </a:stretch>
        </p:blipFill>
        <p:spPr>
          <a:xfrm>
            <a:off x="314227" y="2462748"/>
            <a:ext cx="4526369" cy="3696020"/>
          </a:xfrm>
          <a:prstGeom prst="rect">
            <a:avLst/>
          </a:prstGeom>
        </p:spPr>
      </p:pic>
    </p:spTree>
    <p:extLst>
      <p:ext uri="{BB962C8B-B14F-4D97-AF65-F5344CB8AC3E}">
        <p14:creationId xmlns:p14="http://schemas.microsoft.com/office/powerpoint/2010/main" val="863369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F3B7-724C-431F-9B46-F00D5647C090}"/>
              </a:ext>
            </a:extLst>
          </p:cNvPr>
          <p:cNvSpPr>
            <a:spLocks noGrp="1"/>
          </p:cNvSpPr>
          <p:nvPr>
            <p:ph type="title"/>
          </p:nvPr>
        </p:nvSpPr>
        <p:spPr>
          <a:xfrm>
            <a:off x="919119" y="609600"/>
            <a:ext cx="10353762" cy="1257300"/>
          </a:xfrm>
          <a:noFill/>
        </p:spPr>
        <p:txBody>
          <a:bodyPr>
            <a:normAutofit fontScale="90000"/>
          </a:bodyPr>
          <a:lstStyle/>
          <a:p>
            <a:br>
              <a:rPr lang="en-IN" dirty="0"/>
            </a:br>
            <a:r>
              <a:rPr lang="en-IN" sz="5300" dirty="0">
                <a:solidFill>
                  <a:schemeClr val="bg1">
                    <a:lumMod val="95000"/>
                    <a:lumOff val="5000"/>
                  </a:schemeClr>
                </a:solidFill>
              </a:rPr>
              <a:t>Proposed Algorithm Design Technique</a:t>
            </a:r>
            <a:br>
              <a:rPr lang="en-IN" dirty="0"/>
            </a:br>
            <a:endParaRPr lang="en-IN" dirty="0"/>
          </a:p>
        </p:txBody>
      </p:sp>
      <p:sp>
        <p:nvSpPr>
          <p:cNvPr id="4" name="TextBox 3">
            <a:extLst>
              <a:ext uri="{FF2B5EF4-FFF2-40B4-BE49-F238E27FC236}">
                <a16:creationId xmlns:a16="http://schemas.microsoft.com/office/drawing/2014/main" id="{DE552A90-EC8D-45A7-96A7-452E24540795}"/>
              </a:ext>
            </a:extLst>
          </p:cNvPr>
          <p:cNvSpPr txBox="1"/>
          <p:nvPr/>
        </p:nvSpPr>
        <p:spPr>
          <a:xfrm>
            <a:off x="838985" y="2265892"/>
            <a:ext cx="11029361" cy="3539430"/>
          </a:xfrm>
          <a:prstGeom prst="rect">
            <a:avLst/>
          </a:prstGeom>
          <a:noFill/>
        </p:spPr>
        <p:txBody>
          <a:bodyPr wrap="square">
            <a:spAutoFit/>
          </a:bodyPr>
          <a:lstStyle/>
          <a:p>
            <a:pPr marL="342900" indent="-342900">
              <a:buFont typeface="Wingdings" panose="05000000000000000000" pitchFamily="2" charset="2"/>
              <a:buChar char="§"/>
            </a:pPr>
            <a:r>
              <a:rPr lang="en-US" sz="2800" dirty="0">
                <a:solidFill>
                  <a:schemeClr val="bg1"/>
                </a:solidFill>
              </a:rPr>
              <a:t>We have two types of algorithm i.e., Ullmann Algorithm,VF2 Algorithm but we went across VF2 Algorithm.</a:t>
            </a:r>
          </a:p>
          <a:p>
            <a:pPr marL="342900" indent="-342900">
              <a:buFont typeface="Wingdings" panose="05000000000000000000" pitchFamily="2" charset="2"/>
              <a:buChar char="§"/>
            </a:pPr>
            <a:r>
              <a:rPr lang="en-US" sz="2800" dirty="0">
                <a:solidFill>
                  <a:schemeClr val="bg1"/>
                </a:solidFill>
              </a:rPr>
              <a:t>VF2 starts with the first vertex and selects a vertex connected from the already matched query vertices.</a:t>
            </a:r>
          </a:p>
          <a:p>
            <a:pPr marL="342900" indent="-342900">
              <a:buFont typeface="Wingdings" panose="05000000000000000000" pitchFamily="2" charset="2"/>
              <a:buChar char="§"/>
            </a:pPr>
            <a:r>
              <a:rPr lang="en-US" sz="2800" dirty="0">
                <a:solidFill>
                  <a:schemeClr val="bg1"/>
                </a:solidFill>
              </a:rPr>
              <a:t>The VF2 Algorithm is a matching graphs or directed graphs in a predetermined manner. Hence Used for Checking isomorphism in two chemical compounds</a:t>
            </a:r>
          </a:p>
          <a:p>
            <a:pPr marL="342900" indent="-342900">
              <a:buFont typeface="Wingdings" panose="05000000000000000000" pitchFamily="2" charset="2"/>
              <a:buChar char="§"/>
            </a:pPr>
            <a:r>
              <a:rPr lang="en-US" sz="2800" dirty="0">
                <a:solidFill>
                  <a:schemeClr val="bg1"/>
                </a:solidFill>
              </a:rPr>
              <a:t>It Returns Boolean if given two graphs are isomorphic or not.</a:t>
            </a:r>
            <a:endParaRPr lang="en-IN" sz="2800" dirty="0">
              <a:solidFill>
                <a:schemeClr val="bg1"/>
              </a:solidFill>
            </a:endParaRPr>
          </a:p>
        </p:txBody>
      </p:sp>
    </p:spTree>
    <p:extLst>
      <p:ext uri="{BB962C8B-B14F-4D97-AF65-F5344CB8AC3E}">
        <p14:creationId xmlns:p14="http://schemas.microsoft.com/office/powerpoint/2010/main" val="332903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E312A-0B3E-4A71-B58B-C11C9F74DC96}"/>
              </a:ext>
            </a:extLst>
          </p:cNvPr>
          <p:cNvSpPr txBox="1"/>
          <p:nvPr/>
        </p:nvSpPr>
        <p:spPr>
          <a:xfrm>
            <a:off x="424205" y="565608"/>
            <a:ext cx="11594969" cy="5816977"/>
          </a:xfrm>
          <a:prstGeom prst="rect">
            <a:avLst/>
          </a:prstGeom>
          <a:noFill/>
        </p:spPr>
        <p:txBody>
          <a:bodyPr wrap="square">
            <a:spAutoFit/>
          </a:bodyPr>
          <a:lstStyle/>
          <a:p>
            <a:r>
              <a:rPr lang="en-US" sz="2400" dirty="0">
                <a:solidFill>
                  <a:schemeClr val="bg1"/>
                </a:solidFill>
              </a:rPr>
              <a:t>step 1 :</a:t>
            </a:r>
          </a:p>
          <a:p>
            <a:r>
              <a:rPr lang="en-US" sz="2400" dirty="0">
                <a:solidFill>
                  <a:schemeClr val="bg1"/>
                </a:solidFill>
              </a:rPr>
              <a:t>I match empty V with empty V' : it always works</a:t>
            </a:r>
          </a:p>
          <a:p>
            <a:endParaRPr lang="en-US" sz="2400" dirty="0">
              <a:solidFill>
                <a:schemeClr val="bg1"/>
              </a:solidFill>
            </a:endParaRPr>
          </a:p>
          <a:p>
            <a:r>
              <a:rPr lang="en-US" sz="2400" dirty="0">
                <a:solidFill>
                  <a:schemeClr val="bg1"/>
                </a:solidFill>
              </a:rPr>
              <a:t>step 2 : I can match 1V with 1V',2V' or 3V'</a:t>
            </a:r>
          </a:p>
          <a:p>
            <a:r>
              <a:rPr lang="en-US" sz="2400" dirty="0">
                <a:solidFill>
                  <a:schemeClr val="bg1"/>
                </a:solidFill>
              </a:rPr>
              <a:t>I match 1V with 1V' : it always works</a:t>
            </a:r>
          </a:p>
          <a:p>
            <a:endParaRPr lang="en-US" sz="2400" dirty="0">
              <a:solidFill>
                <a:schemeClr val="bg1"/>
              </a:solidFill>
            </a:endParaRPr>
          </a:p>
          <a:p>
            <a:r>
              <a:rPr lang="en-US" sz="2400" dirty="0">
                <a:solidFill>
                  <a:schemeClr val="bg1"/>
                </a:solidFill>
              </a:rPr>
              <a:t>step 3 :</a:t>
            </a:r>
          </a:p>
          <a:p>
            <a:r>
              <a:rPr lang="en-US" sz="2400" dirty="0">
                <a:solidFill>
                  <a:schemeClr val="bg1"/>
                </a:solidFill>
              </a:rPr>
              <a:t>I can match 2V with 2V' or 3V'</a:t>
            </a:r>
          </a:p>
          <a:p>
            <a:r>
              <a:rPr lang="en-US" sz="2400" dirty="0">
                <a:solidFill>
                  <a:schemeClr val="bg1"/>
                </a:solidFill>
              </a:rPr>
              <a:t>I match 2V with 2V' : it works because {1V 2V} and {1V' 2V} are isomorphic</a:t>
            </a:r>
          </a:p>
          <a:p>
            <a:endParaRPr lang="en-US" sz="2400" dirty="0">
              <a:solidFill>
                <a:schemeClr val="bg1"/>
              </a:solidFill>
            </a:endParaRPr>
          </a:p>
          <a:p>
            <a:r>
              <a:rPr lang="en-US" sz="2400" dirty="0">
                <a:solidFill>
                  <a:schemeClr val="bg1"/>
                </a:solidFill>
              </a:rPr>
              <a:t>step 4 :</a:t>
            </a:r>
          </a:p>
          <a:p>
            <a:r>
              <a:rPr lang="en-US" sz="2400" dirty="0">
                <a:solidFill>
                  <a:schemeClr val="bg1"/>
                </a:solidFill>
              </a:rPr>
              <a:t>I try to match 3V with a node in V' : I cannot! {it would be possible if there were an edge between node 3 and 2 in V', and no edge between 3 and 1)</a:t>
            </a:r>
          </a:p>
          <a:p>
            <a:r>
              <a:rPr lang="en-US" sz="2400" dirty="0">
                <a:solidFill>
                  <a:schemeClr val="bg1"/>
                </a:solidFill>
              </a:rPr>
              <a:t>So I go back to step 2</a:t>
            </a:r>
          </a:p>
          <a:p>
            <a:endParaRPr lang="en-US" dirty="0"/>
          </a:p>
          <a:p>
            <a:endParaRPr lang="en-IN" dirty="0"/>
          </a:p>
        </p:txBody>
      </p:sp>
      <p:pic>
        <p:nvPicPr>
          <p:cNvPr id="4" name="Picture 3">
            <a:extLst>
              <a:ext uri="{FF2B5EF4-FFF2-40B4-BE49-F238E27FC236}">
                <a16:creationId xmlns:a16="http://schemas.microsoft.com/office/drawing/2014/main" id="{82FE04AC-0024-4640-829A-EFF17BFBBC94}"/>
              </a:ext>
            </a:extLst>
          </p:cNvPr>
          <p:cNvPicPr>
            <a:picLocks noChangeAspect="1"/>
          </p:cNvPicPr>
          <p:nvPr/>
        </p:nvPicPr>
        <p:blipFill>
          <a:blip r:embed="rId2"/>
          <a:stretch>
            <a:fillRect/>
          </a:stretch>
        </p:blipFill>
        <p:spPr>
          <a:xfrm>
            <a:off x="7343480" y="159047"/>
            <a:ext cx="3429676" cy="3137977"/>
          </a:xfrm>
          <a:prstGeom prst="rect">
            <a:avLst/>
          </a:prstGeom>
        </p:spPr>
      </p:pic>
    </p:spTree>
    <p:extLst>
      <p:ext uri="{BB962C8B-B14F-4D97-AF65-F5344CB8AC3E}">
        <p14:creationId xmlns:p14="http://schemas.microsoft.com/office/powerpoint/2010/main" val="178752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D89574-DA4C-4E0A-AF21-CD7A249FBFB9}"/>
              </a:ext>
            </a:extLst>
          </p:cNvPr>
          <p:cNvSpPr txBox="1"/>
          <p:nvPr/>
        </p:nvSpPr>
        <p:spPr>
          <a:xfrm>
            <a:off x="678730" y="751344"/>
            <a:ext cx="8832915" cy="5324535"/>
          </a:xfrm>
          <a:prstGeom prst="rect">
            <a:avLst/>
          </a:prstGeom>
          <a:noFill/>
        </p:spPr>
        <p:txBody>
          <a:bodyPr wrap="square">
            <a:spAutoFit/>
          </a:bodyPr>
          <a:lstStyle/>
          <a:p>
            <a:r>
              <a:rPr lang="en-US" sz="2000" dirty="0">
                <a:solidFill>
                  <a:schemeClr val="bg1"/>
                </a:solidFill>
              </a:rPr>
              <a:t>step 5:</a:t>
            </a:r>
          </a:p>
          <a:p>
            <a:r>
              <a:rPr lang="en-US" sz="2000" dirty="0">
                <a:solidFill>
                  <a:schemeClr val="bg1"/>
                </a:solidFill>
              </a:rPr>
              <a:t>I match 2V with 3V'</a:t>
            </a:r>
          </a:p>
          <a:p>
            <a:endParaRPr lang="en-US" sz="2000" dirty="0">
              <a:solidFill>
                <a:schemeClr val="bg1"/>
              </a:solidFill>
            </a:endParaRPr>
          </a:p>
          <a:p>
            <a:r>
              <a:rPr lang="en-US" sz="2000" dirty="0">
                <a:solidFill>
                  <a:schemeClr val="bg1"/>
                </a:solidFill>
              </a:rPr>
              <a:t>step 6:</a:t>
            </a:r>
          </a:p>
          <a:p>
            <a:r>
              <a:rPr lang="en-US" sz="2000" dirty="0">
                <a:solidFill>
                  <a:schemeClr val="bg1"/>
                </a:solidFill>
              </a:rPr>
              <a:t>same as step 4</a:t>
            </a:r>
          </a:p>
          <a:p>
            <a:r>
              <a:rPr lang="en-US" sz="2000" dirty="0">
                <a:solidFill>
                  <a:schemeClr val="bg1"/>
                </a:solidFill>
              </a:rPr>
              <a:t>I go back to step 2. there is no solution in step 2 , I go back to step 1</a:t>
            </a:r>
          </a:p>
          <a:p>
            <a:endParaRPr lang="en-US" sz="2000" dirty="0">
              <a:solidFill>
                <a:schemeClr val="bg1"/>
              </a:solidFill>
            </a:endParaRPr>
          </a:p>
          <a:p>
            <a:r>
              <a:rPr lang="en-US" sz="2000" dirty="0">
                <a:solidFill>
                  <a:schemeClr val="bg1"/>
                </a:solidFill>
              </a:rPr>
              <a:t>step 7:</a:t>
            </a:r>
          </a:p>
          <a:p>
            <a:r>
              <a:rPr lang="en-US" sz="2000" dirty="0">
                <a:solidFill>
                  <a:schemeClr val="bg1"/>
                </a:solidFill>
              </a:rPr>
              <a:t>I match 1V with 2V'</a:t>
            </a:r>
          </a:p>
          <a:p>
            <a:endParaRPr lang="en-US" sz="2000" dirty="0">
              <a:solidFill>
                <a:schemeClr val="bg1"/>
              </a:solidFill>
            </a:endParaRPr>
          </a:p>
          <a:p>
            <a:r>
              <a:rPr lang="en-US" sz="2000" dirty="0">
                <a:solidFill>
                  <a:schemeClr val="bg1"/>
                </a:solidFill>
              </a:rPr>
              <a:t>step 8:</a:t>
            </a:r>
          </a:p>
          <a:p>
            <a:r>
              <a:rPr lang="en-US" sz="2000" dirty="0">
                <a:solidFill>
                  <a:schemeClr val="bg1"/>
                </a:solidFill>
              </a:rPr>
              <a:t>I match 2V with 1V'</a:t>
            </a:r>
          </a:p>
          <a:p>
            <a:endParaRPr lang="en-US" sz="2000" dirty="0">
              <a:solidFill>
                <a:schemeClr val="bg1"/>
              </a:solidFill>
            </a:endParaRPr>
          </a:p>
          <a:p>
            <a:r>
              <a:rPr lang="en-US" sz="2000" dirty="0">
                <a:solidFill>
                  <a:schemeClr val="bg1"/>
                </a:solidFill>
              </a:rPr>
              <a:t>step 9 :</a:t>
            </a:r>
          </a:p>
          <a:p>
            <a:r>
              <a:rPr lang="en-US" sz="2000" dirty="0">
                <a:solidFill>
                  <a:schemeClr val="bg1"/>
                </a:solidFill>
              </a:rPr>
              <a:t>I match 3V with 3V'</a:t>
            </a:r>
          </a:p>
          <a:p>
            <a:r>
              <a:rPr lang="en-US" sz="2000" dirty="0">
                <a:solidFill>
                  <a:schemeClr val="bg1"/>
                </a:solidFill>
              </a:rPr>
              <a:t>it works I matched {1V 2V 3V} with { 2V' 1V' 3V'}</a:t>
            </a:r>
          </a:p>
          <a:p>
            <a:r>
              <a:rPr lang="en-US" sz="2000" dirty="0">
                <a:solidFill>
                  <a:schemeClr val="bg1"/>
                </a:solidFill>
              </a:rPr>
              <a:t>The graphs are isomorphic</a:t>
            </a:r>
            <a:endParaRPr lang="en-IN" sz="2000" dirty="0">
              <a:solidFill>
                <a:schemeClr val="bg1"/>
              </a:solidFill>
            </a:endParaRPr>
          </a:p>
        </p:txBody>
      </p:sp>
    </p:spTree>
    <p:extLst>
      <p:ext uri="{BB962C8B-B14F-4D97-AF65-F5344CB8AC3E}">
        <p14:creationId xmlns:p14="http://schemas.microsoft.com/office/powerpoint/2010/main" val="4046653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4B520-64DD-430F-9455-1A0CCEBB9107}"/>
              </a:ext>
            </a:extLst>
          </p:cNvPr>
          <p:cNvSpPr>
            <a:spLocks noGrp="1"/>
          </p:cNvSpPr>
          <p:nvPr>
            <p:ph type="title"/>
          </p:nvPr>
        </p:nvSpPr>
        <p:spPr>
          <a:noFill/>
        </p:spPr>
        <p:txBody>
          <a:bodyPr>
            <a:normAutofit fontScale="90000"/>
          </a:bodyPr>
          <a:lstStyle/>
          <a:p>
            <a:br>
              <a:rPr lang="en-IN" dirty="0"/>
            </a:br>
            <a:r>
              <a:rPr lang="en-IN" sz="5300" dirty="0">
                <a:solidFill>
                  <a:schemeClr val="bg1">
                    <a:lumMod val="95000"/>
                    <a:lumOff val="5000"/>
                  </a:schemeClr>
                </a:solidFill>
              </a:rPr>
              <a:t>Data Structures needed</a:t>
            </a:r>
            <a:br>
              <a:rPr lang="en-IN" dirty="0"/>
            </a:br>
            <a:endParaRPr lang="en-IN" dirty="0"/>
          </a:p>
        </p:txBody>
      </p:sp>
      <p:pic>
        <p:nvPicPr>
          <p:cNvPr id="6" name="Picture 5">
            <a:extLst>
              <a:ext uri="{FF2B5EF4-FFF2-40B4-BE49-F238E27FC236}">
                <a16:creationId xmlns:a16="http://schemas.microsoft.com/office/drawing/2014/main" id="{768EB036-6FF3-492B-981F-FDAEC19702D9}"/>
              </a:ext>
            </a:extLst>
          </p:cNvPr>
          <p:cNvPicPr>
            <a:picLocks noChangeAspect="1"/>
          </p:cNvPicPr>
          <p:nvPr/>
        </p:nvPicPr>
        <p:blipFill>
          <a:blip r:embed="rId2"/>
          <a:stretch>
            <a:fillRect/>
          </a:stretch>
        </p:blipFill>
        <p:spPr>
          <a:xfrm>
            <a:off x="329033" y="2374087"/>
            <a:ext cx="6279158" cy="3811371"/>
          </a:xfrm>
          <a:prstGeom prst="rect">
            <a:avLst/>
          </a:prstGeom>
        </p:spPr>
      </p:pic>
      <p:sp>
        <p:nvSpPr>
          <p:cNvPr id="8" name="TextBox 7">
            <a:extLst>
              <a:ext uri="{FF2B5EF4-FFF2-40B4-BE49-F238E27FC236}">
                <a16:creationId xmlns:a16="http://schemas.microsoft.com/office/drawing/2014/main" id="{9115F1AF-4D5D-47F0-AFB4-D4659A162443}"/>
              </a:ext>
            </a:extLst>
          </p:cNvPr>
          <p:cNvSpPr txBox="1"/>
          <p:nvPr/>
        </p:nvSpPr>
        <p:spPr>
          <a:xfrm>
            <a:off x="6787298" y="2374087"/>
            <a:ext cx="4939646" cy="4431983"/>
          </a:xfrm>
          <a:prstGeom prst="rect">
            <a:avLst/>
          </a:prstGeom>
          <a:noFill/>
        </p:spPr>
        <p:txBody>
          <a:bodyPr wrap="square">
            <a:spAutoFit/>
          </a:bodyPr>
          <a:lstStyle/>
          <a:p>
            <a:pPr marL="342900" indent="-342900">
              <a:buFont typeface="Wingdings" panose="05000000000000000000" pitchFamily="2" charset="2"/>
              <a:buChar char="v"/>
            </a:pPr>
            <a:r>
              <a:rPr lang="en-US" sz="2400" dirty="0">
                <a:solidFill>
                  <a:schemeClr val="bg1">
                    <a:lumMod val="95000"/>
                    <a:lumOff val="5000"/>
                  </a:schemeClr>
                </a:solidFill>
              </a:rPr>
              <a:t>We Use Graphs For Our Project As A Data Structure.</a:t>
            </a:r>
          </a:p>
          <a:p>
            <a:pPr marL="342900" indent="-342900">
              <a:buFont typeface="Wingdings" panose="05000000000000000000" pitchFamily="2" charset="2"/>
              <a:buChar char="v"/>
            </a:pPr>
            <a:r>
              <a:rPr lang="en-US" sz="2400" dirty="0">
                <a:solidFill>
                  <a:schemeClr val="bg1">
                    <a:lumMod val="95000"/>
                    <a:lumOff val="5000"/>
                  </a:schemeClr>
                </a:solidFill>
              </a:rPr>
              <a:t>Graphs Are Powerful Data Structure To Represent Objects And Their Concept.</a:t>
            </a:r>
          </a:p>
          <a:p>
            <a:pPr marL="342900" indent="-342900">
              <a:buFont typeface="Wingdings" panose="05000000000000000000" pitchFamily="2" charset="2"/>
              <a:buChar char="v"/>
            </a:pPr>
            <a:r>
              <a:rPr lang="en-US" sz="2400" dirty="0">
                <a:solidFill>
                  <a:schemeClr val="bg1">
                    <a:lumMod val="95000"/>
                    <a:lumOff val="5000"/>
                  </a:schemeClr>
                </a:solidFill>
              </a:rPr>
              <a:t>Objects Are Nothing But Nodes And Edges Describes Relation Among Object</a:t>
            </a:r>
          </a:p>
          <a:p>
            <a:pPr marL="342900" indent="-342900">
              <a:buFont typeface="Wingdings" panose="05000000000000000000" pitchFamily="2" charset="2"/>
              <a:buChar char="v"/>
            </a:pPr>
            <a:r>
              <a:rPr lang="en-US" sz="2400" dirty="0">
                <a:solidFill>
                  <a:schemeClr val="bg1">
                    <a:lumMod val="95000"/>
                    <a:lumOff val="5000"/>
                  </a:schemeClr>
                </a:solidFill>
              </a:rPr>
              <a:t>Graphs Are Remains Same If And Only If We Are Not Changing Their Label.</a:t>
            </a:r>
          </a:p>
          <a:p>
            <a:endParaRPr lang="en-IN" dirty="0"/>
          </a:p>
        </p:txBody>
      </p:sp>
    </p:spTree>
    <p:extLst>
      <p:ext uri="{BB962C8B-B14F-4D97-AF65-F5344CB8AC3E}">
        <p14:creationId xmlns:p14="http://schemas.microsoft.com/office/powerpoint/2010/main" val="79240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A70D-1DDB-4DB9-B376-E0728CD495CB}"/>
              </a:ext>
            </a:extLst>
          </p:cNvPr>
          <p:cNvSpPr>
            <a:spLocks noGrp="1"/>
          </p:cNvSpPr>
          <p:nvPr>
            <p:ph type="title"/>
          </p:nvPr>
        </p:nvSpPr>
        <p:spPr>
          <a:noFill/>
        </p:spPr>
        <p:txBody>
          <a:bodyPr>
            <a:normAutofit fontScale="90000"/>
          </a:bodyPr>
          <a:lstStyle/>
          <a:p>
            <a:br>
              <a:rPr lang="en-IN" dirty="0"/>
            </a:br>
            <a:r>
              <a:rPr lang="en-IN" sz="5300" dirty="0">
                <a:solidFill>
                  <a:schemeClr val="bg1">
                    <a:lumMod val="95000"/>
                    <a:lumOff val="5000"/>
                  </a:schemeClr>
                </a:solidFill>
              </a:rPr>
              <a:t>GitHub setup</a:t>
            </a:r>
            <a:br>
              <a:rPr lang="en-IN" dirty="0"/>
            </a:br>
            <a:endParaRPr lang="en-IN" dirty="0"/>
          </a:p>
        </p:txBody>
      </p:sp>
      <p:sp>
        <p:nvSpPr>
          <p:cNvPr id="6" name="TextBox 5">
            <a:extLst>
              <a:ext uri="{FF2B5EF4-FFF2-40B4-BE49-F238E27FC236}">
                <a16:creationId xmlns:a16="http://schemas.microsoft.com/office/drawing/2014/main" id="{550F65CB-499B-4B44-9C3B-320201F74762}"/>
              </a:ext>
            </a:extLst>
          </p:cNvPr>
          <p:cNvSpPr txBox="1"/>
          <p:nvPr/>
        </p:nvSpPr>
        <p:spPr>
          <a:xfrm>
            <a:off x="1628257" y="2028825"/>
            <a:ext cx="9201150" cy="523220"/>
          </a:xfrm>
          <a:prstGeom prst="rect">
            <a:avLst/>
          </a:prstGeom>
          <a:noFill/>
        </p:spPr>
        <p:txBody>
          <a:bodyPr wrap="square">
            <a:spAutoFit/>
          </a:bodyPr>
          <a:lstStyle/>
          <a:p>
            <a:r>
              <a:rPr lang="en-IN" sz="2800" dirty="0">
                <a:solidFill>
                  <a:schemeClr val="bg1">
                    <a:lumMod val="95000"/>
                    <a:lumOff val="5000"/>
                  </a:schemeClr>
                </a:solidFill>
              </a:rPr>
              <a:t>Link: https://github.com/sowgna2303/DAA_PROJECT</a:t>
            </a:r>
          </a:p>
        </p:txBody>
      </p:sp>
      <p:pic>
        <p:nvPicPr>
          <p:cNvPr id="8" name="Picture 7">
            <a:extLst>
              <a:ext uri="{FF2B5EF4-FFF2-40B4-BE49-F238E27FC236}">
                <a16:creationId xmlns:a16="http://schemas.microsoft.com/office/drawing/2014/main" id="{645A90A7-BAD0-45DF-AD7E-97EA2340AC27}"/>
              </a:ext>
            </a:extLst>
          </p:cNvPr>
          <p:cNvPicPr>
            <a:picLocks noChangeAspect="1"/>
          </p:cNvPicPr>
          <p:nvPr/>
        </p:nvPicPr>
        <p:blipFill>
          <a:blip r:embed="rId3"/>
          <a:stretch>
            <a:fillRect/>
          </a:stretch>
        </p:blipFill>
        <p:spPr>
          <a:xfrm>
            <a:off x="1021405" y="2626421"/>
            <a:ext cx="10107038" cy="4144030"/>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2038522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73F8B-9418-46DB-888C-D6A494613BDC}"/>
              </a:ext>
            </a:extLst>
          </p:cNvPr>
          <p:cNvSpPr>
            <a:spLocks noGrp="1"/>
          </p:cNvSpPr>
          <p:nvPr>
            <p:ph type="title"/>
          </p:nvPr>
        </p:nvSpPr>
        <p:spPr>
          <a:noFill/>
        </p:spPr>
        <p:txBody>
          <a:bodyPr>
            <a:normAutofit fontScale="90000"/>
          </a:bodyPr>
          <a:lstStyle/>
          <a:p>
            <a:br>
              <a:rPr lang="en-US" sz="5300" dirty="0">
                <a:solidFill>
                  <a:schemeClr val="bg1">
                    <a:lumMod val="95000"/>
                    <a:lumOff val="5000"/>
                  </a:schemeClr>
                </a:solidFill>
              </a:rPr>
            </a:br>
            <a:r>
              <a:rPr lang="en-US" sz="5300" dirty="0">
                <a:solidFill>
                  <a:schemeClr val="bg1">
                    <a:lumMod val="95000"/>
                    <a:lumOff val="5000"/>
                  </a:schemeClr>
                </a:solidFill>
              </a:rPr>
              <a:t>Division of work among the group members</a:t>
            </a:r>
            <a:br>
              <a:rPr lang="en-US" dirty="0"/>
            </a:br>
            <a:endParaRPr lang="en-IN" dirty="0"/>
          </a:p>
        </p:txBody>
      </p:sp>
      <p:graphicFrame>
        <p:nvGraphicFramePr>
          <p:cNvPr id="5" name="Diagram 4">
            <a:extLst>
              <a:ext uri="{FF2B5EF4-FFF2-40B4-BE49-F238E27FC236}">
                <a16:creationId xmlns:a16="http://schemas.microsoft.com/office/drawing/2014/main" id="{0A90FE25-14CB-4358-93B8-E302BE88D99C}"/>
              </a:ext>
            </a:extLst>
          </p:cNvPr>
          <p:cNvGraphicFramePr/>
          <p:nvPr>
            <p:extLst>
              <p:ext uri="{D42A27DB-BD31-4B8C-83A1-F6EECF244321}">
                <p14:modId xmlns:p14="http://schemas.microsoft.com/office/powerpoint/2010/main" val="11067064"/>
              </p:ext>
            </p:extLst>
          </p:nvPr>
        </p:nvGraphicFramePr>
        <p:xfrm>
          <a:off x="1333792" y="2479250"/>
          <a:ext cx="9846398" cy="3561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5470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Organic</Template>
  <TotalTime>392</TotalTime>
  <Words>652</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 Nova</vt:lpstr>
      <vt:lpstr>Arial Nova Light</vt:lpstr>
      <vt:lpstr>Calibri</vt:lpstr>
      <vt:lpstr>Wingdings</vt:lpstr>
      <vt:lpstr>Wingdings 2</vt:lpstr>
      <vt:lpstr>SlateVTI</vt:lpstr>
      <vt:lpstr>Design And Analysis of Algorithms</vt:lpstr>
      <vt:lpstr> Problem Statement </vt:lpstr>
      <vt:lpstr> Existing solutions/ Naive solutions </vt:lpstr>
      <vt:lpstr> Proposed Algorithm Design Technique </vt:lpstr>
      <vt:lpstr>PowerPoint Presentation</vt:lpstr>
      <vt:lpstr>PowerPoint Presentation</vt:lpstr>
      <vt:lpstr> Data Structures needed </vt:lpstr>
      <vt:lpstr> GitHub setup </vt:lpstr>
      <vt:lpstr> Division of work among the group members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dc:title>
  <dc:creator>Sowgna N</dc:creator>
  <cp:lastModifiedBy>Sowgna N</cp:lastModifiedBy>
  <cp:revision>5</cp:revision>
  <dcterms:created xsi:type="dcterms:W3CDTF">2022-02-21T13:14:13Z</dcterms:created>
  <dcterms:modified xsi:type="dcterms:W3CDTF">2022-02-25T09:15:54Z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