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6" r:id="rId7"/>
    <p:sldId id="317" r:id="rId8"/>
    <p:sldId id="318" r:id="rId9"/>
    <p:sldId id="319" r:id="rId10"/>
    <p:sldId id="320" r:id="rId11"/>
    <p:sldId id="311" r:id="rId12"/>
    <p:sldId id="321" r:id="rId13"/>
    <p:sldId id="322" r:id="rId14"/>
    <p:sldId id="312" r:id="rId15"/>
    <p:sldId id="315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gna N" userId="56f065b50321d9c6" providerId="LiveId" clId="{5AC36996-9347-40C1-81B2-D79226FE9C3A}"/>
    <pc:docChg chg="custSel addSld modSld">
      <pc:chgData name="Sowgna N" userId="56f065b50321d9c6" providerId="LiveId" clId="{5AC36996-9347-40C1-81B2-D79226FE9C3A}" dt="2022-04-09T03:53:06.005" v="44" actId="1076"/>
      <pc:docMkLst>
        <pc:docMk/>
      </pc:docMkLst>
      <pc:sldChg chg="addSp modSp new mod">
        <pc:chgData name="Sowgna N" userId="56f065b50321d9c6" providerId="LiveId" clId="{5AC36996-9347-40C1-81B2-D79226FE9C3A}" dt="2022-04-09T03:49:07.773" v="13" actId="1076"/>
        <pc:sldMkLst>
          <pc:docMk/>
          <pc:sldMk cId="3298132787" sldId="319"/>
        </pc:sldMkLst>
        <pc:spChg chg="mod">
          <ac:chgData name="Sowgna N" userId="56f065b50321d9c6" providerId="LiveId" clId="{5AC36996-9347-40C1-81B2-D79226FE9C3A}" dt="2022-04-09T03:48:14.417" v="1"/>
          <ac:spMkLst>
            <pc:docMk/>
            <pc:sldMk cId="3298132787" sldId="319"/>
            <ac:spMk id="2" creationId="{11EA1121-E82F-4240-B64F-AE2E98B9F604}"/>
          </ac:spMkLst>
        </pc:spChg>
        <pc:picChg chg="add mod">
          <ac:chgData name="Sowgna N" userId="56f065b50321d9c6" providerId="LiveId" clId="{5AC36996-9347-40C1-81B2-D79226FE9C3A}" dt="2022-04-09T03:49:07.773" v="13" actId="1076"/>
          <ac:picMkLst>
            <pc:docMk/>
            <pc:sldMk cId="3298132787" sldId="319"/>
            <ac:picMk id="3" creationId="{8E82FEFC-3BFF-44D9-AEA1-AA3B747398A9}"/>
          </ac:picMkLst>
        </pc:picChg>
      </pc:sldChg>
      <pc:sldChg chg="addSp modSp new mod">
        <pc:chgData name="Sowgna N" userId="56f065b50321d9c6" providerId="LiveId" clId="{5AC36996-9347-40C1-81B2-D79226FE9C3A}" dt="2022-04-09T03:48:59.512" v="10" actId="1076"/>
        <pc:sldMkLst>
          <pc:docMk/>
          <pc:sldMk cId="3519181327" sldId="320"/>
        </pc:sldMkLst>
        <pc:picChg chg="add mod">
          <ac:chgData name="Sowgna N" userId="56f065b50321d9c6" providerId="LiveId" clId="{5AC36996-9347-40C1-81B2-D79226FE9C3A}" dt="2022-04-09T03:48:59.512" v="10" actId="1076"/>
          <ac:picMkLst>
            <pc:docMk/>
            <pc:sldMk cId="3519181327" sldId="320"/>
            <ac:picMk id="2" creationId="{6DDCA4C1-7144-43B0-AA1D-BA60945E06F2}"/>
          </ac:picMkLst>
        </pc:picChg>
      </pc:sldChg>
      <pc:sldChg chg="addSp modSp new mod">
        <pc:chgData name="Sowgna N" userId="56f065b50321d9c6" providerId="LiveId" clId="{5AC36996-9347-40C1-81B2-D79226FE9C3A}" dt="2022-04-09T03:50:50.730" v="26"/>
        <pc:sldMkLst>
          <pc:docMk/>
          <pc:sldMk cId="2075274845" sldId="321"/>
        </pc:sldMkLst>
        <pc:spChg chg="mod">
          <ac:chgData name="Sowgna N" userId="56f065b50321d9c6" providerId="LiveId" clId="{5AC36996-9347-40C1-81B2-D79226FE9C3A}" dt="2022-04-09T03:50:50.730" v="26"/>
          <ac:spMkLst>
            <pc:docMk/>
            <pc:sldMk cId="2075274845" sldId="321"/>
            <ac:spMk id="2" creationId="{E966E18A-D18C-4DA9-9F11-E4BEAECC2A88}"/>
          </ac:spMkLst>
        </pc:spChg>
        <pc:spChg chg="add mod">
          <ac:chgData name="Sowgna N" userId="56f065b50321d9c6" providerId="LiveId" clId="{5AC36996-9347-40C1-81B2-D79226FE9C3A}" dt="2022-04-09T03:49:55.260" v="18" actId="1076"/>
          <ac:spMkLst>
            <pc:docMk/>
            <pc:sldMk cId="2075274845" sldId="321"/>
            <ac:spMk id="4" creationId="{4CF6C893-C717-429F-B190-9EFDA3EC14F7}"/>
          </ac:spMkLst>
        </pc:spChg>
        <pc:spChg chg="add mod">
          <ac:chgData name="Sowgna N" userId="56f065b50321d9c6" providerId="LiveId" clId="{5AC36996-9347-40C1-81B2-D79226FE9C3A}" dt="2022-04-09T03:50:32.250" v="25" actId="255"/>
          <ac:spMkLst>
            <pc:docMk/>
            <pc:sldMk cId="2075274845" sldId="321"/>
            <ac:spMk id="6" creationId="{270D907E-1FBA-4B38-8695-3246647008C6}"/>
          </ac:spMkLst>
        </pc:spChg>
      </pc:sldChg>
      <pc:sldChg chg="addSp delSp modSp new mod">
        <pc:chgData name="Sowgna N" userId="56f065b50321d9c6" providerId="LiveId" clId="{5AC36996-9347-40C1-81B2-D79226FE9C3A}" dt="2022-04-09T03:53:06.005" v="44" actId="1076"/>
        <pc:sldMkLst>
          <pc:docMk/>
          <pc:sldMk cId="1721988526" sldId="322"/>
        </pc:sldMkLst>
        <pc:spChg chg="del">
          <ac:chgData name="Sowgna N" userId="56f065b50321d9c6" providerId="LiveId" clId="{5AC36996-9347-40C1-81B2-D79226FE9C3A}" dt="2022-04-09T03:51:42.925" v="32" actId="21"/>
          <ac:spMkLst>
            <pc:docMk/>
            <pc:sldMk cId="1721988526" sldId="322"/>
            <ac:spMk id="2" creationId="{135302DD-AC2A-4D11-9109-0F84AE9FA30C}"/>
          </ac:spMkLst>
        </pc:spChg>
        <pc:spChg chg="add mod">
          <ac:chgData name="Sowgna N" userId="56f065b50321d9c6" providerId="LiveId" clId="{5AC36996-9347-40C1-81B2-D79226FE9C3A}" dt="2022-04-09T03:52:18.395" v="37" actId="1076"/>
          <ac:spMkLst>
            <pc:docMk/>
            <pc:sldMk cId="1721988526" sldId="322"/>
            <ac:spMk id="4" creationId="{EF34440B-2F5F-4B59-94AC-3F5B5EBA6D12}"/>
          </ac:spMkLst>
        </pc:spChg>
        <pc:spChg chg="add mod">
          <ac:chgData name="Sowgna N" userId="56f065b50321d9c6" providerId="LiveId" clId="{5AC36996-9347-40C1-81B2-D79226FE9C3A}" dt="2022-04-09T03:52:38.451" v="40" actId="1076"/>
          <ac:spMkLst>
            <pc:docMk/>
            <pc:sldMk cId="1721988526" sldId="322"/>
            <ac:spMk id="6" creationId="{F9AE91C2-263F-4940-BE82-1F416024DB54}"/>
          </ac:spMkLst>
        </pc:spChg>
        <pc:spChg chg="add mod">
          <ac:chgData name="Sowgna N" userId="56f065b50321d9c6" providerId="LiveId" clId="{5AC36996-9347-40C1-81B2-D79226FE9C3A}" dt="2022-04-09T03:53:06.005" v="44" actId="1076"/>
          <ac:spMkLst>
            <pc:docMk/>
            <pc:sldMk cId="1721988526" sldId="322"/>
            <ac:spMk id="8" creationId="{03E2CDB6-6DAB-41A6-8CA4-31E4A153EE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172641"/>
            <a:ext cx="6253317" cy="3161349"/>
          </a:xfrm>
        </p:spPr>
        <p:txBody>
          <a:bodyPr>
            <a:noAutofit/>
          </a:bodyPr>
          <a:lstStyle/>
          <a:p>
            <a:r>
              <a:rPr lang="en-US" sz="6600" dirty="0"/>
              <a:t>NETFLIX DATA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IN" sz="5600" dirty="0"/>
              <a:t>Presenters:</a:t>
            </a:r>
          </a:p>
          <a:p>
            <a:pPr algn="r"/>
            <a:r>
              <a:rPr lang="en-IN" sz="5600" dirty="0"/>
              <a:t>Miss. Tahseen Begum_2010030168</a:t>
            </a:r>
          </a:p>
          <a:p>
            <a:pPr algn="r"/>
            <a:r>
              <a:rPr lang="en-IN" sz="5600" dirty="0"/>
              <a:t>Miss. </a:t>
            </a:r>
            <a:r>
              <a:rPr lang="en-IN" sz="5600" dirty="0" err="1"/>
              <a:t>Keerthana</a:t>
            </a:r>
            <a:r>
              <a:rPr lang="en-IN" sz="5600" dirty="0"/>
              <a:t> Pulugam_2010030445</a:t>
            </a:r>
          </a:p>
          <a:p>
            <a:pPr algn="r"/>
            <a:r>
              <a:rPr lang="en-IN" sz="5600" dirty="0"/>
              <a:t>Miss. Pravallika_201003004</a:t>
            </a:r>
          </a:p>
          <a:p>
            <a:pPr algn="r"/>
            <a:r>
              <a:rPr lang="en-IN" sz="5600" dirty="0"/>
              <a:t>Miss. Sowgna_2010030344      </a:t>
            </a:r>
          </a:p>
          <a:p>
            <a:pPr algn="r"/>
            <a:r>
              <a:rPr lang="en-IN" sz="5600" dirty="0"/>
              <a:t>Guide: Chanda Raj Kumar Rao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4440B-2F5F-4B59-94AC-3F5B5EBA6D12}"/>
              </a:ext>
            </a:extLst>
          </p:cNvPr>
          <p:cNvSpPr txBox="1"/>
          <p:nvPr/>
        </p:nvSpPr>
        <p:spPr>
          <a:xfrm>
            <a:off x="829559" y="1890627"/>
            <a:ext cx="81518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Step-11:</a:t>
            </a:r>
          </a:p>
          <a:p>
            <a:r>
              <a:rPr lang="en-IN" dirty="0"/>
              <a:t>netflix_data.info()</a:t>
            </a:r>
          </a:p>
          <a:p>
            <a:r>
              <a:rPr lang="en-IN" dirty="0"/>
              <a:t>Step-12:</a:t>
            </a:r>
          </a:p>
          <a:p>
            <a:r>
              <a:rPr lang="en-IN" dirty="0" err="1"/>
              <a:t>netflix_data.value_counts</a:t>
            </a:r>
            <a:r>
              <a:rPr lang="en-IN" dirty="0"/>
              <a:t>()</a:t>
            </a:r>
          </a:p>
          <a:p>
            <a:r>
              <a:rPr lang="en-IN" dirty="0"/>
              <a:t>Step-13:</a:t>
            </a:r>
          </a:p>
          <a:p>
            <a:r>
              <a:rPr lang="en-IN" dirty="0" err="1"/>
              <a:t>netflix_data.nunique</a:t>
            </a:r>
            <a:r>
              <a:rPr lang="en-IN" dirty="0"/>
              <a:t>()</a:t>
            </a:r>
          </a:p>
          <a:p>
            <a:r>
              <a:rPr lang="en-IN" dirty="0"/>
              <a:t>Step-14:</a:t>
            </a:r>
          </a:p>
          <a:p>
            <a:r>
              <a:rPr lang="en-IN" dirty="0" err="1"/>
              <a:t>netflix_data</a:t>
            </a:r>
            <a:r>
              <a:rPr lang="en-IN" dirty="0"/>
              <a:t>[</a:t>
            </a:r>
            <a:r>
              <a:rPr lang="en-IN" dirty="0" err="1"/>
              <a:t>netflix_data.duplicated</a:t>
            </a:r>
            <a:r>
              <a:rPr lang="en-IN" dirty="0"/>
              <a:t>()]</a:t>
            </a:r>
          </a:p>
          <a:p>
            <a:r>
              <a:rPr lang="en-IN" dirty="0"/>
              <a:t>Step-15:</a:t>
            </a:r>
          </a:p>
          <a:p>
            <a:r>
              <a:rPr lang="en-IN" dirty="0" err="1"/>
              <a:t>netflix_data.drop_duplicates</a:t>
            </a:r>
            <a:r>
              <a:rPr lang="en-IN" dirty="0"/>
              <a:t>()</a:t>
            </a:r>
          </a:p>
          <a:p>
            <a:r>
              <a:rPr lang="en-IN" dirty="0"/>
              <a:t>Step-16:</a:t>
            </a:r>
          </a:p>
          <a:p>
            <a:r>
              <a:rPr lang="en-IN" dirty="0" err="1"/>
              <a:t>netflix_data.isnull</a:t>
            </a:r>
            <a:r>
              <a:rPr lang="en-IN" dirty="0"/>
              <a:t>()</a:t>
            </a:r>
          </a:p>
          <a:p>
            <a:r>
              <a:rPr lang="en-IN" dirty="0"/>
              <a:t>Step-17:</a:t>
            </a:r>
          </a:p>
          <a:p>
            <a:r>
              <a:rPr lang="en-IN" dirty="0" err="1"/>
              <a:t>netflix_data.isnull</a:t>
            </a:r>
            <a:r>
              <a:rPr lang="en-IN" dirty="0"/>
              <a:t>().sum()</a:t>
            </a:r>
          </a:p>
          <a:p>
            <a:r>
              <a:rPr lang="en-IN" dirty="0"/>
              <a:t>Step-18:</a:t>
            </a:r>
          </a:p>
          <a:p>
            <a:r>
              <a:rPr lang="en-IN" dirty="0"/>
              <a:t>!pip install 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E91C2-263F-4940-BE82-1F416024DB54}"/>
              </a:ext>
            </a:extLst>
          </p:cNvPr>
          <p:cNvSpPr txBox="1"/>
          <p:nvPr/>
        </p:nvSpPr>
        <p:spPr>
          <a:xfrm>
            <a:off x="6181942" y="2013737"/>
            <a:ext cx="55988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Step-19:</a:t>
            </a:r>
          </a:p>
          <a:p>
            <a:r>
              <a:rPr lang="en-IN" sz="1600" dirty="0"/>
              <a:t>import seaborn as </a:t>
            </a:r>
            <a:r>
              <a:rPr lang="en-IN" sz="1600" dirty="0" err="1"/>
              <a:t>sns</a:t>
            </a:r>
            <a:endParaRPr lang="en-IN" sz="1600" dirty="0"/>
          </a:p>
          <a:p>
            <a:r>
              <a:rPr lang="en-IN" sz="1600" dirty="0"/>
              <a:t>Step-20:</a:t>
            </a:r>
          </a:p>
          <a:p>
            <a:r>
              <a:rPr lang="en-IN" sz="1600" dirty="0" err="1"/>
              <a:t>sns.heatmap</a:t>
            </a:r>
            <a:r>
              <a:rPr lang="en-IN" sz="1600" dirty="0"/>
              <a:t>(</a:t>
            </a:r>
            <a:r>
              <a:rPr lang="en-IN" sz="1600" dirty="0" err="1"/>
              <a:t>netflix_data.isnull</a:t>
            </a:r>
            <a:r>
              <a:rPr lang="en-IN" sz="1600" dirty="0"/>
              <a:t>())</a:t>
            </a:r>
          </a:p>
          <a:p>
            <a:r>
              <a:rPr lang="en-IN" sz="1600" dirty="0"/>
              <a:t>Step-21: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</a:t>
            </a:r>
            <a:r>
              <a:rPr lang="en-IN" sz="1600" dirty="0" err="1"/>
              <a:t>netflix_data</a:t>
            </a:r>
            <a:r>
              <a:rPr lang="en-IN" sz="1600" dirty="0"/>
              <a:t>['title'].</a:t>
            </a:r>
            <a:r>
              <a:rPr lang="en-IN" sz="1600" dirty="0" err="1"/>
              <a:t>isin</a:t>
            </a:r>
            <a:r>
              <a:rPr lang="en-IN" sz="1600" dirty="0"/>
              <a:t>(['Blood &amp; Water’])]</a:t>
            </a:r>
          </a:p>
          <a:p>
            <a:r>
              <a:rPr lang="en-IN" sz="1600" dirty="0"/>
              <a:t>Step-22: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']=</a:t>
            </a:r>
            <a:r>
              <a:rPr lang="en-IN" sz="1600" dirty="0" err="1"/>
              <a:t>pd.to_datetime</a:t>
            </a:r>
            <a:r>
              <a:rPr lang="en-IN" sz="1600" dirty="0"/>
              <a:t>(</a:t>
            </a:r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date_added</a:t>
            </a:r>
            <a:r>
              <a:rPr lang="en-IN" sz="1600" dirty="0"/>
              <a:t>’])</a:t>
            </a:r>
          </a:p>
          <a:p>
            <a:r>
              <a:rPr lang="en-IN" sz="1600" dirty="0"/>
              <a:t>Step-23:</a:t>
            </a:r>
          </a:p>
          <a:p>
            <a:r>
              <a:rPr lang="en-IN" sz="1600" dirty="0" err="1"/>
              <a:t>netflix_data.head</a:t>
            </a:r>
            <a:r>
              <a:rPr lang="en-IN" sz="1600" dirty="0"/>
              <a:t>()</a:t>
            </a:r>
          </a:p>
          <a:p>
            <a:r>
              <a:rPr lang="en-IN" sz="1600" dirty="0"/>
              <a:t>Step-24: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'].</a:t>
            </a:r>
            <a:r>
              <a:rPr lang="en-IN" sz="1600" dirty="0" err="1"/>
              <a:t>dt.year.value_counts</a:t>
            </a:r>
            <a:r>
              <a:rPr lang="en-IN" sz="1600" dirty="0"/>
              <a:t>()</a:t>
            </a:r>
          </a:p>
          <a:p>
            <a:r>
              <a:rPr lang="en-IN" sz="1600" dirty="0"/>
              <a:t>Step-25:</a:t>
            </a:r>
          </a:p>
          <a:p>
            <a:r>
              <a:rPr lang="en-IN" sz="1600" dirty="0" err="1"/>
              <a:t>netflix_data</a:t>
            </a:r>
            <a:r>
              <a:rPr lang="en-IN" sz="1600" dirty="0"/>
              <a:t>['</a:t>
            </a:r>
            <a:r>
              <a:rPr lang="en-IN" sz="1600" dirty="0" err="1"/>
              <a:t>Date_N</a:t>
            </a:r>
            <a:r>
              <a:rPr lang="en-IN" sz="1600" dirty="0"/>
              <a:t>'].</a:t>
            </a:r>
            <a:r>
              <a:rPr lang="en-IN" sz="1600" dirty="0" err="1"/>
              <a:t>dt.year.value_counts</a:t>
            </a:r>
            <a:r>
              <a:rPr lang="en-IN" sz="1600" dirty="0"/>
              <a:t>().plot(kind='bar’)</a:t>
            </a:r>
          </a:p>
          <a:p>
            <a:r>
              <a:rPr lang="en-IN" sz="1600" dirty="0"/>
              <a:t>Step-26:</a:t>
            </a:r>
          </a:p>
          <a:p>
            <a:r>
              <a:rPr lang="en-IN" sz="1600" dirty="0" err="1"/>
              <a:t>netflix_data.groupby</a:t>
            </a:r>
            <a:r>
              <a:rPr lang="en-IN" sz="1600" dirty="0"/>
              <a:t>('type').</a:t>
            </a:r>
            <a:r>
              <a:rPr lang="en-IN" sz="1600" dirty="0" err="1"/>
              <a:t>type.count</a:t>
            </a:r>
            <a:r>
              <a:rPr lang="en-IN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CDB6-6DAB-41A6-8CA4-31E4A153EEDF}"/>
              </a:ext>
            </a:extLst>
          </p:cNvPr>
          <p:cNvSpPr txBox="1"/>
          <p:nvPr/>
        </p:nvSpPr>
        <p:spPr>
          <a:xfrm>
            <a:off x="980388" y="1182740"/>
            <a:ext cx="7708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Code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2198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E809-5C95-4A03-A9C8-CC1B8D99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256D-87DC-4932-BB9A-AC5C4705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012440"/>
          </a:xfrm>
        </p:spPr>
        <p:txBody>
          <a:bodyPr>
            <a:normAutofit fontScale="25000" lnSpcReduction="20000"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&lt;meta name="viewport" content="with=device-width, initial-scale=1.0"&gt;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&lt;title&gt;Netflix Data Analysis&lt;/title&gt;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 ="stylesheet"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="style.css"&gt;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</a:t>
            </a:r>
            <a:r>
              <a:rPr lang="en-IN" sz="3600" dirty="0" err="1">
                <a:solidFill>
                  <a:schemeClr val="tx1"/>
                </a:solidFill>
              </a:rPr>
              <a:t>preconnect</a:t>
            </a:r>
            <a:r>
              <a:rPr lang="en-IN" sz="3600" dirty="0">
                <a:solidFill>
                  <a:schemeClr val="tx1"/>
                </a:solidFill>
              </a:rPr>
              <a:t>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="https://fonts.googleapis.com"&gt;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</a:t>
            </a:r>
            <a:r>
              <a:rPr lang="en-IN" sz="3600" dirty="0" err="1">
                <a:solidFill>
                  <a:schemeClr val="tx1"/>
                </a:solidFill>
              </a:rPr>
              <a:t>preconnect</a:t>
            </a:r>
            <a:r>
              <a:rPr lang="en-IN" sz="3600" dirty="0">
                <a:solidFill>
                  <a:schemeClr val="tx1"/>
                </a:solidFill>
              </a:rPr>
              <a:t>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="https://fonts.gstatic.com" </a:t>
            </a:r>
            <a:r>
              <a:rPr lang="en-IN" sz="3600" dirty="0" err="1">
                <a:solidFill>
                  <a:schemeClr val="tx1"/>
                </a:solidFill>
              </a:rPr>
              <a:t>crossorigin</a:t>
            </a:r>
            <a:r>
              <a:rPr lang="en-IN" sz="36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="https://fonts.googleapis.com/css2?family=Poppins:wght@100;200;300;400;600;700&amp;display=swap"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="stylesheet"&gt;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&lt;link </a:t>
            </a:r>
            <a:r>
              <a:rPr lang="en-IN" sz="3600" dirty="0" err="1">
                <a:solidFill>
                  <a:schemeClr val="tx1"/>
                </a:solidFill>
              </a:rPr>
              <a:t>rel</a:t>
            </a:r>
            <a:r>
              <a:rPr lang="en-IN" sz="3600" dirty="0">
                <a:solidFill>
                  <a:schemeClr val="tx1"/>
                </a:solidFill>
              </a:rPr>
              <a:t>="stylesheet" </a:t>
            </a:r>
            <a:r>
              <a:rPr lang="en-IN" sz="3600" dirty="0" err="1">
                <a:solidFill>
                  <a:schemeClr val="tx1"/>
                </a:solidFill>
              </a:rPr>
              <a:t>href</a:t>
            </a:r>
            <a:r>
              <a:rPr lang="en-IN" sz="3600" dirty="0">
                <a:solidFill>
                  <a:schemeClr val="tx1"/>
                </a:solidFill>
              </a:rPr>
              <a:t>="https://stackpath.bootstrapcdn.com/font-awesome/4.7.0/</a:t>
            </a:r>
            <a:r>
              <a:rPr lang="en-IN" sz="3600" dirty="0" err="1">
                <a:solidFill>
                  <a:schemeClr val="tx1"/>
                </a:solidFill>
              </a:rPr>
              <a:t>css</a:t>
            </a:r>
            <a:r>
              <a:rPr lang="en-IN" sz="3600" dirty="0">
                <a:solidFill>
                  <a:schemeClr val="tx1"/>
                </a:solidFill>
              </a:rPr>
              <a:t>/font-awesome.min.css"&gt;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&lt;section class="sub-header"&gt;</a:t>
            </a:r>
          </a:p>
          <a:p>
            <a:r>
              <a:rPr lang="en-IN" sz="3600" dirty="0">
                <a:solidFill>
                  <a:schemeClr val="tx1"/>
                </a:solidFill>
              </a:rPr>
              <a:t>        &lt;nav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8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20BF-B7F5-420F-AB10-A3889DD0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0066-AB6C-4FA7-B755-7C61DAED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000" dirty="0"/>
              <a:t> </a:t>
            </a:r>
            <a:r>
              <a:rPr lang="en-IN" sz="4000" dirty="0">
                <a:solidFill>
                  <a:schemeClr val="tx1"/>
                </a:solidFill>
              </a:rPr>
              <a:t>&lt;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 class="fa fa-times-circle" onclick="</a:t>
            </a:r>
            <a:r>
              <a:rPr lang="en-IN" sz="4000" dirty="0" err="1">
                <a:solidFill>
                  <a:schemeClr val="tx1"/>
                </a:solidFill>
              </a:rPr>
              <a:t>hideMenu</a:t>
            </a:r>
            <a:r>
              <a:rPr lang="en-IN" sz="4000" dirty="0">
                <a:solidFill>
                  <a:schemeClr val="tx1"/>
                </a:solidFill>
              </a:rPr>
              <a:t>()"&gt;&lt;/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&lt;</a:t>
            </a:r>
            <a:r>
              <a:rPr lang="en-IN" sz="4000" dirty="0" err="1">
                <a:solidFill>
                  <a:schemeClr val="tx1"/>
                </a:solidFill>
              </a:rPr>
              <a:t>ul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="index.html"&gt;HOME&lt;/a&gt;&lt;/li&gt;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="about.html"&gt;ABOUT&lt;/a&gt;&lt;/li&gt;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="movie.html"&gt;MOIVES&lt;/a&gt;&lt;/li&gt;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="data_analysis.html"&gt;ANALYSIS&lt;/a&gt;&lt;/li&gt;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="https://github.com/K-L-U-H/</a:t>
            </a:r>
            <a:r>
              <a:rPr lang="en-IN" sz="4000" dirty="0" err="1">
                <a:solidFill>
                  <a:schemeClr val="tx1"/>
                </a:solidFill>
              </a:rPr>
              <a:t>Netflix_Data_Analysis</a:t>
            </a:r>
            <a:r>
              <a:rPr lang="en-IN" sz="4000" dirty="0">
                <a:solidFill>
                  <a:schemeClr val="tx1"/>
                </a:solidFill>
              </a:rPr>
              <a:t>/blob/main/pfsd%20data%20preprocessing%20(1).</a:t>
            </a:r>
            <a:r>
              <a:rPr lang="en-IN" sz="4000" dirty="0" err="1">
                <a:solidFill>
                  <a:schemeClr val="tx1"/>
                </a:solidFill>
              </a:rPr>
              <a:t>ipynb</a:t>
            </a:r>
            <a:r>
              <a:rPr lang="en-IN" sz="4000" dirty="0">
                <a:solidFill>
                  <a:schemeClr val="tx1"/>
                </a:solidFill>
              </a:rPr>
              <a:t>"&gt;DATA ANALYSIS&lt;/a&gt;&lt;/li&gt;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="https://github.com/K-L-U-H/</a:t>
            </a:r>
            <a:r>
              <a:rPr lang="en-IN" sz="4000" dirty="0" err="1">
                <a:solidFill>
                  <a:schemeClr val="tx1"/>
                </a:solidFill>
              </a:rPr>
              <a:t>Netflix_Data_Analysis</a:t>
            </a:r>
            <a:r>
              <a:rPr lang="en-IN" sz="4000" dirty="0">
                <a:solidFill>
                  <a:schemeClr val="tx1"/>
                </a:solidFill>
              </a:rPr>
              <a:t>"&gt;PROJECT SOURCE&lt;/a&gt;&lt;/li&gt;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    &lt;li&gt;&lt;a </a:t>
            </a:r>
            <a:r>
              <a:rPr lang="en-IN" sz="4000" dirty="0" err="1">
                <a:solidFill>
                  <a:schemeClr val="tx1"/>
                </a:solidFill>
              </a:rPr>
              <a:t>href</a:t>
            </a:r>
            <a:r>
              <a:rPr lang="en-IN" sz="4000" dirty="0">
                <a:solidFill>
                  <a:schemeClr val="tx1"/>
                </a:solidFill>
              </a:rPr>
              <a:t>="contact.html"&gt;CONTACT&lt;/a&gt;&lt;/li&gt;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    &lt;/</a:t>
            </a:r>
            <a:r>
              <a:rPr lang="en-IN" sz="4000" dirty="0" err="1">
                <a:solidFill>
                  <a:schemeClr val="tx1"/>
                </a:solidFill>
              </a:rPr>
              <a:t>ul</a:t>
            </a:r>
            <a:r>
              <a:rPr lang="en-IN" sz="4000" dirty="0">
                <a:solidFill>
                  <a:schemeClr val="tx1"/>
                </a:solidFill>
              </a:rPr>
              <a:t>&gt;            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&lt;/div&gt;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    &lt;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 class="fa fa-bars" onclick="</a:t>
            </a:r>
            <a:r>
              <a:rPr lang="en-IN" sz="4000" dirty="0" err="1">
                <a:solidFill>
                  <a:schemeClr val="tx1"/>
                </a:solidFill>
              </a:rPr>
              <a:t>showMenu</a:t>
            </a:r>
            <a:r>
              <a:rPr lang="en-IN" sz="4000" dirty="0">
                <a:solidFill>
                  <a:schemeClr val="tx1"/>
                </a:solidFill>
              </a:rPr>
              <a:t>()"&gt;&lt;/</a:t>
            </a:r>
            <a:r>
              <a:rPr lang="en-IN" sz="4000" dirty="0" err="1">
                <a:solidFill>
                  <a:schemeClr val="tx1"/>
                </a:solidFill>
              </a:rPr>
              <a:t>i</a:t>
            </a:r>
            <a:r>
              <a:rPr lang="en-IN" sz="4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&lt;/nav&gt;</a:t>
            </a:r>
          </a:p>
          <a:p>
            <a:r>
              <a:rPr lang="en-IN" sz="4000" dirty="0">
                <a:solidFill>
                  <a:schemeClr val="tx1"/>
                </a:solidFill>
              </a:rPr>
              <a:t>        &lt;h1&gt;About Us&lt;/h1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221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8FC-97E8-42A1-9257-55F761F7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959E3-7A54-4488-AFA0-A19C9FA5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488" y="2108200"/>
            <a:ext cx="7985350" cy="3760788"/>
          </a:xfrm>
        </p:spPr>
      </p:pic>
    </p:spTree>
    <p:extLst>
      <p:ext uri="{BB962C8B-B14F-4D97-AF65-F5344CB8AC3E}">
        <p14:creationId xmlns:p14="http://schemas.microsoft.com/office/powerpoint/2010/main" val="76060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7884A-9872-40D2-813C-52241976E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85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72DB-133E-4227-88AF-89962FDF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Documentation Results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</a:t>
            </a:r>
            <a:r>
              <a:rPr lang="en-IN" sz="3600" dirty="0" err="1"/>
              <a:t>Github</a:t>
            </a:r>
            <a:r>
              <a:rPr lang="en-IN" sz="3600" dirty="0"/>
              <a:t> commits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Code Reproducibility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600" dirty="0"/>
              <a:t>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2AC8-BF64-4806-842A-9F810893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0B7AB-0F8F-49F6-BD4B-B16928C74EF4}"/>
              </a:ext>
            </a:extLst>
          </p:cNvPr>
          <p:cNvSpPr txBox="1"/>
          <p:nvPr/>
        </p:nvSpPr>
        <p:spPr>
          <a:xfrm>
            <a:off x="1125246" y="2564090"/>
            <a:ext cx="99415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Netflix is one of the largest providers of online streaming services. It collects a huge amount of data because it has a very large subscriber base. In this article, I’m going to introduce you to a data science project on Netflix data analysis with Python.</a:t>
            </a:r>
          </a:p>
          <a:p>
            <a:r>
              <a:rPr lang="en-US" sz="2400" dirty="0"/>
              <a:t>We can analyze a lot of data and models from Netflix because this platform has consistently focused on changing business needs by shifting its business model from on-demand DVD movie rental and now focusing a lot about the production of their original shows.</a:t>
            </a:r>
          </a:p>
        </p:txBody>
      </p:sp>
    </p:spTree>
    <p:extLst>
      <p:ext uri="{BB962C8B-B14F-4D97-AF65-F5344CB8AC3E}">
        <p14:creationId xmlns:p14="http://schemas.microsoft.com/office/powerpoint/2010/main" val="11480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47E9-E128-40D4-A080-52AA5289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967F-2AB7-422A-8E9D-0FFA288830E1}"/>
              </a:ext>
            </a:extLst>
          </p:cNvPr>
          <p:cNvSpPr txBox="1"/>
          <p:nvPr/>
        </p:nvSpPr>
        <p:spPr>
          <a:xfrm>
            <a:off x="1097280" y="1923069"/>
            <a:ext cx="94418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I’ll take a look at some very important models of Netflix data to understand what’s best for their business. Some of the most important tasks that we can analyze from Netflix data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what content is available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the similarities between the 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Understand the network between actors and directors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What exactly Netflix is focusing 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Sentiment analysis of content available on Netflix.</a:t>
            </a:r>
          </a:p>
        </p:txBody>
      </p:sp>
    </p:spTree>
    <p:extLst>
      <p:ext uri="{BB962C8B-B14F-4D97-AF65-F5344CB8AC3E}">
        <p14:creationId xmlns:p14="http://schemas.microsoft.com/office/powerpoint/2010/main" val="22041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CD2-6331-43AE-8582-8A8E29B9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80BCA-D8DC-482A-9DB9-8AB854AC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18" y="2188679"/>
            <a:ext cx="6072142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121-E82F-4240-B64F-AE2E98B9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2FEFC-3BFF-44D9-AEA1-AA3B7473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4" y="2092325"/>
            <a:ext cx="8248453" cy="41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CA4C1-7144-43B0-AA1D-BA60945E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2" y="1503028"/>
            <a:ext cx="11475895" cy="4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E70D-B829-4137-9CE3-727767C4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3137"/>
            <a:ext cx="10058400" cy="1304223"/>
          </a:xfrm>
        </p:spPr>
        <p:txBody>
          <a:bodyPr>
            <a:normAutofit fontScale="90000"/>
          </a:bodyPr>
          <a:lstStyle/>
          <a:p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r>
              <a:rPr lang="en-IN" sz="4800" dirty="0" err="1"/>
              <a:t>Github</a:t>
            </a:r>
            <a:r>
              <a:rPr lang="en-IN" sz="4800" dirty="0"/>
              <a:t> commits</a:t>
            </a:r>
            <a:br>
              <a:rPr lang="en-IN" sz="4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A1750-285E-4780-A8B2-E824CF0A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20" y="2108200"/>
            <a:ext cx="8540686" cy="3760788"/>
          </a:xfrm>
        </p:spPr>
      </p:pic>
    </p:spTree>
    <p:extLst>
      <p:ext uri="{BB962C8B-B14F-4D97-AF65-F5344CB8AC3E}">
        <p14:creationId xmlns:p14="http://schemas.microsoft.com/office/powerpoint/2010/main" val="276367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E18A-D18C-4DA9-9F11-E4BEAECC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6C893-C717-429F-B190-9EFDA3EC14F7}"/>
              </a:ext>
            </a:extLst>
          </p:cNvPr>
          <p:cNvSpPr txBox="1"/>
          <p:nvPr/>
        </p:nvSpPr>
        <p:spPr>
          <a:xfrm>
            <a:off x="1097280" y="1932494"/>
            <a:ext cx="56820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Step-1:</a:t>
            </a:r>
          </a:p>
          <a:p>
            <a:r>
              <a:rPr lang="en-IN" dirty="0"/>
              <a:t>!pip install matplotlib</a:t>
            </a:r>
          </a:p>
          <a:p>
            <a:r>
              <a:rPr lang="en-IN" dirty="0"/>
              <a:t>Step-2:</a:t>
            </a:r>
          </a:p>
          <a:p>
            <a:r>
              <a:rPr lang="en-IN" dirty="0"/>
              <a:t>#importing the dataset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# linear algebra</a:t>
            </a:r>
          </a:p>
          <a:p>
            <a:r>
              <a:rPr lang="en-IN" dirty="0"/>
              <a:t>import pandas as pd # data processing, CSV file I/O (e.g. </a:t>
            </a:r>
            <a:r>
              <a:rPr lang="en-IN" dirty="0" err="1"/>
              <a:t>pd.read_csv</a:t>
            </a:r>
            <a:r>
              <a:rPr lang="en-IN" dirty="0"/>
              <a:t>)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Step-3:</a:t>
            </a:r>
          </a:p>
          <a:p>
            <a:r>
              <a:rPr lang="en-IN" dirty="0"/>
              <a:t>#to import csv file</a:t>
            </a:r>
          </a:p>
          <a:p>
            <a:r>
              <a:rPr lang="en-IN" dirty="0" err="1"/>
              <a:t>netflix_data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r"C</a:t>
            </a:r>
            <a:r>
              <a:rPr lang="en-IN" dirty="0"/>
              <a:t>:\Users\Sowgn\OneDrive\Desktop\pfsd\netflix_titles.csv")</a:t>
            </a:r>
          </a:p>
          <a:p>
            <a:r>
              <a:rPr lang="en-IN" dirty="0"/>
              <a:t>Step-4:</a:t>
            </a:r>
          </a:p>
          <a:p>
            <a:r>
              <a:rPr lang="en-IN" dirty="0" err="1"/>
              <a:t>netflix_data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907E-1FBA-4B38-8695-3246647008C6}"/>
              </a:ext>
            </a:extLst>
          </p:cNvPr>
          <p:cNvSpPr txBox="1"/>
          <p:nvPr/>
        </p:nvSpPr>
        <p:spPr>
          <a:xfrm>
            <a:off x="6947556" y="1932494"/>
            <a:ext cx="55052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Step-5:</a:t>
            </a:r>
          </a:p>
          <a:p>
            <a:r>
              <a:rPr lang="en-IN" sz="1400" dirty="0"/>
              <a:t>#head function</a:t>
            </a:r>
          </a:p>
          <a:p>
            <a:r>
              <a:rPr lang="en-IN" sz="1400" dirty="0"/>
              <a:t>#to show top-5 records of the dataset</a:t>
            </a:r>
          </a:p>
          <a:p>
            <a:r>
              <a:rPr lang="en-IN" sz="1400" dirty="0" err="1"/>
              <a:t>netflix_data.head</a:t>
            </a:r>
            <a:r>
              <a:rPr lang="en-IN" sz="1400" dirty="0"/>
              <a:t>()</a:t>
            </a:r>
          </a:p>
          <a:p>
            <a:r>
              <a:rPr lang="en-IN" sz="1400" dirty="0"/>
              <a:t>Step-6:</a:t>
            </a:r>
          </a:p>
          <a:p>
            <a:r>
              <a:rPr lang="en-IN" sz="1400" dirty="0"/>
              <a:t>#tail function</a:t>
            </a:r>
          </a:p>
          <a:p>
            <a:r>
              <a:rPr lang="en-IN" sz="1400" dirty="0"/>
              <a:t>#to show bottom-5 records of dataset</a:t>
            </a:r>
          </a:p>
          <a:p>
            <a:r>
              <a:rPr lang="en-IN" sz="1400" dirty="0" err="1"/>
              <a:t>netflix_data.tail</a:t>
            </a:r>
            <a:r>
              <a:rPr lang="en-IN" sz="1400" dirty="0"/>
              <a:t>()</a:t>
            </a:r>
          </a:p>
          <a:p>
            <a:r>
              <a:rPr lang="en-IN" sz="1400" dirty="0"/>
              <a:t>Step-7:</a:t>
            </a:r>
          </a:p>
          <a:p>
            <a:r>
              <a:rPr lang="en-IN" sz="1400" dirty="0"/>
              <a:t>#shape</a:t>
            </a:r>
          </a:p>
          <a:p>
            <a:r>
              <a:rPr lang="en-IN" sz="1400" dirty="0"/>
              <a:t>#to show no of rows and </a:t>
            </a:r>
            <a:r>
              <a:rPr lang="en-IN" sz="1400" dirty="0" err="1"/>
              <a:t>colums</a:t>
            </a:r>
            <a:endParaRPr lang="en-IN" sz="1400" dirty="0"/>
          </a:p>
          <a:p>
            <a:r>
              <a:rPr lang="en-IN" sz="1400" dirty="0" err="1"/>
              <a:t>netflix_data.shape</a:t>
            </a:r>
            <a:endParaRPr lang="en-IN" sz="1400" dirty="0"/>
          </a:p>
          <a:p>
            <a:r>
              <a:rPr lang="en-IN" sz="1400" dirty="0"/>
              <a:t>Step-8:</a:t>
            </a:r>
          </a:p>
          <a:p>
            <a:r>
              <a:rPr lang="en-IN" sz="1400" dirty="0"/>
              <a:t>#size</a:t>
            </a:r>
          </a:p>
          <a:p>
            <a:r>
              <a:rPr lang="en-IN" sz="1400" dirty="0"/>
              <a:t>#to show no of total values(elements) in the dataset</a:t>
            </a:r>
          </a:p>
          <a:p>
            <a:r>
              <a:rPr lang="en-IN" sz="1400" dirty="0" err="1"/>
              <a:t>netflix_data.size</a:t>
            </a:r>
            <a:endParaRPr lang="en-IN" sz="1400" dirty="0"/>
          </a:p>
          <a:p>
            <a:r>
              <a:rPr lang="en-IN" sz="1400" dirty="0"/>
              <a:t>Step-9:</a:t>
            </a:r>
          </a:p>
          <a:p>
            <a:r>
              <a:rPr lang="en-IN" sz="1400" dirty="0" err="1"/>
              <a:t>netflix_data.columns</a:t>
            </a:r>
            <a:endParaRPr lang="en-IN" sz="1400" dirty="0"/>
          </a:p>
          <a:p>
            <a:r>
              <a:rPr lang="en-IN" sz="1400" dirty="0"/>
              <a:t>Step-10:</a:t>
            </a:r>
          </a:p>
          <a:p>
            <a:r>
              <a:rPr lang="en-IN" sz="1400" dirty="0" err="1"/>
              <a:t>netflix_data.dtypes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52748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{2E77FE5F-6FDE-4B87-970F-4A73B9179735}tf33845126_win32</Template>
  <TotalTime>42</TotalTime>
  <Words>978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NETFLIX DATA ANALYSIS WITH PYTHON</vt:lpstr>
      <vt:lpstr>Outline</vt:lpstr>
      <vt:lpstr>Introduction</vt:lpstr>
      <vt:lpstr>Problem Statement </vt:lpstr>
      <vt:lpstr>Flowchart</vt:lpstr>
      <vt:lpstr>Literature Survey</vt:lpstr>
      <vt:lpstr>PowerPoint Presentation</vt:lpstr>
      <vt:lpstr>   Github commits </vt:lpstr>
      <vt:lpstr>Code reproducibility</vt:lpstr>
      <vt:lpstr>PowerPoint Presentation</vt:lpstr>
      <vt:lpstr>Code reproducibility</vt:lpstr>
      <vt:lpstr>Code reproducibility</vt:lpstr>
      <vt:lpstr>Working Protype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WITH PYTHON</dc:title>
  <dc:creator>eppali pravallika</dc:creator>
  <cp:lastModifiedBy>Sowgna N</cp:lastModifiedBy>
  <cp:revision>2</cp:revision>
  <dcterms:created xsi:type="dcterms:W3CDTF">2022-04-08T15:11:07Z</dcterms:created>
  <dcterms:modified xsi:type="dcterms:W3CDTF">2022-04-09T03:53:12Z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