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  <p:sldId id="312" r:id="rId8"/>
    <p:sldId id="313" r:id="rId9"/>
    <p:sldId id="31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50" d="100"/>
          <a:sy n="50" d="100"/>
        </p:scale>
        <p:origin x="3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621" y="150825"/>
            <a:ext cx="7297445" cy="3686015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PLANNING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>
                <a:solidFill>
                  <a:schemeClr val="tx1"/>
                </a:solidFill>
              </a:rPr>
              <a:t>NETWORK-BASED FIREWALL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en-US" sz="6400" b="1" dirty="0"/>
              <a:t>Team members:</a:t>
            </a:r>
          </a:p>
          <a:p>
            <a:pPr algn="r"/>
            <a:r>
              <a:rPr lang="en-US" sz="6400" b="1" dirty="0"/>
              <a:t>2010030046-e.pravallika</a:t>
            </a:r>
          </a:p>
          <a:p>
            <a:pPr algn="r"/>
            <a:r>
              <a:rPr lang="en-US" sz="6400" b="1" dirty="0"/>
              <a:t>2010030168-Tahseen begum</a:t>
            </a:r>
          </a:p>
          <a:p>
            <a:pPr algn="r"/>
            <a:r>
              <a:rPr lang="en-US" sz="6400" b="1" dirty="0"/>
              <a:t>2010030445-P.keerthana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A07D60-CB03-4110-AC12-1A76FC34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Explanation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E650D3-D271-48B3-B2A0-8470E0FBC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050" dirty="0"/>
              <a:t>from </a:t>
            </a:r>
            <a:r>
              <a:rPr lang="en-IN" sz="1050" dirty="0" err="1"/>
              <a:t>netfilterqueue</a:t>
            </a:r>
            <a:r>
              <a:rPr lang="en-IN" sz="1050" dirty="0"/>
              <a:t> import </a:t>
            </a:r>
            <a:r>
              <a:rPr lang="en-IN" sz="1050" dirty="0" err="1"/>
              <a:t>NetfilterQueue</a:t>
            </a:r>
            <a:endParaRPr lang="en-IN" sz="1050" dirty="0"/>
          </a:p>
          <a:p>
            <a:r>
              <a:rPr lang="en-IN" sz="1050" dirty="0"/>
              <a:t>from </a:t>
            </a:r>
            <a:r>
              <a:rPr lang="en-IN" sz="1050" dirty="0" err="1"/>
              <a:t>scapy.all</a:t>
            </a:r>
            <a:r>
              <a:rPr lang="en-IN" sz="1050" dirty="0"/>
              <a:t> import *</a:t>
            </a:r>
          </a:p>
          <a:p>
            <a:r>
              <a:rPr lang="en-IN" sz="1050" dirty="0"/>
              <a:t>import time</a:t>
            </a:r>
          </a:p>
          <a:p>
            <a:r>
              <a:rPr lang="en-IN" sz="1050" dirty="0"/>
              <a:t>import </a:t>
            </a:r>
            <a:r>
              <a:rPr lang="en-IN" sz="1050" dirty="0" err="1"/>
              <a:t>json</a:t>
            </a:r>
            <a:endParaRPr lang="en-IN" sz="1050" dirty="0"/>
          </a:p>
          <a:p>
            <a:r>
              <a:rPr lang="en-IN" sz="1050" dirty="0"/>
              <a:t>try:</a:t>
            </a:r>
          </a:p>
          <a:p>
            <a:r>
              <a:rPr lang="en-IN" sz="1050" dirty="0"/>
              <a:t>    f = open("firewallrules.</a:t>
            </a:r>
            <a:r>
              <a:rPr lang="en-IN" sz="1050" dirty="0" err="1"/>
              <a:t>json</a:t>
            </a:r>
            <a:r>
              <a:rPr lang="en-IN" sz="1050" dirty="0"/>
              <a:t>","r")</a:t>
            </a:r>
          </a:p>
          <a:p>
            <a:r>
              <a:rPr lang="en-IN" sz="1050" dirty="0"/>
              <a:t>    y = </a:t>
            </a:r>
            <a:r>
              <a:rPr lang="en-IN" sz="1050" dirty="0" err="1"/>
              <a:t>json.load</a:t>
            </a:r>
            <a:r>
              <a:rPr lang="en-IN" sz="1050" dirty="0"/>
              <a:t>(f)</a:t>
            </a:r>
          </a:p>
          <a:p>
            <a:r>
              <a:rPr lang="en-IN" sz="1050" dirty="0"/>
              <a:t>    </a:t>
            </a:r>
            <a:r>
              <a:rPr lang="en-IN" sz="1050" dirty="0" err="1"/>
              <a:t>f.close</a:t>
            </a:r>
            <a:r>
              <a:rPr lang="en-IN" sz="1050" dirty="0"/>
              <a:t>()</a:t>
            </a:r>
          </a:p>
          <a:p>
            <a:r>
              <a:rPr lang="en-IN" sz="1050" dirty="0"/>
              <a:t>    if("</a:t>
            </a:r>
            <a:r>
              <a:rPr lang="en-IN" sz="1050" dirty="0" err="1"/>
              <a:t>ListOfBannedIpAddr</a:t>
            </a:r>
            <a:r>
              <a:rPr lang="en-IN" sz="1050" dirty="0"/>
              <a:t>" in y):</a:t>
            </a:r>
          </a:p>
          <a:p>
            <a:r>
              <a:rPr lang="en-IN" sz="1050" dirty="0"/>
              <a:t>        if(type(y["</a:t>
            </a:r>
            <a:r>
              <a:rPr lang="en-IN" sz="1050" dirty="0" err="1"/>
              <a:t>ListOfBannedIpAddr</a:t>
            </a:r>
            <a:r>
              <a:rPr lang="en-IN" sz="1050" dirty="0"/>
              <a:t>"])==list):</a:t>
            </a:r>
          </a:p>
          <a:p>
            <a:r>
              <a:rPr lang="en-IN" sz="1050" dirty="0"/>
              <a:t>            </a:t>
            </a:r>
            <a:r>
              <a:rPr lang="en-IN" sz="1050" dirty="0" err="1"/>
              <a:t>ListOfBannedIpAddr</a:t>
            </a:r>
            <a:r>
              <a:rPr lang="en-IN" sz="1050" dirty="0"/>
              <a:t> = y["</a:t>
            </a:r>
            <a:r>
              <a:rPr lang="en-IN" sz="1050" dirty="0" err="1"/>
              <a:t>ListOfBannedIpAddr</a:t>
            </a:r>
            <a:r>
              <a:rPr lang="en-IN" sz="1050" dirty="0"/>
              <a:t>"]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465627-F552-4D39-A17B-4E7CF249C9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" t="2031" b="-1"/>
          <a:stretch/>
        </p:blipFill>
        <p:spPr>
          <a:xfrm>
            <a:off x="4701262" y="2446020"/>
            <a:ext cx="6393458" cy="22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BD2A1-74A1-401C-BC34-0B4F3D51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 err="1"/>
              <a:t>Github</a:t>
            </a:r>
            <a:r>
              <a:rPr lang="en-IN" dirty="0"/>
              <a:t> commits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F13A11-9004-426E-8127-C5006187D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37" b="4744"/>
          <a:stretch/>
        </p:blipFill>
        <p:spPr>
          <a:xfrm>
            <a:off x="1171852" y="2104009"/>
            <a:ext cx="10058399" cy="4092606"/>
          </a:xfrm>
        </p:spPr>
      </p:pic>
    </p:spTree>
    <p:extLst>
      <p:ext uri="{BB962C8B-B14F-4D97-AF65-F5344CB8AC3E}">
        <p14:creationId xmlns:p14="http://schemas.microsoft.com/office/powerpoint/2010/main" val="385379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90C7-F641-4EE5-B312-1CA488CE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progress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1A8640-A344-4230-8F4E-D3E8AC5B3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830" y="2108200"/>
            <a:ext cx="8482666" cy="3760788"/>
          </a:xfrm>
        </p:spPr>
      </p:pic>
    </p:spTree>
    <p:extLst>
      <p:ext uri="{BB962C8B-B14F-4D97-AF65-F5344CB8AC3E}">
        <p14:creationId xmlns:p14="http://schemas.microsoft.com/office/powerpoint/2010/main" val="40049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F155-3F9F-4E41-9E34-D9E9AF01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Beta testing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6E2402-5E26-457C-A613-9EA6B90E6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54"/>
          <a:stretch/>
        </p:blipFill>
        <p:spPr>
          <a:xfrm>
            <a:off x="3793588" y="2156738"/>
            <a:ext cx="3714082" cy="3760788"/>
          </a:xfrm>
        </p:spPr>
      </p:pic>
    </p:spTree>
    <p:extLst>
      <p:ext uri="{BB962C8B-B14F-4D97-AF65-F5344CB8AC3E}">
        <p14:creationId xmlns:p14="http://schemas.microsoft.com/office/powerpoint/2010/main" val="3769719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931C12E-E8A3-40B7-9FE6-6BF7467ED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3137930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{4CC4DBC7-EB4C-482A-BC37-CE42CB60E2DE}tf33845126_win32</Template>
  <TotalTime>90</TotalTime>
  <Words>93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Bookman Old Style</vt:lpstr>
      <vt:lpstr>Calibri</vt:lpstr>
      <vt:lpstr>Franklin Gothic Book</vt:lpstr>
      <vt:lpstr>1_RetrospectVTI</vt:lpstr>
      <vt:lpstr>PLANNING NETWORK-BASED FIREWALL</vt:lpstr>
      <vt:lpstr>Code Explanation</vt:lpstr>
      <vt:lpstr> Github commits</vt:lpstr>
      <vt:lpstr>Work progress</vt:lpstr>
      <vt:lpstr> Beta testing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NETWORK-BASED FIREWALL</dc:title>
  <dc:creator>eppali pravallika</dc:creator>
  <cp:lastModifiedBy>eppali pravallika</cp:lastModifiedBy>
  <cp:revision>3</cp:revision>
  <dcterms:created xsi:type="dcterms:W3CDTF">2022-04-04T16:22:37Z</dcterms:created>
  <dcterms:modified xsi:type="dcterms:W3CDTF">2022-04-12T11:13:25Z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