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68" r:id="rId2"/>
    <p:sldId id="267" r:id="rId3"/>
    <p:sldId id="277" r:id="rId4"/>
    <p:sldId id="286" r:id="rId5"/>
    <p:sldId id="278" r:id="rId6"/>
    <p:sldId id="279" r:id="rId7"/>
    <p:sldId id="283" r:id="rId8"/>
    <p:sldId id="288" r:id="rId9"/>
    <p:sldId id="280" r:id="rId10"/>
    <p:sldId id="284" r:id="rId11"/>
    <p:sldId id="285" r:id="rId12"/>
    <p:sldId id="281" r:id="rId13"/>
    <p:sldId id="282" r:id="rId14"/>
    <p:sldId id="275" r:id="rId15"/>
    <p:sldId id="289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wi Kottakki" userId="0bba55c154a82a31" providerId="LiveId" clId="{B80C33A9-0654-44A5-9532-2B2614BED1E7}"/>
    <pc:docChg chg="undo redo custSel addSld delSld modSld sldOrd modMainMaster">
      <pc:chgData name="Tejaswi Kottakki" userId="0bba55c154a82a31" providerId="LiveId" clId="{B80C33A9-0654-44A5-9532-2B2614BED1E7}" dt="2022-02-03T17:37:27.199" v="1483" actId="478"/>
      <pc:docMkLst>
        <pc:docMk/>
      </pc:docMkLst>
      <pc:sldChg chg="del">
        <pc:chgData name="Tejaswi Kottakki" userId="0bba55c154a82a31" providerId="LiveId" clId="{B80C33A9-0654-44A5-9532-2B2614BED1E7}" dt="2022-02-02T17:49:23.239" v="199" actId="47"/>
        <pc:sldMkLst>
          <pc:docMk/>
          <pc:sldMk cId="2394598200" sldId="257"/>
        </pc:sldMkLst>
      </pc:sldChg>
      <pc:sldChg chg="del">
        <pc:chgData name="Tejaswi Kottakki" userId="0bba55c154a82a31" providerId="LiveId" clId="{B80C33A9-0654-44A5-9532-2B2614BED1E7}" dt="2022-02-02T17:34:21.171" v="1" actId="47"/>
        <pc:sldMkLst>
          <pc:docMk/>
          <pc:sldMk cId="1733894933" sldId="262"/>
        </pc:sldMkLst>
      </pc:sldChg>
      <pc:sldChg chg="addSp modSp">
        <pc:chgData name="Tejaswi Kottakki" userId="0bba55c154a82a31" providerId="LiveId" clId="{B80C33A9-0654-44A5-9532-2B2614BED1E7}" dt="2022-02-03T17:35:10.057" v="1428"/>
        <pc:sldMkLst>
          <pc:docMk/>
          <pc:sldMk cId="862656488" sldId="267"/>
        </pc:sldMkLst>
        <pc:spChg chg="add mod">
          <ac:chgData name="Tejaswi Kottakki" userId="0bba55c154a82a31" providerId="LiveId" clId="{B80C33A9-0654-44A5-9532-2B2614BED1E7}" dt="2022-02-03T17:35:10.057" v="1428"/>
          <ac:spMkLst>
            <pc:docMk/>
            <pc:sldMk cId="862656488" sldId="267"/>
            <ac:spMk id="5" creationId="{27D3823A-B744-48DC-96CD-81726F274422}"/>
          </ac:spMkLst>
        </pc:spChg>
        <pc:picChg chg="add mod">
          <ac:chgData name="Tejaswi Kottakki" userId="0bba55c154a82a31" providerId="LiveId" clId="{B80C33A9-0654-44A5-9532-2B2614BED1E7}" dt="2022-02-03T17:31:43.561" v="1316"/>
          <ac:picMkLst>
            <pc:docMk/>
            <pc:sldMk cId="862656488" sldId="267"/>
            <ac:picMk id="4" creationId="{B40D9AAE-01D5-4E26-BE59-BA3607281240}"/>
          </ac:picMkLst>
        </pc:picChg>
      </pc:sldChg>
      <pc:sldChg chg="addSp delSp modSp mod">
        <pc:chgData name="Tejaswi Kottakki" userId="0bba55c154a82a31" providerId="LiveId" clId="{B80C33A9-0654-44A5-9532-2B2614BED1E7}" dt="2022-02-03T17:37:27.199" v="1483" actId="478"/>
        <pc:sldMkLst>
          <pc:docMk/>
          <pc:sldMk cId="2352749048" sldId="268"/>
        </pc:sldMkLst>
        <pc:spChg chg="add del mod">
          <ac:chgData name="Tejaswi Kottakki" userId="0bba55c154a82a31" providerId="LiveId" clId="{B80C33A9-0654-44A5-9532-2B2614BED1E7}" dt="2022-02-03T17:35:07.788" v="1427"/>
          <ac:spMkLst>
            <pc:docMk/>
            <pc:sldMk cId="2352749048" sldId="268"/>
            <ac:spMk id="7" creationId="{29EB0865-91C3-4A9B-9045-5C4E8FD5462D}"/>
          </ac:spMkLst>
        </pc:spChg>
        <pc:spChg chg="add del mod">
          <ac:chgData name="Tejaswi Kottakki" userId="0bba55c154a82a31" providerId="LiveId" clId="{B80C33A9-0654-44A5-9532-2B2614BED1E7}" dt="2022-02-03T17:37:27.199" v="1483" actId="478"/>
          <ac:spMkLst>
            <pc:docMk/>
            <pc:sldMk cId="2352749048" sldId="268"/>
            <ac:spMk id="8" creationId="{47EF426D-9CDC-4D1F-982B-47E4B08A32D0}"/>
          </ac:spMkLst>
        </pc:spChg>
        <pc:picChg chg="add mod">
          <ac:chgData name="Tejaswi Kottakki" userId="0bba55c154a82a31" providerId="LiveId" clId="{B80C33A9-0654-44A5-9532-2B2614BED1E7}" dt="2022-02-03T17:31:40.763" v="1315"/>
          <ac:picMkLst>
            <pc:docMk/>
            <pc:sldMk cId="2352749048" sldId="268"/>
            <ac:picMk id="6" creationId="{E8DC204E-8B15-4812-B7DD-347609989CF8}"/>
          </ac:picMkLst>
        </pc:picChg>
      </pc:sldChg>
      <pc:sldChg chg="del">
        <pc:chgData name="Tejaswi Kottakki" userId="0bba55c154a82a31" providerId="LiveId" clId="{B80C33A9-0654-44A5-9532-2B2614BED1E7}" dt="2022-02-02T17:34:23.277" v="2" actId="47"/>
        <pc:sldMkLst>
          <pc:docMk/>
          <pc:sldMk cId="1943867055" sldId="272"/>
        </pc:sldMkLst>
      </pc:sldChg>
      <pc:sldChg chg="del">
        <pc:chgData name="Tejaswi Kottakki" userId="0bba55c154a82a31" providerId="LiveId" clId="{B80C33A9-0654-44A5-9532-2B2614BED1E7}" dt="2022-02-02T17:35:23.908" v="5" actId="47"/>
        <pc:sldMkLst>
          <pc:docMk/>
          <pc:sldMk cId="1983309941" sldId="273"/>
        </pc:sldMkLst>
      </pc:sldChg>
      <pc:sldChg chg="del">
        <pc:chgData name="Tejaswi Kottakki" userId="0bba55c154a82a31" providerId="LiveId" clId="{B80C33A9-0654-44A5-9532-2B2614BED1E7}" dt="2022-02-02T17:35:25.151" v="6" actId="47"/>
        <pc:sldMkLst>
          <pc:docMk/>
          <pc:sldMk cId="1445218864" sldId="274"/>
        </pc:sldMkLst>
      </pc:sldChg>
      <pc:sldChg chg="addSp delSp modSp mod">
        <pc:chgData name="Tejaswi Kottakki" userId="0bba55c154a82a31" providerId="LiveId" clId="{B80C33A9-0654-44A5-9532-2B2614BED1E7}" dt="2022-02-03T17:36:59.770" v="1470" actId="20577"/>
        <pc:sldMkLst>
          <pc:docMk/>
          <pc:sldMk cId="277620910" sldId="275"/>
        </pc:sldMkLst>
        <pc:spChg chg="mod">
          <ac:chgData name="Tejaswi Kottakki" userId="0bba55c154a82a31" providerId="LiveId" clId="{B80C33A9-0654-44A5-9532-2B2614BED1E7}" dt="2022-02-03T17:27:41.132" v="1305" actId="1076"/>
          <ac:spMkLst>
            <pc:docMk/>
            <pc:sldMk cId="277620910" sldId="275"/>
            <ac:spMk id="2" creationId="{5F478200-0985-4DED-A84B-D6ADED92FAE6}"/>
          </ac:spMkLst>
        </pc:spChg>
        <pc:spChg chg="mod">
          <ac:chgData name="Tejaswi Kottakki" userId="0bba55c154a82a31" providerId="LiveId" clId="{B80C33A9-0654-44A5-9532-2B2614BED1E7}" dt="2022-02-03T17:27:50.063" v="1307" actId="14100"/>
          <ac:spMkLst>
            <pc:docMk/>
            <pc:sldMk cId="277620910" sldId="275"/>
            <ac:spMk id="3" creationId="{90E8A47E-9D4A-4D70-B23A-B0AC3757292F}"/>
          </ac:spMkLst>
        </pc:spChg>
        <pc:spChg chg="add mod">
          <ac:chgData name="Tejaswi Kottakki" userId="0bba55c154a82a31" providerId="LiveId" clId="{B80C33A9-0654-44A5-9532-2B2614BED1E7}" dt="2022-02-03T17:36:59.770" v="1470" actId="20577"/>
          <ac:spMkLst>
            <pc:docMk/>
            <pc:sldMk cId="277620910" sldId="275"/>
            <ac:spMk id="5" creationId="{6E43FBB7-0962-450E-93FE-EFC720CE43DB}"/>
          </ac:spMkLst>
        </pc:spChg>
        <pc:picChg chg="add mod">
          <ac:chgData name="Tejaswi Kottakki" userId="0bba55c154a82a31" providerId="LiveId" clId="{B80C33A9-0654-44A5-9532-2B2614BED1E7}" dt="2022-02-03T17:32:36.193" v="1329"/>
          <ac:picMkLst>
            <pc:docMk/>
            <pc:sldMk cId="277620910" sldId="275"/>
            <ac:picMk id="4" creationId="{74112FC3-9563-49DC-A375-B25B573B1F6C}"/>
          </ac:picMkLst>
        </pc:picChg>
        <pc:picChg chg="del mod">
          <ac:chgData name="Tejaswi Kottakki" userId="0bba55c154a82a31" providerId="LiveId" clId="{B80C33A9-0654-44A5-9532-2B2614BED1E7}" dt="2022-02-02T17:51:13.450" v="200" actId="478"/>
          <ac:picMkLst>
            <pc:docMk/>
            <pc:sldMk cId="277620910" sldId="275"/>
            <ac:picMk id="7" creationId="{AAE36621-6FAB-4009-9D5C-CE767DF10D22}"/>
          </ac:picMkLst>
        </pc:picChg>
      </pc:sldChg>
      <pc:sldChg chg="del">
        <pc:chgData name="Tejaswi Kottakki" userId="0bba55c154a82a31" providerId="LiveId" clId="{B80C33A9-0654-44A5-9532-2B2614BED1E7}" dt="2022-02-02T17:49:19.471" v="198" actId="47"/>
        <pc:sldMkLst>
          <pc:docMk/>
          <pc:sldMk cId="1330143715" sldId="276"/>
        </pc:sldMkLst>
      </pc:sldChg>
      <pc:sldChg chg="addSp modSp mod">
        <pc:chgData name="Tejaswi Kottakki" userId="0bba55c154a82a31" providerId="LiveId" clId="{B80C33A9-0654-44A5-9532-2B2614BED1E7}" dt="2022-02-03T17:35:20.993" v="1431" actId="20577"/>
        <pc:sldMkLst>
          <pc:docMk/>
          <pc:sldMk cId="1537759343" sldId="277"/>
        </pc:sldMkLst>
        <pc:spChg chg="mod">
          <ac:chgData name="Tejaswi Kottakki" userId="0bba55c154a82a31" providerId="LiveId" clId="{B80C33A9-0654-44A5-9532-2B2614BED1E7}" dt="2022-02-03T16:28:31.567" v="938" actId="1076"/>
          <ac:spMkLst>
            <pc:docMk/>
            <pc:sldMk cId="1537759343" sldId="277"/>
            <ac:spMk id="3" creationId="{00000000-0000-0000-0000-000000000000}"/>
          </ac:spMkLst>
        </pc:spChg>
        <pc:spChg chg="add mod">
          <ac:chgData name="Tejaswi Kottakki" userId="0bba55c154a82a31" providerId="LiveId" clId="{B80C33A9-0654-44A5-9532-2B2614BED1E7}" dt="2022-02-03T17:35:20.993" v="1431" actId="20577"/>
          <ac:spMkLst>
            <pc:docMk/>
            <pc:sldMk cId="1537759343" sldId="277"/>
            <ac:spMk id="5" creationId="{7286BC0F-ED78-4B8A-8801-2CAB74A04C9F}"/>
          </ac:spMkLst>
        </pc:spChg>
        <pc:picChg chg="add mod">
          <ac:chgData name="Tejaswi Kottakki" userId="0bba55c154a82a31" providerId="LiveId" clId="{B80C33A9-0654-44A5-9532-2B2614BED1E7}" dt="2022-02-03T17:31:12.750" v="1314" actId="14100"/>
          <ac:picMkLst>
            <pc:docMk/>
            <pc:sldMk cId="1537759343" sldId="277"/>
            <ac:picMk id="4" creationId="{EAE19798-251B-4A2C-B573-72C77E4A11B9}"/>
          </ac:picMkLst>
        </pc:picChg>
      </pc:sldChg>
      <pc:sldChg chg="addSp modSp new mod">
        <pc:chgData name="Tejaswi Kottakki" userId="0bba55c154a82a31" providerId="LiveId" clId="{B80C33A9-0654-44A5-9532-2B2614BED1E7}" dt="2022-02-03T17:35:37.590" v="1437" actId="20577"/>
        <pc:sldMkLst>
          <pc:docMk/>
          <pc:sldMk cId="381325389" sldId="278"/>
        </pc:sldMkLst>
        <pc:spChg chg="mod">
          <ac:chgData name="Tejaswi Kottakki" userId="0bba55c154a82a31" providerId="LiveId" clId="{B80C33A9-0654-44A5-9532-2B2614BED1E7}" dt="2022-02-02T17:35:55.416" v="18" actId="20577"/>
          <ac:spMkLst>
            <pc:docMk/>
            <pc:sldMk cId="381325389" sldId="278"/>
            <ac:spMk id="2" creationId="{50DDF450-81C0-4BD5-9E2B-EA1621470A9D}"/>
          </ac:spMkLst>
        </pc:spChg>
        <pc:spChg chg="mod">
          <ac:chgData name="Tejaswi Kottakki" userId="0bba55c154a82a31" providerId="LiveId" clId="{B80C33A9-0654-44A5-9532-2B2614BED1E7}" dt="2022-02-03T16:28:52.396" v="940" actId="1076"/>
          <ac:spMkLst>
            <pc:docMk/>
            <pc:sldMk cId="381325389" sldId="278"/>
            <ac:spMk id="3" creationId="{E88FAE08-CEE7-4BCE-94FE-54FD984395DE}"/>
          </ac:spMkLst>
        </pc:spChg>
        <pc:spChg chg="add mod">
          <ac:chgData name="Tejaswi Kottakki" userId="0bba55c154a82a31" providerId="LiveId" clId="{B80C33A9-0654-44A5-9532-2B2614BED1E7}" dt="2022-02-03T17:35:37.590" v="1437" actId="20577"/>
          <ac:spMkLst>
            <pc:docMk/>
            <pc:sldMk cId="381325389" sldId="278"/>
            <ac:spMk id="5" creationId="{CBE822F6-8025-4AF3-89A4-D3503F29A1A0}"/>
          </ac:spMkLst>
        </pc:spChg>
        <pc:picChg chg="add mod">
          <ac:chgData name="Tejaswi Kottakki" userId="0bba55c154a82a31" providerId="LiveId" clId="{B80C33A9-0654-44A5-9532-2B2614BED1E7}" dt="2022-02-03T17:31:48.830" v="1318"/>
          <ac:picMkLst>
            <pc:docMk/>
            <pc:sldMk cId="381325389" sldId="278"/>
            <ac:picMk id="4" creationId="{4FA17E0E-1029-4E33-A3F0-AF2C56E9DD5A}"/>
          </ac:picMkLst>
        </pc:picChg>
      </pc:sldChg>
      <pc:sldChg chg="new del">
        <pc:chgData name="Tejaswi Kottakki" userId="0bba55c154a82a31" providerId="LiveId" clId="{B80C33A9-0654-44A5-9532-2B2614BED1E7}" dt="2022-02-02T17:35:15.635" v="4" actId="47"/>
        <pc:sldMkLst>
          <pc:docMk/>
          <pc:sldMk cId="1539652766" sldId="278"/>
        </pc:sldMkLst>
      </pc:sldChg>
      <pc:sldChg chg="addSp delSp modSp new mod">
        <pc:chgData name="Tejaswi Kottakki" userId="0bba55c154a82a31" providerId="LiveId" clId="{B80C33A9-0654-44A5-9532-2B2614BED1E7}" dt="2022-02-03T17:35:51.044" v="1440" actId="20577"/>
        <pc:sldMkLst>
          <pc:docMk/>
          <pc:sldMk cId="1362296922" sldId="279"/>
        </pc:sldMkLst>
        <pc:spChg chg="mod">
          <ac:chgData name="Tejaswi Kottakki" userId="0bba55c154a82a31" providerId="LiveId" clId="{B80C33A9-0654-44A5-9532-2B2614BED1E7}" dt="2022-02-02T17:53:14.132" v="208" actId="1076"/>
          <ac:spMkLst>
            <pc:docMk/>
            <pc:sldMk cId="1362296922" sldId="279"/>
            <ac:spMk id="2" creationId="{3F0788BF-7D0C-480B-B474-87A35EE3B265}"/>
          </ac:spMkLst>
        </pc:spChg>
        <pc:spChg chg="del">
          <ac:chgData name="Tejaswi Kottakki" userId="0bba55c154a82a31" providerId="LiveId" clId="{B80C33A9-0654-44A5-9532-2B2614BED1E7}" dt="2022-02-02T17:52:19.202" v="201" actId="22"/>
          <ac:spMkLst>
            <pc:docMk/>
            <pc:sldMk cId="1362296922" sldId="279"/>
            <ac:spMk id="3" creationId="{6652912D-03FA-4346-92C7-7903F03BE0AD}"/>
          </ac:spMkLst>
        </pc:spChg>
        <pc:spChg chg="add mod">
          <ac:chgData name="Tejaswi Kottakki" userId="0bba55c154a82a31" providerId="LiveId" clId="{B80C33A9-0654-44A5-9532-2B2614BED1E7}" dt="2022-02-03T17:35:51.044" v="1440" actId="20577"/>
          <ac:spMkLst>
            <pc:docMk/>
            <pc:sldMk cId="1362296922" sldId="279"/>
            <ac:spMk id="5" creationId="{4C6684E9-A984-41E0-B603-940FC4B5D3EE}"/>
          </ac:spMkLst>
        </pc:spChg>
        <pc:spChg chg="add del mod">
          <ac:chgData name="Tejaswi Kottakki" userId="0bba55c154a82a31" providerId="LiveId" clId="{B80C33A9-0654-44A5-9532-2B2614BED1E7}" dt="2022-02-02T17:53:04.970" v="206" actId="478"/>
          <ac:spMkLst>
            <pc:docMk/>
            <pc:sldMk cId="1362296922" sldId="279"/>
            <ac:spMk id="7" creationId="{91BD2107-6549-4FA1-9E6F-5E0778FD380A}"/>
          </ac:spMkLst>
        </pc:spChg>
        <pc:picChg chg="add mod">
          <ac:chgData name="Tejaswi Kottakki" userId="0bba55c154a82a31" providerId="LiveId" clId="{B80C33A9-0654-44A5-9532-2B2614BED1E7}" dt="2022-02-03T17:31:51.535" v="1319"/>
          <ac:picMkLst>
            <pc:docMk/>
            <pc:sldMk cId="1362296922" sldId="279"/>
            <ac:picMk id="4" creationId="{5A81F787-B5E1-4D63-84A1-656B271B2394}"/>
          </ac:picMkLst>
        </pc:picChg>
        <pc:picChg chg="add del mod ord">
          <ac:chgData name="Tejaswi Kottakki" userId="0bba55c154a82a31" providerId="LiveId" clId="{B80C33A9-0654-44A5-9532-2B2614BED1E7}" dt="2022-02-02T17:52:46.695" v="202" actId="478"/>
          <ac:picMkLst>
            <pc:docMk/>
            <pc:sldMk cId="1362296922" sldId="279"/>
            <ac:picMk id="5" creationId="{D8336C04-7814-461D-B05A-EF8A4365094A}"/>
          </ac:picMkLst>
        </pc:picChg>
        <pc:picChg chg="add mod">
          <ac:chgData name="Tejaswi Kottakki" userId="0bba55c154a82a31" providerId="LiveId" clId="{B80C33A9-0654-44A5-9532-2B2614BED1E7}" dt="2022-02-03T16:12:39.156" v="739" actId="1076"/>
          <ac:picMkLst>
            <pc:docMk/>
            <pc:sldMk cId="1362296922" sldId="279"/>
            <ac:picMk id="9" creationId="{13E0314C-A296-4E4D-BF16-496910977218}"/>
          </ac:picMkLst>
        </pc:picChg>
      </pc:sldChg>
      <pc:sldChg chg="addSp delSp modSp new mod">
        <pc:chgData name="Tejaswi Kottakki" userId="0bba55c154a82a31" providerId="LiveId" clId="{B80C33A9-0654-44A5-9532-2B2614BED1E7}" dt="2022-02-03T17:36:20.602" v="1450" actId="1076"/>
        <pc:sldMkLst>
          <pc:docMk/>
          <pc:sldMk cId="3707162768" sldId="280"/>
        </pc:sldMkLst>
        <pc:spChg chg="mod">
          <ac:chgData name="Tejaswi Kottakki" userId="0bba55c154a82a31" providerId="LiveId" clId="{B80C33A9-0654-44A5-9532-2B2614BED1E7}" dt="2022-02-02T19:17:17.959" v="242" actId="1076"/>
          <ac:spMkLst>
            <pc:docMk/>
            <pc:sldMk cId="3707162768" sldId="280"/>
            <ac:spMk id="2" creationId="{1FDB0379-304E-4348-BFA0-E5B5B39CCD4F}"/>
          </ac:spMkLst>
        </pc:spChg>
        <pc:spChg chg="del">
          <ac:chgData name="Tejaswi Kottakki" userId="0bba55c154a82a31" providerId="LiveId" clId="{B80C33A9-0654-44A5-9532-2B2614BED1E7}" dt="2022-02-02T19:17:05.462" v="237" actId="22"/>
          <ac:spMkLst>
            <pc:docMk/>
            <pc:sldMk cId="3707162768" sldId="280"/>
            <ac:spMk id="3" creationId="{355A6828-DDAE-4C37-BAC6-B209973EFB12}"/>
          </ac:spMkLst>
        </pc:spChg>
        <pc:spChg chg="add mod">
          <ac:chgData name="Tejaswi Kottakki" userId="0bba55c154a82a31" providerId="LiveId" clId="{B80C33A9-0654-44A5-9532-2B2614BED1E7}" dt="2022-02-03T17:36:18.036" v="1449" actId="20577"/>
          <ac:spMkLst>
            <pc:docMk/>
            <pc:sldMk cId="3707162768" sldId="280"/>
            <ac:spMk id="6" creationId="{2481C70D-08C7-4A8B-8A13-0E93D556A954}"/>
          </ac:spMkLst>
        </pc:spChg>
        <pc:picChg chg="add mod">
          <ac:chgData name="Tejaswi Kottakki" userId="0bba55c154a82a31" providerId="LiveId" clId="{B80C33A9-0654-44A5-9532-2B2614BED1E7}" dt="2022-02-03T17:32:17.469" v="1322"/>
          <ac:picMkLst>
            <pc:docMk/>
            <pc:sldMk cId="3707162768" sldId="280"/>
            <ac:picMk id="4" creationId="{FF4E4A0E-880A-44A0-BBDD-4FD6118CD4D5}"/>
          </ac:picMkLst>
        </pc:picChg>
        <pc:picChg chg="add mod ord">
          <ac:chgData name="Tejaswi Kottakki" userId="0bba55c154a82a31" providerId="LiveId" clId="{B80C33A9-0654-44A5-9532-2B2614BED1E7}" dt="2022-02-03T17:36:20.602" v="1450" actId="1076"/>
          <ac:picMkLst>
            <pc:docMk/>
            <pc:sldMk cId="3707162768" sldId="280"/>
            <ac:picMk id="5" creationId="{34E52519-C586-481F-B57B-61892D3657AD}"/>
          </ac:picMkLst>
        </pc:picChg>
      </pc:sldChg>
      <pc:sldChg chg="addSp modSp new mod">
        <pc:chgData name="Tejaswi Kottakki" userId="0bba55c154a82a31" providerId="LiveId" clId="{B80C33A9-0654-44A5-9532-2B2614BED1E7}" dt="2022-02-03T17:36:44.300" v="1462" actId="20577"/>
        <pc:sldMkLst>
          <pc:docMk/>
          <pc:sldMk cId="1463427880" sldId="281"/>
        </pc:sldMkLst>
        <pc:spChg chg="mod">
          <ac:chgData name="Tejaswi Kottakki" userId="0bba55c154a82a31" providerId="LiveId" clId="{B80C33A9-0654-44A5-9532-2B2614BED1E7}" dt="2022-02-03T16:38:55.713" v="983" actId="1076"/>
          <ac:spMkLst>
            <pc:docMk/>
            <pc:sldMk cId="1463427880" sldId="281"/>
            <ac:spMk id="2" creationId="{A2BE0099-659C-47C2-AEC2-F040A78DA7FE}"/>
          </ac:spMkLst>
        </pc:spChg>
        <pc:spChg chg="mod">
          <ac:chgData name="Tejaswi Kottakki" userId="0bba55c154a82a31" providerId="LiveId" clId="{B80C33A9-0654-44A5-9532-2B2614BED1E7}" dt="2022-02-03T17:29:32.184" v="1311" actId="20577"/>
          <ac:spMkLst>
            <pc:docMk/>
            <pc:sldMk cId="1463427880" sldId="281"/>
            <ac:spMk id="3" creationId="{FCFC55FA-21FF-4F89-ACF1-7A6A3ABF89DD}"/>
          </ac:spMkLst>
        </pc:spChg>
        <pc:spChg chg="add mod">
          <ac:chgData name="Tejaswi Kottakki" userId="0bba55c154a82a31" providerId="LiveId" clId="{B80C33A9-0654-44A5-9532-2B2614BED1E7}" dt="2022-02-03T17:36:44.300" v="1462" actId="20577"/>
          <ac:spMkLst>
            <pc:docMk/>
            <pc:sldMk cId="1463427880" sldId="281"/>
            <ac:spMk id="5" creationId="{A44D8B89-4ECF-4EA4-9BF7-7E35C9CCFA0A}"/>
          </ac:spMkLst>
        </pc:spChg>
        <pc:picChg chg="add mod">
          <ac:chgData name="Tejaswi Kottakki" userId="0bba55c154a82a31" providerId="LiveId" clId="{B80C33A9-0654-44A5-9532-2B2614BED1E7}" dt="2022-02-03T17:32:31.794" v="1327"/>
          <ac:picMkLst>
            <pc:docMk/>
            <pc:sldMk cId="1463427880" sldId="281"/>
            <ac:picMk id="4" creationId="{E07B9840-8598-4CA0-B88A-3827DCD4C495}"/>
          </ac:picMkLst>
        </pc:picChg>
      </pc:sldChg>
      <pc:sldChg chg="addSp modSp new mod ord">
        <pc:chgData name="Tejaswi Kottakki" userId="0bba55c154a82a31" providerId="LiveId" clId="{B80C33A9-0654-44A5-9532-2B2614BED1E7}" dt="2022-02-03T17:36:52.106" v="1466" actId="20577"/>
        <pc:sldMkLst>
          <pc:docMk/>
          <pc:sldMk cId="910541377" sldId="282"/>
        </pc:sldMkLst>
        <pc:spChg chg="mod">
          <ac:chgData name="Tejaswi Kottakki" userId="0bba55c154a82a31" providerId="LiveId" clId="{B80C33A9-0654-44A5-9532-2B2614BED1E7}" dt="2022-02-02T17:48:23.464" v="70" actId="20577"/>
          <ac:spMkLst>
            <pc:docMk/>
            <pc:sldMk cId="910541377" sldId="282"/>
            <ac:spMk id="2" creationId="{F3BA481D-E811-4C05-8A6F-2995D352B437}"/>
          </ac:spMkLst>
        </pc:spChg>
        <pc:spChg chg="mod">
          <ac:chgData name="Tejaswi Kottakki" userId="0bba55c154a82a31" providerId="LiveId" clId="{B80C33A9-0654-44A5-9532-2B2614BED1E7}" dt="2022-02-03T16:57:08.421" v="1219" actId="20577"/>
          <ac:spMkLst>
            <pc:docMk/>
            <pc:sldMk cId="910541377" sldId="282"/>
            <ac:spMk id="3" creationId="{C07FA3D5-CAE3-4FCD-86FD-66B1506299F3}"/>
          </ac:spMkLst>
        </pc:spChg>
        <pc:spChg chg="add mod">
          <ac:chgData name="Tejaswi Kottakki" userId="0bba55c154a82a31" providerId="LiveId" clId="{B80C33A9-0654-44A5-9532-2B2614BED1E7}" dt="2022-02-03T17:36:52.106" v="1466" actId="20577"/>
          <ac:spMkLst>
            <pc:docMk/>
            <pc:sldMk cId="910541377" sldId="282"/>
            <ac:spMk id="5" creationId="{7CE8BCD8-61BB-462B-B468-72A243C654CC}"/>
          </ac:spMkLst>
        </pc:spChg>
        <pc:picChg chg="add mod">
          <ac:chgData name="Tejaswi Kottakki" userId="0bba55c154a82a31" providerId="LiveId" clId="{B80C33A9-0654-44A5-9532-2B2614BED1E7}" dt="2022-02-03T17:32:34.149" v="1328"/>
          <ac:picMkLst>
            <pc:docMk/>
            <pc:sldMk cId="910541377" sldId="282"/>
            <ac:picMk id="4" creationId="{F2967ABE-5C12-4ED9-8AF6-8D613D198DE1}"/>
          </ac:picMkLst>
        </pc:picChg>
      </pc:sldChg>
      <pc:sldChg chg="new del">
        <pc:chgData name="Tejaswi Kottakki" userId="0bba55c154a82a31" providerId="LiveId" clId="{B80C33A9-0654-44A5-9532-2B2614BED1E7}" dt="2022-02-02T17:53:32.127" v="213" actId="680"/>
        <pc:sldMkLst>
          <pc:docMk/>
          <pc:sldMk cId="3005031149" sldId="283"/>
        </pc:sldMkLst>
      </pc:sldChg>
      <pc:sldChg chg="addSp delSp modSp add mod">
        <pc:chgData name="Tejaswi Kottakki" userId="0bba55c154a82a31" providerId="LiveId" clId="{B80C33A9-0654-44A5-9532-2B2614BED1E7}" dt="2022-02-03T17:36:01.977" v="1443" actId="20577"/>
        <pc:sldMkLst>
          <pc:docMk/>
          <pc:sldMk cId="3365188913" sldId="283"/>
        </pc:sldMkLst>
        <pc:spChg chg="del mod">
          <ac:chgData name="Tejaswi Kottakki" userId="0bba55c154a82a31" providerId="LiveId" clId="{B80C33A9-0654-44A5-9532-2B2614BED1E7}" dt="2022-02-02T17:53:53.816" v="233" actId="21"/>
          <ac:spMkLst>
            <pc:docMk/>
            <pc:sldMk cId="3365188913" sldId="283"/>
            <ac:spMk id="2" creationId="{3F0788BF-7D0C-480B-B474-87A35EE3B265}"/>
          </ac:spMkLst>
        </pc:spChg>
        <pc:spChg chg="add mod">
          <ac:chgData name="Tejaswi Kottakki" userId="0bba55c154a82a31" providerId="LiveId" clId="{B80C33A9-0654-44A5-9532-2B2614BED1E7}" dt="2022-02-03T17:36:01.977" v="1443" actId="20577"/>
          <ac:spMkLst>
            <pc:docMk/>
            <pc:sldMk cId="3365188913" sldId="283"/>
            <ac:spMk id="5" creationId="{F56AC8EC-F818-460A-B5F8-B39FFEFD4667}"/>
          </ac:spMkLst>
        </pc:spChg>
        <pc:picChg chg="add mod">
          <ac:chgData name="Tejaswi Kottakki" userId="0bba55c154a82a31" providerId="LiveId" clId="{B80C33A9-0654-44A5-9532-2B2614BED1E7}" dt="2022-02-03T17:32:13.030" v="1320"/>
          <ac:picMkLst>
            <pc:docMk/>
            <pc:sldMk cId="3365188913" sldId="283"/>
            <ac:picMk id="3" creationId="{8C7C99D7-1B73-443B-A248-99AE5A015D93}"/>
          </ac:picMkLst>
        </pc:picChg>
        <pc:picChg chg="add mod">
          <ac:chgData name="Tejaswi Kottakki" userId="0bba55c154a82a31" providerId="LiveId" clId="{B80C33A9-0654-44A5-9532-2B2614BED1E7}" dt="2022-02-03T15:38:49.977" v="496" actId="1076"/>
          <ac:picMkLst>
            <pc:docMk/>
            <pc:sldMk cId="3365188913" sldId="283"/>
            <ac:picMk id="4" creationId="{ECCCDF92-7B4A-4E0D-80FC-F8F39E09D6C8}"/>
          </ac:picMkLst>
        </pc:picChg>
        <pc:picChg chg="del">
          <ac:chgData name="Tejaswi Kottakki" userId="0bba55c154a82a31" providerId="LiveId" clId="{B80C33A9-0654-44A5-9532-2B2614BED1E7}" dt="2022-02-02T17:53:45.183" v="215" actId="478"/>
          <ac:picMkLst>
            <pc:docMk/>
            <pc:sldMk cId="3365188913" sldId="283"/>
            <ac:picMk id="9" creationId="{13E0314C-A296-4E4D-BF16-496910977218}"/>
          </ac:picMkLst>
        </pc:picChg>
      </pc:sldChg>
      <pc:sldChg chg="new del">
        <pc:chgData name="Tejaswi Kottakki" userId="0bba55c154a82a31" providerId="LiveId" clId="{B80C33A9-0654-44A5-9532-2B2614BED1E7}" dt="2022-02-02T19:17:28.042" v="245" actId="680"/>
        <pc:sldMkLst>
          <pc:docMk/>
          <pc:sldMk cId="303474955" sldId="284"/>
        </pc:sldMkLst>
      </pc:sldChg>
      <pc:sldChg chg="addSp delSp modSp new mod">
        <pc:chgData name="Tejaswi Kottakki" userId="0bba55c154a82a31" providerId="LiveId" clId="{B80C33A9-0654-44A5-9532-2B2614BED1E7}" dt="2022-02-03T17:36:28.940" v="1454" actId="20577"/>
        <pc:sldMkLst>
          <pc:docMk/>
          <pc:sldMk cId="920769156" sldId="284"/>
        </pc:sldMkLst>
        <pc:spChg chg="del">
          <ac:chgData name="Tejaswi Kottakki" userId="0bba55c154a82a31" providerId="LiveId" clId="{B80C33A9-0654-44A5-9532-2B2614BED1E7}" dt="2022-02-02T19:17:38.768" v="247" actId="21"/>
          <ac:spMkLst>
            <pc:docMk/>
            <pc:sldMk cId="920769156" sldId="284"/>
            <ac:spMk id="2" creationId="{3F8F5D54-9450-4261-AA5C-1106C372DEF8}"/>
          </ac:spMkLst>
        </pc:spChg>
        <pc:spChg chg="del mod">
          <ac:chgData name="Tejaswi Kottakki" userId="0bba55c154a82a31" providerId="LiveId" clId="{B80C33A9-0654-44A5-9532-2B2614BED1E7}" dt="2022-02-02T19:18:06.547" v="249" actId="22"/>
          <ac:spMkLst>
            <pc:docMk/>
            <pc:sldMk cId="920769156" sldId="284"/>
            <ac:spMk id="3" creationId="{290903C7-45D7-4CFA-A96F-EDDEF3BBD32E}"/>
          </ac:spMkLst>
        </pc:spChg>
        <pc:spChg chg="add mod">
          <ac:chgData name="Tejaswi Kottakki" userId="0bba55c154a82a31" providerId="LiveId" clId="{B80C33A9-0654-44A5-9532-2B2614BED1E7}" dt="2022-02-03T17:36:28.940" v="1454" actId="20577"/>
          <ac:spMkLst>
            <pc:docMk/>
            <pc:sldMk cId="920769156" sldId="284"/>
            <ac:spMk id="4" creationId="{EBC21EBC-94F7-4E90-93A3-BE9435C55ED4}"/>
          </ac:spMkLst>
        </pc:spChg>
        <pc:picChg chg="add mod">
          <ac:chgData name="Tejaswi Kottakki" userId="0bba55c154a82a31" providerId="LiveId" clId="{B80C33A9-0654-44A5-9532-2B2614BED1E7}" dt="2022-02-03T17:32:20.073" v="1323"/>
          <ac:picMkLst>
            <pc:docMk/>
            <pc:sldMk cId="920769156" sldId="284"/>
            <ac:picMk id="3" creationId="{DEBB87EA-2022-47DE-AB34-5231CF584EFB}"/>
          </ac:picMkLst>
        </pc:picChg>
        <pc:picChg chg="add mod ord">
          <ac:chgData name="Tejaswi Kottakki" userId="0bba55c154a82a31" providerId="LiveId" clId="{B80C33A9-0654-44A5-9532-2B2614BED1E7}" dt="2022-02-03T17:32:25.044" v="1325" actId="1076"/>
          <ac:picMkLst>
            <pc:docMk/>
            <pc:sldMk cId="920769156" sldId="284"/>
            <ac:picMk id="5" creationId="{79213204-CA86-4DFC-8F44-9CAD071BB64B}"/>
          </ac:picMkLst>
        </pc:picChg>
      </pc:sldChg>
      <pc:sldChg chg="new del">
        <pc:chgData name="Tejaswi Kottakki" userId="0bba55c154a82a31" providerId="LiveId" clId="{B80C33A9-0654-44A5-9532-2B2614BED1E7}" dt="2022-02-02T19:18:11.808" v="251" actId="680"/>
        <pc:sldMkLst>
          <pc:docMk/>
          <pc:sldMk cId="704374794" sldId="285"/>
        </pc:sldMkLst>
      </pc:sldChg>
      <pc:sldChg chg="addSp delSp modSp new mod">
        <pc:chgData name="Tejaswi Kottakki" userId="0bba55c154a82a31" providerId="LiveId" clId="{B80C33A9-0654-44A5-9532-2B2614BED1E7}" dt="2022-02-03T17:36:36.189" v="1458" actId="20577"/>
        <pc:sldMkLst>
          <pc:docMk/>
          <pc:sldMk cId="2273649513" sldId="285"/>
        </pc:sldMkLst>
        <pc:spChg chg="del">
          <ac:chgData name="Tejaswi Kottakki" userId="0bba55c154a82a31" providerId="LiveId" clId="{B80C33A9-0654-44A5-9532-2B2614BED1E7}" dt="2022-02-02T19:18:20.483" v="253" actId="21"/>
          <ac:spMkLst>
            <pc:docMk/>
            <pc:sldMk cId="2273649513" sldId="285"/>
            <ac:spMk id="2" creationId="{3CDA8BEF-EAF8-4E3A-A945-A18E51550A51}"/>
          </ac:spMkLst>
        </pc:spChg>
        <pc:spChg chg="del mod">
          <ac:chgData name="Tejaswi Kottakki" userId="0bba55c154a82a31" providerId="LiveId" clId="{B80C33A9-0654-44A5-9532-2B2614BED1E7}" dt="2022-02-02T19:19:03.996" v="255" actId="22"/>
          <ac:spMkLst>
            <pc:docMk/>
            <pc:sldMk cId="2273649513" sldId="285"/>
            <ac:spMk id="3" creationId="{6DE1291D-AA65-47BB-AC26-8F8F15773937}"/>
          </ac:spMkLst>
        </pc:spChg>
        <pc:spChg chg="add mod">
          <ac:chgData name="Tejaswi Kottakki" userId="0bba55c154a82a31" providerId="LiveId" clId="{B80C33A9-0654-44A5-9532-2B2614BED1E7}" dt="2022-02-03T17:36:36.189" v="1458" actId="20577"/>
          <ac:spMkLst>
            <pc:docMk/>
            <pc:sldMk cId="2273649513" sldId="285"/>
            <ac:spMk id="4" creationId="{BF668E9E-9831-4A30-B963-DF04CB813331}"/>
          </ac:spMkLst>
        </pc:spChg>
        <pc:picChg chg="add mod">
          <ac:chgData name="Tejaswi Kottakki" userId="0bba55c154a82a31" providerId="LiveId" clId="{B80C33A9-0654-44A5-9532-2B2614BED1E7}" dt="2022-02-03T17:32:28.127" v="1326"/>
          <ac:picMkLst>
            <pc:docMk/>
            <pc:sldMk cId="2273649513" sldId="285"/>
            <ac:picMk id="3" creationId="{F7FF13FE-0515-4362-8A1E-EB9228D4BB5E}"/>
          </ac:picMkLst>
        </pc:picChg>
        <pc:picChg chg="add mod ord">
          <ac:chgData name="Tejaswi Kottakki" userId="0bba55c154a82a31" providerId="LiveId" clId="{B80C33A9-0654-44A5-9532-2B2614BED1E7}" dt="2022-02-02T19:19:03.996" v="255" actId="22"/>
          <ac:picMkLst>
            <pc:docMk/>
            <pc:sldMk cId="2273649513" sldId="285"/>
            <ac:picMk id="5" creationId="{5F89BBA3-9881-45BD-8CD0-7B8D62050F68}"/>
          </ac:picMkLst>
        </pc:picChg>
      </pc:sldChg>
      <pc:sldChg chg="new del">
        <pc:chgData name="Tejaswi Kottakki" userId="0bba55c154a82a31" providerId="LiveId" clId="{B80C33A9-0654-44A5-9532-2B2614BED1E7}" dt="2022-02-02T19:20:57.528" v="257" actId="2696"/>
        <pc:sldMkLst>
          <pc:docMk/>
          <pc:sldMk cId="3011404017" sldId="286"/>
        </pc:sldMkLst>
      </pc:sldChg>
      <pc:sldChg chg="addSp modSp new mod ord">
        <pc:chgData name="Tejaswi Kottakki" userId="0bba55c154a82a31" providerId="LiveId" clId="{B80C33A9-0654-44A5-9532-2B2614BED1E7}" dt="2022-02-03T17:35:29.285" v="1434" actId="20577"/>
        <pc:sldMkLst>
          <pc:docMk/>
          <pc:sldMk cId="3530335928" sldId="286"/>
        </pc:sldMkLst>
        <pc:spChg chg="mod">
          <ac:chgData name="Tejaswi Kottakki" userId="0bba55c154a82a31" providerId="LiveId" clId="{B80C33A9-0654-44A5-9532-2B2614BED1E7}" dt="2022-02-02T19:21:12.952" v="268" actId="20577"/>
          <ac:spMkLst>
            <pc:docMk/>
            <pc:sldMk cId="3530335928" sldId="286"/>
            <ac:spMk id="2" creationId="{B1EA62E3-971F-462C-9346-32A9D32D62EE}"/>
          </ac:spMkLst>
        </pc:spChg>
        <pc:spChg chg="mod">
          <ac:chgData name="Tejaswi Kottakki" userId="0bba55c154a82a31" providerId="LiveId" clId="{B80C33A9-0654-44A5-9532-2B2614BED1E7}" dt="2022-02-03T16:28:43.369" v="939" actId="1076"/>
          <ac:spMkLst>
            <pc:docMk/>
            <pc:sldMk cId="3530335928" sldId="286"/>
            <ac:spMk id="3" creationId="{C168F06F-1D5B-4219-B8BB-92BF040AA4D1}"/>
          </ac:spMkLst>
        </pc:spChg>
        <pc:spChg chg="add mod">
          <ac:chgData name="Tejaswi Kottakki" userId="0bba55c154a82a31" providerId="LiveId" clId="{B80C33A9-0654-44A5-9532-2B2614BED1E7}" dt="2022-02-03T17:35:29.285" v="1434" actId="20577"/>
          <ac:spMkLst>
            <pc:docMk/>
            <pc:sldMk cId="3530335928" sldId="286"/>
            <ac:spMk id="5" creationId="{4EF8ACB7-BC1A-4D9D-8DA9-3671213DE205}"/>
          </ac:spMkLst>
        </pc:spChg>
        <pc:picChg chg="add mod">
          <ac:chgData name="Tejaswi Kottakki" userId="0bba55c154a82a31" providerId="LiveId" clId="{B80C33A9-0654-44A5-9532-2B2614BED1E7}" dt="2022-02-03T17:31:46.302" v="1317"/>
          <ac:picMkLst>
            <pc:docMk/>
            <pc:sldMk cId="3530335928" sldId="286"/>
            <ac:picMk id="4" creationId="{8394D2C1-ECF5-45DF-8B25-F8DF01335C87}"/>
          </ac:picMkLst>
        </pc:picChg>
      </pc:sldChg>
      <pc:sldChg chg="addSp modSp mod">
        <pc:chgData name="Tejaswi Kottakki" userId="0bba55c154a82a31" providerId="LiveId" clId="{B80C33A9-0654-44A5-9532-2B2614BED1E7}" dt="2022-02-03T17:37:18.869" v="1482" actId="20577"/>
        <pc:sldMkLst>
          <pc:docMk/>
          <pc:sldMk cId="4186023336" sldId="287"/>
        </pc:sldMkLst>
        <pc:spChg chg="add mod">
          <ac:chgData name="Tejaswi Kottakki" userId="0bba55c154a82a31" providerId="LiveId" clId="{B80C33A9-0654-44A5-9532-2B2614BED1E7}" dt="2022-02-03T17:37:18.869" v="1482" actId="20577"/>
          <ac:spMkLst>
            <pc:docMk/>
            <pc:sldMk cId="4186023336" sldId="287"/>
            <ac:spMk id="4" creationId="{3BC6BA05-300B-48DB-843A-2309295E2422}"/>
          </ac:spMkLst>
        </pc:spChg>
        <pc:picChg chg="add mod">
          <ac:chgData name="Tejaswi Kottakki" userId="0bba55c154a82a31" providerId="LiveId" clId="{B80C33A9-0654-44A5-9532-2B2614BED1E7}" dt="2022-02-03T17:32:48.180" v="1332"/>
          <ac:picMkLst>
            <pc:docMk/>
            <pc:sldMk cId="4186023336" sldId="287"/>
            <ac:picMk id="3" creationId="{3FDC3BBB-9A4E-4DE3-9576-8034B45A155B}"/>
          </ac:picMkLst>
        </pc:picChg>
      </pc:sldChg>
      <pc:sldChg chg="addSp delSp modSp new mod">
        <pc:chgData name="Tejaswi Kottakki" userId="0bba55c154a82a31" providerId="LiveId" clId="{B80C33A9-0654-44A5-9532-2B2614BED1E7}" dt="2022-02-03T17:36:10.325" v="1446" actId="20577"/>
        <pc:sldMkLst>
          <pc:docMk/>
          <pc:sldMk cId="1323445948" sldId="288"/>
        </pc:sldMkLst>
        <pc:spChg chg="del">
          <ac:chgData name="Tejaswi Kottakki" userId="0bba55c154a82a31" providerId="LiveId" clId="{B80C33A9-0654-44A5-9532-2B2614BED1E7}" dt="2022-02-03T15:38:18.065" v="489" actId="21"/>
          <ac:spMkLst>
            <pc:docMk/>
            <pc:sldMk cId="1323445948" sldId="288"/>
            <ac:spMk id="2" creationId="{4E7D50B5-3585-499B-A2F4-55B98D8F7C82}"/>
          </ac:spMkLst>
        </pc:spChg>
        <pc:spChg chg="del">
          <ac:chgData name="Tejaswi Kottakki" userId="0bba55c154a82a31" providerId="LiveId" clId="{B80C33A9-0654-44A5-9532-2B2614BED1E7}" dt="2022-02-03T15:38:10.828" v="488"/>
          <ac:spMkLst>
            <pc:docMk/>
            <pc:sldMk cId="1323445948" sldId="288"/>
            <ac:spMk id="3" creationId="{601DE721-A241-4062-AE0C-7FDA6B948F4C}"/>
          </ac:spMkLst>
        </pc:spChg>
        <pc:spChg chg="add mod">
          <ac:chgData name="Tejaswi Kottakki" userId="0bba55c154a82a31" providerId="LiveId" clId="{B80C33A9-0654-44A5-9532-2B2614BED1E7}" dt="2022-02-03T17:36:10.325" v="1446" actId="20577"/>
          <ac:spMkLst>
            <pc:docMk/>
            <pc:sldMk cId="1323445948" sldId="288"/>
            <ac:spMk id="6" creationId="{2E23D87D-C0CA-4F05-9E84-9A3319C60D05}"/>
          </ac:spMkLst>
        </pc:spChg>
        <pc:picChg chg="add mod">
          <ac:chgData name="Tejaswi Kottakki" userId="0bba55c154a82a31" providerId="LiveId" clId="{B80C33A9-0654-44A5-9532-2B2614BED1E7}" dt="2022-02-03T15:38:24.817" v="492" actId="14100"/>
          <ac:picMkLst>
            <pc:docMk/>
            <pc:sldMk cId="1323445948" sldId="288"/>
            <ac:picMk id="4" creationId="{1D3D3B3E-EB6D-427F-AA78-0EA9652148A2}"/>
          </ac:picMkLst>
        </pc:picChg>
        <pc:picChg chg="add mod">
          <ac:chgData name="Tejaswi Kottakki" userId="0bba55c154a82a31" providerId="LiveId" clId="{B80C33A9-0654-44A5-9532-2B2614BED1E7}" dt="2022-02-03T17:32:15.328" v="1321"/>
          <ac:picMkLst>
            <pc:docMk/>
            <pc:sldMk cId="1323445948" sldId="288"/>
            <ac:picMk id="5" creationId="{4DD317A4-DFAE-46BD-BB6E-C3A041A63272}"/>
          </ac:picMkLst>
        </pc:picChg>
      </pc:sldChg>
      <pc:sldChg chg="new del">
        <pc:chgData name="Tejaswi Kottakki" userId="0bba55c154a82a31" providerId="LiveId" clId="{B80C33A9-0654-44A5-9532-2B2614BED1E7}" dt="2022-02-03T15:37:43.065" v="486" actId="47"/>
        <pc:sldMkLst>
          <pc:docMk/>
          <pc:sldMk cId="1519473955" sldId="288"/>
        </pc:sldMkLst>
      </pc:sldChg>
      <pc:sldChg chg="delSp modSp new del mod">
        <pc:chgData name="Tejaswi Kottakki" userId="0bba55c154a82a31" providerId="LiveId" clId="{B80C33A9-0654-44A5-9532-2B2614BED1E7}" dt="2022-02-03T16:39:27.503" v="987" actId="47"/>
        <pc:sldMkLst>
          <pc:docMk/>
          <pc:sldMk cId="669832711" sldId="289"/>
        </pc:sldMkLst>
        <pc:spChg chg="del">
          <ac:chgData name="Tejaswi Kottakki" userId="0bba55c154a82a31" providerId="LiveId" clId="{B80C33A9-0654-44A5-9532-2B2614BED1E7}" dt="2022-02-03T16:08:25.551" v="737" actId="21"/>
          <ac:spMkLst>
            <pc:docMk/>
            <pc:sldMk cId="669832711" sldId="289"/>
            <ac:spMk id="2" creationId="{2612706A-1E3F-4B16-BC38-75B45A8E2083}"/>
          </ac:spMkLst>
        </pc:spChg>
        <pc:spChg chg="mod">
          <ac:chgData name="Tejaswi Kottakki" userId="0bba55c154a82a31" providerId="LiveId" clId="{B80C33A9-0654-44A5-9532-2B2614BED1E7}" dt="2022-02-03T16:37:32.910" v="973" actId="21"/>
          <ac:spMkLst>
            <pc:docMk/>
            <pc:sldMk cId="669832711" sldId="289"/>
            <ac:spMk id="3" creationId="{CCBE5DF7-CCFB-4EAC-9DFA-F3E83A06C435}"/>
          </ac:spMkLst>
        </pc:spChg>
      </pc:sldChg>
      <pc:sldChg chg="addSp delSp modSp new mod">
        <pc:chgData name="Tejaswi Kottakki" userId="0bba55c154a82a31" providerId="LiveId" clId="{B80C33A9-0654-44A5-9532-2B2614BED1E7}" dt="2022-02-03T17:37:09.300" v="1474" actId="20577"/>
        <pc:sldMkLst>
          <pc:docMk/>
          <pc:sldMk cId="680921600" sldId="289"/>
        </pc:sldMkLst>
        <pc:spChg chg="del">
          <ac:chgData name="Tejaswi Kottakki" userId="0bba55c154a82a31" providerId="LiveId" clId="{B80C33A9-0654-44A5-9532-2B2614BED1E7}" dt="2022-02-03T17:16:18.847" v="1246" actId="21"/>
          <ac:spMkLst>
            <pc:docMk/>
            <pc:sldMk cId="680921600" sldId="289"/>
            <ac:spMk id="2" creationId="{E2E36A07-E869-4A98-8154-57F2387BD733}"/>
          </ac:spMkLst>
        </pc:spChg>
        <pc:spChg chg="mod">
          <ac:chgData name="Tejaswi Kottakki" userId="0bba55c154a82a31" providerId="LiveId" clId="{B80C33A9-0654-44A5-9532-2B2614BED1E7}" dt="2022-02-03T17:32:44.716" v="1331" actId="1076"/>
          <ac:spMkLst>
            <pc:docMk/>
            <pc:sldMk cId="680921600" sldId="289"/>
            <ac:spMk id="3" creationId="{D14132C5-03F7-4163-98FF-4DDD70730590}"/>
          </ac:spMkLst>
        </pc:spChg>
        <pc:spChg chg="add del">
          <ac:chgData name="Tejaswi Kottakki" userId="0bba55c154a82a31" providerId="LiveId" clId="{B80C33A9-0654-44A5-9532-2B2614BED1E7}" dt="2022-02-03T17:19:40.718" v="1250"/>
          <ac:spMkLst>
            <pc:docMk/>
            <pc:sldMk cId="680921600" sldId="289"/>
            <ac:spMk id="4" creationId="{50075FDA-68DC-46B1-AD85-570EBDFDA65C}"/>
          </ac:spMkLst>
        </pc:spChg>
        <pc:spChg chg="add del">
          <ac:chgData name="Tejaswi Kottakki" userId="0bba55c154a82a31" providerId="LiveId" clId="{B80C33A9-0654-44A5-9532-2B2614BED1E7}" dt="2022-02-03T17:19:40.718" v="1250"/>
          <ac:spMkLst>
            <pc:docMk/>
            <pc:sldMk cId="680921600" sldId="289"/>
            <ac:spMk id="6" creationId="{DD075EC6-5F43-4519-A755-8580291C8752}"/>
          </ac:spMkLst>
        </pc:spChg>
        <pc:spChg chg="add mod">
          <ac:chgData name="Tejaswi Kottakki" userId="0bba55c154a82a31" providerId="LiveId" clId="{B80C33A9-0654-44A5-9532-2B2614BED1E7}" dt="2022-02-03T17:37:09.300" v="1474" actId="20577"/>
          <ac:spMkLst>
            <pc:docMk/>
            <pc:sldMk cId="680921600" sldId="289"/>
            <ac:spMk id="8" creationId="{A3D9CE9C-0D16-4731-A183-BCAC9B5A4C53}"/>
          </ac:spMkLst>
        </pc:spChg>
        <pc:graphicFrameChg chg="add del mod">
          <ac:chgData name="Tejaswi Kottakki" userId="0bba55c154a82a31" providerId="LiveId" clId="{B80C33A9-0654-44A5-9532-2B2614BED1E7}" dt="2022-02-03T17:19:40.718" v="1250"/>
          <ac:graphicFrameMkLst>
            <pc:docMk/>
            <pc:sldMk cId="680921600" sldId="289"/>
            <ac:graphicFrameMk id="5" creationId="{149E7434-AE55-4143-9018-B98B6F1392F2}"/>
          </ac:graphicFrameMkLst>
        </pc:graphicFrameChg>
        <pc:picChg chg="add mod">
          <ac:chgData name="Tejaswi Kottakki" userId="0bba55c154a82a31" providerId="LiveId" clId="{B80C33A9-0654-44A5-9532-2B2614BED1E7}" dt="2022-02-03T17:32:40.106" v="1330"/>
          <ac:picMkLst>
            <pc:docMk/>
            <pc:sldMk cId="680921600" sldId="289"/>
            <ac:picMk id="7" creationId="{3DB6BD4F-53D6-4C9C-A615-44504D7CCBB9}"/>
          </ac:picMkLst>
        </pc:picChg>
      </pc:sldChg>
      <pc:sldChg chg="new del">
        <pc:chgData name="Tejaswi Kottakki" userId="0bba55c154a82a31" providerId="LiveId" clId="{B80C33A9-0654-44A5-9532-2B2614BED1E7}" dt="2022-02-03T17:16:04.019" v="1244" actId="47"/>
        <pc:sldMkLst>
          <pc:docMk/>
          <pc:sldMk cId="1051253002" sldId="289"/>
        </pc:sldMkLst>
      </pc:sldChg>
      <pc:sldMasterChg chg="setBg">
        <pc:chgData name="Tejaswi Kottakki" userId="0bba55c154a82a31" providerId="LiveId" clId="{B80C33A9-0654-44A5-9532-2B2614BED1E7}" dt="2022-02-02T17:33:14.322" v="0"/>
        <pc:sldMasterMkLst>
          <pc:docMk/>
          <pc:sldMasterMk cId="3009069978" sldId="2147483660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2/3/2022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054" y="1631209"/>
            <a:ext cx="10973694" cy="11605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lgerian" panose="04020705040A02060702" pitchFamily="82" charset="0"/>
              </a:rPr>
              <a:t>AudiO</a:t>
            </a:r>
            <a:r>
              <a:rPr lang="en-US" dirty="0">
                <a:latin typeface="Algerian" panose="04020705040A02060702" pitchFamily="82" charset="0"/>
              </a:rPr>
              <a:t>-VISUAL SPEECH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4302035"/>
            <a:ext cx="4528457" cy="22990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054" y="486686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GROUP MEMBERS :</a:t>
            </a:r>
            <a:br>
              <a:rPr lang="en-US" dirty="0"/>
            </a:br>
            <a:r>
              <a:rPr lang="en-US" dirty="0"/>
              <a:t>TEJASWI KOTTAKKI      -  2010030088</a:t>
            </a:r>
          </a:p>
          <a:p>
            <a:r>
              <a:rPr lang="en-US" dirty="0"/>
              <a:t>HARIKA NETHI	        - 2010030119  </a:t>
            </a:r>
          </a:p>
          <a:p>
            <a:r>
              <a:rPr lang="en-US" dirty="0"/>
              <a:t>SHREYA CHINTAWAR   - 2010030155</a:t>
            </a:r>
          </a:p>
          <a:p>
            <a:r>
              <a:rPr lang="en-US" dirty="0"/>
              <a:t>AMRUTHA VARSHINI    - 2010030009</a:t>
            </a:r>
          </a:p>
        </p:txBody>
      </p:sp>
      <p:sp>
        <p:nvSpPr>
          <p:cNvPr id="5" name="Rectangle 4"/>
          <p:cNvSpPr/>
          <p:nvPr/>
        </p:nvSpPr>
        <p:spPr>
          <a:xfrm>
            <a:off x="8853660" y="4866865"/>
            <a:ext cx="2998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GUIDE</a:t>
            </a:r>
          </a:p>
          <a:p>
            <a:r>
              <a:rPr lang="en-US" dirty="0"/>
              <a:t>DR.ARPITA GUPTA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C204E-8B15-4812-B7DD-34760998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13204-CA86-4DFC-8F44-9CAD071BB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016" y="1074245"/>
            <a:ext cx="9046563" cy="507206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BB87EA-2022-47DE-AB34-5231CF58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21EBC-94F7-4E90-93A3-BE9435C55ED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76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9BBA3-9881-45BD-8CD0-7B8D62050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1193800"/>
            <a:ext cx="10296525" cy="409575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F13FE-0515-4362-8A1E-EB9228D4B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68E9E-9831-4A30-B963-DF04CB813331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64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0099-659C-47C2-AEC2-F040A78D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91" y="-65103"/>
            <a:ext cx="10840914" cy="1260000"/>
          </a:xfrm>
        </p:spPr>
        <p:txBody>
          <a:bodyPr/>
          <a:lstStyle/>
          <a:p>
            <a:r>
              <a:rPr lang="en-US" dirty="0"/>
              <a:t>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55FA-21FF-4F89-ACF1-7A6A3ABF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38" y="1070607"/>
            <a:ext cx="11307931" cy="5632033"/>
          </a:xfrm>
        </p:spPr>
        <p:txBody>
          <a:bodyPr>
            <a:noAutofit/>
          </a:bodyPr>
          <a:lstStyle/>
          <a:p>
            <a:r>
              <a:rPr lang="en-US" sz="2800" b="1" dirty="0"/>
              <a:t>Convolutional Neural Networks 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Convolutional neural networks are distinguished from other neural networks by their superior performance with image, speech, or audio signal inputs.</a:t>
            </a:r>
          </a:p>
          <a:p>
            <a:r>
              <a:rPr lang="en-US" sz="2800" b="1" dirty="0" err="1"/>
              <a:t>ResNet</a:t>
            </a:r>
            <a:r>
              <a:rPr lang="en-US" sz="2800" b="1" dirty="0"/>
              <a:t> – based architecture 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The residual-network (</a:t>
            </a:r>
            <a:r>
              <a:rPr lang="en-US" sz="2400" dirty="0" err="1"/>
              <a:t>ResNet</a:t>
            </a:r>
            <a:r>
              <a:rPr lang="en-US" sz="2400" dirty="0"/>
              <a:t>) architecture [10] is similar to a standard multi-layer CNN, but with added skip connections such that the layers add residuals to an identity mapping on the channel outputs. </a:t>
            </a:r>
          </a:p>
          <a:p>
            <a:r>
              <a:rPr lang="en-US" sz="2800" b="1" dirty="0"/>
              <a:t>Automatic computer vision :</a:t>
            </a:r>
          </a:p>
          <a:p>
            <a:pPr marL="0" indent="0">
              <a:buNone/>
            </a:pPr>
            <a:r>
              <a:rPr lang="en-US" sz="2400" dirty="0"/>
              <a:t>	In order to extract reliable, real-time, and quantitative features from images collected by these sensors, a robust and automated image processing pipeline is required.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B9840-8598-4CA0-B88A-3827DCD4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D8B89-4ECF-4EA4-9BF7-7E35C9CCFA0A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42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481D-E811-4C05-8A6F-2995D352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A3D5-CAE3-4FCD-86FD-66B15062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technology provides an alternative way of communication (i.e. Visual communication) for people with hearing or speech impaired problems. </a:t>
            </a:r>
          </a:p>
          <a:p>
            <a:r>
              <a:rPr lang="en-US" sz="2400" dirty="0"/>
              <a:t>Through this work we can recognize phrases and sentences being spoken by a talking face, with or without the audio.</a:t>
            </a:r>
          </a:p>
          <a:p>
            <a:r>
              <a:rPr lang="en-US" sz="2400" dirty="0"/>
              <a:t>We are exploring different datasets to create our own new working model.</a:t>
            </a:r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67ABE-5C12-4ED9-8AF6-8D613D198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8BCD8-61BB-462B-B468-72A243C654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541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5" y="325514"/>
            <a:ext cx="10840914" cy="12600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8" y="1399083"/>
            <a:ext cx="10840914" cy="4824163"/>
          </a:xfrm>
        </p:spPr>
        <p:txBody>
          <a:bodyPr>
            <a:no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Zhang,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Shiliang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Ming Lei, Bin Ma, and Lei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Xie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. "Robust audio-visual speech recognition using bimodal DFSMN with multi-condition training and dropout regularization." In ICASSP 2019-2019 IEEE international conference on acoustics, speech and signal processing (ICASSP), pp. 6570-6574. IEEE, 2019.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Bhaskar, Shabina, T. M.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Thasleema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and R. Rajesh. "A Survey on Different Visual Speech Recognition Techniques." In Data Analytics and Learning, pp. 307-316. Springer, Singapore, 2019.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Desai,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Dhairya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Priyesh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Agrawal,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Priyansh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Parikh, and Mr. Piyush Kumar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Soni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. "Visual Speech Recognition." International Journal of Engineering Research &amp; Technology (IJERT) 9, no. 04 (2020).</a:t>
            </a:r>
          </a:p>
          <a:p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Shillingford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Brendan, Yannis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Assael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Matthew W. Hoffman, Thomas Paine,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Cían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Hughes, Utsav Prabhu, Hank Liao et al. "Large-scale visual speech recognition."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arXiv:1807.05162 (2018)</a:t>
            </a:r>
          </a:p>
          <a:p>
            <a:pPr marL="0" indent="0">
              <a:buNone/>
            </a:pP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12FC3-9563-49DC-A375-B25B573B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3FBB7-0962-450E-93FE-EFC720CE43DB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32C5-03F7-4163-98FF-4DDD70730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76545"/>
            <a:ext cx="10840914" cy="5320684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Chung, Joon Son,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Arsha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Nagrani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and Andrew Zisserman. "Voxceleb2: Deep speaker recognition."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arXiv:1806.05622 (2018).</a:t>
            </a:r>
          </a:p>
          <a:p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Afouras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Triantafyllos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Joon Son Chung, and Andrew Zisserman. "LRS3-TED: a large-scale dataset for visual speech recognition."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arXiv:1809.00496 (2018).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Serdyuk, Dmitriy,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Otavio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Braga, and Olivier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Siohan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. "Audio-Visual Speech Recognition is Worth 32 x 32 x 8 Voxels."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preprint arXiv:2109.09536 (2021).</a:t>
            </a:r>
          </a:p>
          <a:p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Afouras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Triantafyllos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Joon Son Chung, Andrew Senior, Oriol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Vinyals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and Andrew Zisserman. "Deep audio-visual speech recognition." IEEE transactions on pattern analysis and machine intelligence (2018).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6BD4F-53D6-4C9C-A615-44504D7C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9CE9C-0D16-4731-A183-BCAC9B5A4C5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92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4C68-F102-4CA0-83E7-E0449B9B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306" y="2361460"/>
            <a:ext cx="5425151" cy="1426870"/>
          </a:xfrm>
        </p:spPr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C3BBB-9A4E-4DE3-9576-8034B45A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6BA05-300B-48DB-843A-2309295E2422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2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Motivation</a:t>
            </a:r>
          </a:p>
          <a:p>
            <a:r>
              <a:rPr lang="en-US" sz="2400" dirty="0"/>
              <a:t>Objective</a:t>
            </a:r>
          </a:p>
          <a:p>
            <a:r>
              <a:rPr lang="en-US" sz="2400" dirty="0"/>
              <a:t>Literature Survey</a:t>
            </a:r>
          </a:p>
          <a:p>
            <a:r>
              <a:rPr lang="en-US" sz="2400" dirty="0"/>
              <a:t>Dataset </a:t>
            </a:r>
          </a:p>
          <a:p>
            <a:r>
              <a:rPr lang="en-US" sz="2400" dirty="0"/>
              <a:t>Techniques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D9AAE-01D5-4E26-BE59-BA360728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3823A-B744-48DC-96CD-81726F274422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987" y="2402262"/>
            <a:ext cx="10840914" cy="2897708"/>
          </a:xfrm>
        </p:spPr>
        <p:txBody>
          <a:bodyPr>
            <a:normAutofit/>
          </a:bodyPr>
          <a:lstStyle/>
          <a:p>
            <a:r>
              <a:rPr lang="en-US" sz="2400" dirty="0"/>
              <a:t>Communicating with hearing-impaired people is a little more demanding than speaking to a normal person.</a:t>
            </a:r>
          </a:p>
          <a:p>
            <a:r>
              <a:rPr lang="en-IN" sz="2400" dirty="0"/>
              <a:t>Speech impaired people or people having low vocal range, find it difficult to communicate, as other people might not be able to understand.</a:t>
            </a:r>
            <a:endParaRPr lang="en-US" sz="2400" dirty="0"/>
          </a:p>
          <a:p>
            <a:r>
              <a:rPr lang="en-US" sz="2400" dirty="0"/>
              <a:t>Hearing and speech impairments can affect anyone, both children and adults.</a:t>
            </a:r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19798-251B-4A2C-B573-72C77E4A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6BC0F-ED78-4B8A-8801-2CAB74A04C9F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75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62E3-971F-462C-9346-32A9D32D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F06F-1D5B-4219-B8BB-92BF040A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865" y="2570937"/>
            <a:ext cx="10840914" cy="2782298"/>
          </a:xfrm>
        </p:spPr>
        <p:txBody>
          <a:bodyPr>
            <a:noAutofit/>
          </a:bodyPr>
          <a:lstStyle/>
          <a:p>
            <a:r>
              <a:rPr lang="en-US" sz="2400" dirty="0"/>
              <a:t>Speech reading helps to improve speech perception.</a:t>
            </a:r>
          </a:p>
          <a:p>
            <a:r>
              <a:rPr lang="en-US" sz="2400" dirty="0"/>
              <a:t>Hearing impaired people rely on lip reading for understanding the speech. </a:t>
            </a:r>
          </a:p>
          <a:p>
            <a:r>
              <a:rPr lang="en-IN" sz="2400" dirty="0"/>
              <a:t>Audio -  Visual speech recognition could positively impact the lives of hundreds of thousands of patients with speech and hearing impairments.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4D2C1-ECF5-45DF-8B25-F8DF0133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8ACB7-BC1A-4D9D-8DA9-3671213DE20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33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F450-81C0-4BD5-9E2B-EA162147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AE08-CEE7-4BCE-94FE-54FD9843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086" y="2402262"/>
            <a:ext cx="10840914" cy="3921600"/>
          </a:xfrm>
        </p:spPr>
        <p:txBody>
          <a:bodyPr>
            <a:normAutofit/>
          </a:bodyPr>
          <a:lstStyle/>
          <a:p>
            <a:r>
              <a:rPr lang="en-US" sz="2400" dirty="0"/>
              <a:t>Assistive technology on speech-to-text conversion.</a:t>
            </a:r>
          </a:p>
          <a:p>
            <a:r>
              <a:rPr lang="en-US" sz="2400" dirty="0"/>
              <a:t>Lip reading architecture capture visual speech recognition </a:t>
            </a:r>
          </a:p>
          <a:p>
            <a:r>
              <a:rPr lang="en-US" sz="2400" dirty="0"/>
              <a:t>Speaker recognition under noisy and unconstrained conditions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17E0E-1029-4E33-A3F0-AF2C56E9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822F6-8025-4AF3-89A4-D3503F29A1A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2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88BF-7D0C-480B-B474-87A35EE3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81" y="130206"/>
            <a:ext cx="10840914" cy="1260000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0314C-A296-4E4D-BF16-496910977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37" y="1368753"/>
            <a:ext cx="7679186" cy="5089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81F787-B5E1-4D63-84A1-656B271B2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684E9-A984-41E0-B603-940FC4B5D3E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29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CCDF92-7B4A-4E0D-80FC-F8F39E09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08" y="1216927"/>
            <a:ext cx="8840434" cy="4086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C99D7-1B73-443B-A248-99AE5A01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6AC8EC-F818-460A-B5F8-B39FFEFD466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18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3D3B3E-EB6D-427F-AA78-0EA965214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161" y="985421"/>
            <a:ext cx="9159485" cy="4875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317A4-DFAE-46BD-BB6E-C3A041A63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3D87D-C0CA-4F05-9E84-9A3319C60D0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44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0379-304E-4348-BFA0-E5B5B39CC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47" y="218982"/>
            <a:ext cx="10840914" cy="1260000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52519-C586-481F-B57B-61892D365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965" y="1266393"/>
            <a:ext cx="8176334" cy="50700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E4A0E-880A-44A0-BBDD-4FD6118CD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02" y="0"/>
            <a:ext cx="1645998" cy="781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1C70D-08C7-4A8B-8A13-0E93D556A95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AUDIO-VISUAL SPEECH RECOGNITION					04-02-2022									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162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631</TotalTime>
  <Words>918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Calibri</vt:lpstr>
      <vt:lpstr>Corbel</vt:lpstr>
      <vt:lpstr>Celestial</vt:lpstr>
      <vt:lpstr>AudiO-VISUAL SPEECH RECOGNITION</vt:lpstr>
      <vt:lpstr>OUTLINE</vt:lpstr>
      <vt:lpstr>Problem statement</vt:lpstr>
      <vt:lpstr>MOTIVATION</vt:lpstr>
      <vt:lpstr>OBJECTIVE</vt:lpstr>
      <vt:lpstr>LITERATURE SURVEY</vt:lpstr>
      <vt:lpstr>PowerPoint Presentation</vt:lpstr>
      <vt:lpstr>PowerPoint Presentation</vt:lpstr>
      <vt:lpstr>DATASET</vt:lpstr>
      <vt:lpstr>PowerPoint Presentation</vt:lpstr>
      <vt:lpstr>PowerPoint Presentation</vt:lpstr>
      <vt:lpstr>Techniques</vt:lpstr>
      <vt:lpstr>conclusion</vt:lpstr>
      <vt:lpstr>references</vt:lpstr>
      <vt:lpstr>PowerPoint Presentation</vt:lpstr>
      <vt:lpstr>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AudiO-VISUAL SPEECH RECOGNITION</dc:title>
  <dc:creator>Tejaswi Kottakki</dc:creator>
  <cp:lastModifiedBy>Tejaswi Kottakki</cp:lastModifiedBy>
  <cp:revision>19</cp:revision>
  <dcterms:created xsi:type="dcterms:W3CDTF">2022-02-02T04:57:49Z</dcterms:created>
  <dcterms:modified xsi:type="dcterms:W3CDTF">2022-02-03T17:37:29Z</dcterms:modified>
</cp:coreProperties>
</file>