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7" r:id="rId6"/>
    <p:sldId id="262" r:id="rId7"/>
    <p:sldId id="289" r:id="rId8"/>
    <p:sldId id="295" r:id="rId9"/>
    <p:sldId id="296" r:id="rId10"/>
    <p:sldId id="264" r:id="rId11"/>
    <p:sldId id="275" r:id="rId12"/>
    <p:sldId id="297"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wi Kottakki" userId="0bba55c154a82a31" providerId="LiveId" clId="{0D9BF22C-835B-4A2B-AE6A-E50AF5B97200}"/>
    <pc:docChg chg="undo redo custSel addSld delSld modSld modMainMaster">
      <pc:chgData name="Tejaswi Kottakki" userId="0bba55c154a82a31" providerId="LiveId" clId="{0D9BF22C-835B-4A2B-AE6A-E50AF5B97200}" dt="2022-01-06T06:58:10.022" v="551" actId="20577"/>
      <pc:docMkLst>
        <pc:docMk/>
      </pc:docMkLst>
      <pc:sldChg chg="modSp mod">
        <pc:chgData name="Tejaswi Kottakki" userId="0bba55c154a82a31" providerId="LiveId" clId="{0D9BF22C-835B-4A2B-AE6A-E50AF5B97200}" dt="2022-01-06T03:28:07.818" v="394" actId="1076"/>
        <pc:sldMkLst>
          <pc:docMk/>
          <pc:sldMk cId="1642425379" sldId="256"/>
        </pc:sldMkLst>
        <pc:spChg chg="mod">
          <ac:chgData name="Tejaswi Kottakki" userId="0bba55c154a82a31" providerId="LiveId" clId="{0D9BF22C-835B-4A2B-AE6A-E50AF5B97200}" dt="2022-01-06T03:28:00.640" v="393" actId="1076"/>
          <ac:spMkLst>
            <pc:docMk/>
            <pc:sldMk cId="1642425379" sldId="256"/>
            <ac:spMk id="6" creationId="{6CB4605B-177B-4D1E-AAF9-91E15BDAFE55}"/>
          </ac:spMkLst>
        </pc:spChg>
        <pc:spChg chg="mod">
          <ac:chgData name="Tejaswi Kottakki" userId="0bba55c154a82a31" providerId="LiveId" clId="{0D9BF22C-835B-4A2B-AE6A-E50AF5B97200}" dt="2022-01-06T03:28:07.818" v="394" actId="1076"/>
          <ac:spMkLst>
            <pc:docMk/>
            <pc:sldMk cId="1642425379" sldId="256"/>
            <ac:spMk id="7" creationId="{427BA0B6-8483-4CAB-BC2C-87EE967F599D}"/>
          </ac:spMkLst>
        </pc:spChg>
      </pc:sldChg>
      <pc:sldChg chg="delSp del mod">
        <pc:chgData name="Tejaswi Kottakki" userId="0bba55c154a82a31" providerId="LiveId" clId="{0D9BF22C-835B-4A2B-AE6A-E50AF5B97200}" dt="2021-12-30T09:41:23.520" v="90" actId="47"/>
        <pc:sldMkLst>
          <pc:docMk/>
          <pc:sldMk cId="1738561688" sldId="261"/>
        </pc:sldMkLst>
        <pc:spChg chg="del">
          <ac:chgData name="Tejaswi Kottakki" userId="0bba55c154a82a31" providerId="LiveId" clId="{0D9BF22C-835B-4A2B-AE6A-E50AF5B97200}" dt="2021-12-30T09:41:02.169" v="89" actId="21"/>
          <ac:spMkLst>
            <pc:docMk/>
            <pc:sldMk cId="1738561688" sldId="261"/>
            <ac:spMk id="2" creationId="{67708C79-A4AC-4B5D-92DF-600737E4D11A}"/>
          </ac:spMkLst>
        </pc:spChg>
      </pc:sldChg>
      <pc:sldChg chg="addSp delSp modSp mod">
        <pc:chgData name="Tejaswi Kottakki" userId="0bba55c154a82a31" providerId="LiveId" clId="{0D9BF22C-835B-4A2B-AE6A-E50AF5B97200}" dt="2022-01-06T03:41:00.775" v="481"/>
        <pc:sldMkLst>
          <pc:docMk/>
          <pc:sldMk cId="1593920805" sldId="262"/>
        </pc:sldMkLst>
        <pc:spChg chg="mod">
          <ac:chgData name="Tejaswi Kottakki" userId="0bba55c154a82a31" providerId="LiveId" clId="{0D9BF22C-835B-4A2B-AE6A-E50AF5B97200}" dt="2022-01-06T03:41:00.775" v="481"/>
          <ac:spMkLst>
            <pc:docMk/>
            <pc:sldMk cId="1593920805" sldId="262"/>
            <ac:spMk id="2" creationId="{75031FE9-9059-4FE8-B4AC-9771F23A1B89}"/>
          </ac:spMkLst>
        </pc:spChg>
        <pc:spChg chg="del mod">
          <ac:chgData name="Tejaswi Kottakki" userId="0bba55c154a82a31" providerId="LiveId" clId="{0D9BF22C-835B-4A2B-AE6A-E50AF5B97200}" dt="2021-12-30T09:42:05.944" v="105" actId="478"/>
          <ac:spMkLst>
            <pc:docMk/>
            <pc:sldMk cId="1593920805" sldId="262"/>
            <ac:spMk id="3" creationId="{D4A2EB3F-4D60-451F-8F45-7D6654D2FCD9}"/>
          </ac:spMkLst>
        </pc:spChg>
        <pc:spChg chg="del">
          <ac:chgData name="Tejaswi Kottakki" userId="0bba55c154a82a31" providerId="LiveId" clId="{0D9BF22C-835B-4A2B-AE6A-E50AF5B97200}" dt="2021-12-30T09:42:11.952" v="108" actId="478"/>
          <ac:spMkLst>
            <pc:docMk/>
            <pc:sldMk cId="1593920805" sldId="262"/>
            <ac:spMk id="4" creationId="{AC1C80FB-53F9-42EE-B1E6-D0F998EC5DFA}"/>
          </ac:spMkLst>
        </pc:spChg>
        <pc:spChg chg="del">
          <ac:chgData name="Tejaswi Kottakki" userId="0bba55c154a82a31" providerId="LiveId" clId="{0D9BF22C-835B-4A2B-AE6A-E50AF5B97200}" dt="2021-12-30T09:42:36.551" v="115" actId="478"/>
          <ac:spMkLst>
            <pc:docMk/>
            <pc:sldMk cId="1593920805" sldId="262"/>
            <ac:spMk id="5" creationId="{E81BA2B5-6A90-4204-ABDD-7183FBB03A02}"/>
          </ac:spMkLst>
        </pc:spChg>
        <pc:spChg chg="del">
          <ac:chgData name="Tejaswi Kottakki" userId="0bba55c154a82a31" providerId="LiveId" clId="{0D9BF22C-835B-4A2B-AE6A-E50AF5B97200}" dt="2021-12-30T09:42:42.414" v="118" actId="478"/>
          <ac:spMkLst>
            <pc:docMk/>
            <pc:sldMk cId="1593920805" sldId="262"/>
            <ac:spMk id="6" creationId="{7E7D4C34-22A0-4D54-A07D-E1E9A11463E5}"/>
          </ac:spMkLst>
        </pc:spChg>
        <pc:spChg chg="del">
          <ac:chgData name="Tejaswi Kottakki" userId="0bba55c154a82a31" providerId="LiveId" clId="{0D9BF22C-835B-4A2B-AE6A-E50AF5B97200}" dt="2021-12-30T09:42:17.335" v="110" actId="478"/>
          <ac:spMkLst>
            <pc:docMk/>
            <pc:sldMk cId="1593920805" sldId="262"/>
            <ac:spMk id="7" creationId="{301D392D-FB66-47A0-B628-5ADE822A2CFF}"/>
          </ac:spMkLst>
        </pc:spChg>
        <pc:spChg chg="del">
          <ac:chgData name="Tejaswi Kottakki" userId="0bba55c154a82a31" providerId="LiveId" clId="{0D9BF22C-835B-4A2B-AE6A-E50AF5B97200}" dt="2021-12-30T09:42:28.467" v="113" actId="478"/>
          <ac:spMkLst>
            <pc:docMk/>
            <pc:sldMk cId="1593920805" sldId="262"/>
            <ac:spMk id="8" creationId="{51C26CE0-2506-4B44-A26F-C12BFA5B18B5}"/>
          </ac:spMkLst>
        </pc:spChg>
        <pc:spChg chg="del">
          <ac:chgData name="Tejaswi Kottakki" userId="0bba55c154a82a31" providerId="LiveId" clId="{0D9BF22C-835B-4A2B-AE6A-E50AF5B97200}" dt="2021-12-30T09:42:49.350" v="120" actId="478"/>
          <ac:spMkLst>
            <pc:docMk/>
            <pc:sldMk cId="1593920805" sldId="262"/>
            <ac:spMk id="9" creationId="{868F40F8-BF35-45E9-B3DD-5436362D746E}"/>
          </ac:spMkLst>
        </pc:spChg>
        <pc:spChg chg="del">
          <ac:chgData name="Tejaswi Kottakki" userId="0bba55c154a82a31" providerId="LiveId" clId="{0D9BF22C-835B-4A2B-AE6A-E50AF5B97200}" dt="2021-12-30T09:42:56.520" v="123" actId="478"/>
          <ac:spMkLst>
            <pc:docMk/>
            <pc:sldMk cId="1593920805" sldId="262"/>
            <ac:spMk id="10" creationId="{7F39C97C-2DDC-4706-B96C-B02FAE53A426}"/>
          </ac:spMkLst>
        </pc:spChg>
        <pc:spChg chg="add del mod">
          <ac:chgData name="Tejaswi Kottakki" userId="0bba55c154a82a31" providerId="LiveId" clId="{0D9BF22C-835B-4A2B-AE6A-E50AF5B97200}" dt="2021-12-30T09:42:08.826" v="107" actId="478"/>
          <ac:spMkLst>
            <pc:docMk/>
            <pc:sldMk cId="1593920805" sldId="262"/>
            <ac:spMk id="12" creationId="{D470839D-68F3-4CC8-B911-107A75DF8E2E}"/>
          </ac:spMkLst>
        </pc:spChg>
        <pc:spChg chg="add del mod">
          <ac:chgData name="Tejaswi Kottakki" userId="0bba55c154a82a31" providerId="LiveId" clId="{0D9BF22C-835B-4A2B-AE6A-E50AF5B97200}" dt="2021-12-30T09:42:14.339" v="109" actId="478"/>
          <ac:spMkLst>
            <pc:docMk/>
            <pc:sldMk cId="1593920805" sldId="262"/>
            <ac:spMk id="14" creationId="{CB5501EC-A6E4-4637-91B4-20A86F1418B5}"/>
          </ac:spMkLst>
        </pc:spChg>
        <pc:spChg chg="add del mod">
          <ac:chgData name="Tejaswi Kottakki" userId="0bba55c154a82a31" providerId="LiveId" clId="{0D9BF22C-835B-4A2B-AE6A-E50AF5B97200}" dt="2021-12-30T09:42:22.954" v="112" actId="478"/>
          <ac:spMkLst>
            <pc:docMk/>
            <pc:sldMk cId="1593920805" sldId="262"/>
            <ac:spMk id="16" creationId="{FAF0F3CD-7953-4EB8-9AED-FD6A508820F8}"/>
          </ac:spMkLst>
        </pc:spChg>
        <pc:spChg chg="add del mod">
          <ac:chgData name="Tejaswi Kottakki" userId="0bba55c154a82a31" providerId="LiveId" clId="{0D9BF22C-835B-4A2B-AE6A-E50AF5B97200}" dt="2021-12-30T09:42:32.612" v="114" actId="478"/>
          <ac:spMkLst>
            <pc:docMk/>
            <pc:sldMk cId="1593920805" sldId="262"/>
            <ac:spMk id="18" creationId="{B6751B82-D7DB-478A-A313-61AD998FB3D8}"/>
          </ac:spMkLst>
        </pc:spChg>
        <pc:spChg chg="add del mod">
          <ac:chgData name="Tejaswi Kottakki" userId="0bba55c154a82a31" providerId="LiveId" clId="{0D9BF22C-835B-4A2B-AE6A-E50AF5B97200}" dt="2021-12-30T09:42:38.163" v="117" actId="478"/>
          <ac:spMkLst>
            <pc:docMk/>
            <pc:sldMk cId="1593920805" sldId="262"/>
            <ac:spMk id="20" creationId="{208830A0-A953-49DE-8AEB-DC27F2D40705}"/>
          </ac:spMkLst>
        </pc:spChg>
        <pc:spChg chg="add del mod">
          <ac:chgData name="Tejaswi Kottakki" userId="0bba55c154a82a31" providerId="LiveId" clId="{0D9BF22C-835B-4A2B-AE6A-E50AF5B97200}" dt="2021-12-30T09:42:45.734" v="119" actId="478"/>
          <ac:spMkLst>
            <pc:docMk/>
            <pc:sldMk cId="1593920805" sldId="262"/>
            <ac:spMk id="22" creationId="{3FDC0140-561C-47B4-AEB8-7025A5DEDF2E}"/>
          </ac:spMkLst>
        </pc:spChg>
        <pc:spChg chg="add del mod">
          <ac:chgData name="Tejaswi Kottakki" userId="0bba55c154a82a31" providerId="LiveId" clId="{0D9BF22C-835B-4A2B-AE6A-E50AF5B97200}" dt="2021-12-30T09:42:51.355" v="122" actId="478"/>
          <ac:spMkLst>
            <pc:docMk/>
            <pc:sldMk cId="1593920805" sldId="262"/>
            <ac:spMk id="24" creationId="{7BEA83A4-D2DF-405C-A30F-D659D2D0671A}"/>
          </ac:spMkLst>
        </pc:spChg>
        <pc:spChg chg="add del mod">
          <ac:chgData name="Tejaswi Kottakki" userId="0bba55c154a82a31" providerId="LiveId" clId="{0D9BF22C-835B-4A2B-AE6A-E50AF5B97200}" dt="2021-12-30T09:42:59.231" v="124" actId="478"/>
          <ac:spMkLst>
            <pc:docMk/>
            <pc:sldMk cId="1593920805" sldId="262"/>
            <ac:spMk id="26" creationId="{51479A4B-9269-40A7-A45C-EAD1D423AE4D}"/>
          </ac:spMkLst>
        </pc:spChg>
        <pc:spChg chg="add del mod">
          <ac:chgData name="Tejaswi Kottakki" userId="0bba55c154a82a31" providerId="LiveId" clId="{0D9BF22C-835B-4A2B-AE6A-E50AF5B97200}" dt="2022-01-06T03:34:37.439" v="416" actId="20577"/>
          <ac:spMkLst>
            <pc:docMk/>
            <pc:sldMk cId="1593920805" sldId="262"/>
            <ac:spMk id="27" creationId="{CCD3A4FD-ED7F-4B34-98FD-52A0EA094A10}"/>
          </ac:spMkLst>
        </pc:spChg>
        <pc:spChg chg="del">
          <ac:chgData name="Tejaswi Kottakki" userId="0bba55c154a82a31" providerId="LiveId" clId="{0D9BF22C-835B-4A2B-AE6A-E50AF5B97200}" dt="2022-01-06T03:27:38.544" v="391" actId="21"/>
          <ac:spMkLst>
            <pc:docMk/>
            <pc:sldMk cId="1593920805" sldId="262"/>
            <ac:spMk id="80" creationId="{BC1F9D86-85D8-4FD0-B0D3-47D778722782}"/>
          </ac:spMkLst>
        </pc:spChg>
        <pc:spChg chg="del">
          <ac:chgData name="Tejaswi Kottakki" userId="0bba55c154a82a31" providerId="LiveId" clId="{0D9BF22C-835B-4A2B-AE6A-E50AF5B97200}" dt="2022-01-06T03:27:43.727" v="392" actId="21"/>
          <ac:spMkLst>
            <pc:docMk/>
            <pc:sldMk cId="1593920805" sldId="262"/>
            <ac:spMk id="81" creationId="{E94F1D24-E4A1-4B59-B57E-A28453963B88}"/>
          </ac:spMkLst>
        </pc:spChg>
        <pc:spChg chg="mod">
          <ac:chgData name="Tejaswi Kottakki" userId="0bba55c154a82a31" providerId="LiveId" clId="{0D9BF22C-835B-4A2B-AE6A-E50AF5B97200}" dt="2022-01-06T03:28:33.613" v="395" actId="1076"/>
          <ac:spMkLst>
            <pc:docMk/>
            <pc:sldMk cId="1593920805" sldId="262"/>
            <ac:spMk id="82" creationId="{CE36A058-BEC2-4BC5-A467-F2EB2A365051}"/>
          </ac:spMkLst>
        </pc:spChg>
      </pc:sldChg>
      <pc:sldChg chg="delSp modSp mod">
        <pc:chgData name="Tejaswi Kottakki" userId="0bba55c154a82a31" providerId="LiveId" clId="{0D9BF22C-835B-4A2B-AE6A-E50AF5B97200}" dt="2022-01-06T06:58:10.022" v="551" actId="20577"/>
        <pc:sldMkLst>
          <pc:docMk/>
          <pc:sldMk cId="1346372204" sldId="264"/>
        </pc:sldMkLst>
        <pc:spChg chg="mod">
          <ac:chgData name="Tejaswi Kottakki" userId="0bba55c154a82a31" providerId="LiveId" clId="{0D9BF22C-835B-4A2B-AE6A-E50AF5B97200}" dt="2022-01-06T06:57:01.692" v="539" actId="1076"/>
          <ac:spMkLst>
            <pc:docMk/>
            <pc:sldMk cId="1346372204" sldId="264"/>
            <ac:spMk id="2" creationId="{537E1C88-627C-4655-A4FB-0BB02EDB078A}"/>
          </ac:spMkLst>
        </pc:spChg>
        <pc:spChg chg="mod">
          <ac:chgData name="Tejaswi Kottakki" userId="0bba55c154a82a31" providerId="LiveId" clId="{0D9BF22C-835B-4A2B-AE6A-E50AF5B97200}" dt="2022-01-06T06:58:10.022" v="551" actId="20577"/>
          <ac:spMkLst>
            <pc:docMk/>
            <pc:sldMk cId="1346372204" sldId="264"/>
            <ac:spMk id="3" creationId="{033634FE-ADF0-4BC3-A0A9-447EA9DD096B}"/>
          </ac:spMkLst>
        </pc:spChg>
        <pc:spChg chg="del">
          <ac:chgData name="Tejaswi Kottakki" userId="0bba55c154a82a31" providerId="LiveId" clId="{0D9BF22C-835B-4A2B-AE6A-E50AF5B97200}" dt="2022-01-06T06:57:18.290" v="544" actId="21"/>
          <ac:spMkLst>
            <pc:docMk/>
            <pc:sldMk cId="1346372204" sldId="264"/>
            <ac:spMk id="4" creationId="{5C2ACA2A-6BBE-47CF-B76F-F56C9DBF77E6}"/>
          </ac:spMkLst>
        </pc:spChg>
        <pc:spChg chg="del">
          <ac:chgData name="Tejaswi Kottakki" userId="0bba55c154a82a31" providerId="LiveId" clId="{0D9BF22C-835B-4A2B-AE6A-E50AF5B97200}" dt="2022-01-06T06:57:12.607" v="543" actId="21"/>
          <ac:spMkLst>
            <pc:docMk/>
            <pc:sldMk cId="1346372204" sldId="264"/>
            <ac:spMk id="5" creationId="{396A095E-DB05-47EC-A2D5-47398A4A00B4}"/>
          </ac:spMkLst>
        </pc:spChg>
      </pc:sldChg>
      <pc:sldChg chg="delSp modSp mod">
        <pc:chgData name="Tejaswi Kottakki" userId="0bba55c154a82a31" providerId="LiveId" clId="{0D9BF22C-835B-4A2B-AE6A-E50AF5B97200}" dt="2022-01-06T03:27:32.476" v="390" actId="21"/>
        <pc:sldMkLst>
          <pc:docMk/>
          <pc:sldMk cId="2243494996" sldId="277"/>
        </pc:sldMkLst>
        <pc:spChg chg="del mod">
          <ac:chgData name="Tejaswi Kottakki" userId="0bba55c154a82a31" providerId="LiveId" clId="{0D9BF22C-835B-4A2B-AE6A-E50AF5B97200}" dt="2022-01-06T03:27:32.476" v="390" actId="21"/>
          <ac:spMkLst>
            <pc:docMk/>
            <pc:sldMk cId="2243494996" sldId="277"/>
            <ac:spMk id="5" creationId="{AF29EA23-F34E-486A-B8B2-0C3019266975}"/>
          </ac:spMkLst>
        </pc:spChg>
        <pc:spChg chg="del mod">
          <ac:chgData name="Tejaswi Kottakki" userId="0bba55c154a82a31" providerId="LiveId" clId="{0D9BF22C-835B-4A2B-AE6A-E50AF5B97200}" dt="2022-01-06T03:27:24.577" v="389" actId="21"/>
          <ac:spMkLst>
            <pc:docMk/>
            <pc:sldMk cId="2243494996" sldId="277"/>
            <ac:spMk id="6" creationId="{B69DF042-37C5-4E09-AA4C-AA66649C9533}"/>
          </ac:spMkLst>
        </pc:spChg>
        <pc:spChg chg="mod">
          <ac:chgData name="Tejaswi Kottakki" userId="0bba55c154a82a31" providerId="LiveId" clId="{0D9BF22C-835B-4A2B-AE6A-E50AF5B97200}" dt="2021-12-30T09:38:19.817" v="88" actId="1076"/>
          <ac:spMkLst>
            <pc:docMk/>
            <pc:sldMk cId="2243494996" sldId="277"/>
            <ac:spMk id="7" creationId="{F811576A-7FE8-4312-81BC-1BBFB235D0A0}"/>
          </ac:spMkLst>
        </pc:spChg>
        <pc:graphicFrameChg chg="mod modGraphic">
          <ac:chgData name="Tejaswi Kottakki" userId="0bba55c154a82a31" providerId="LiveId" clId="{0D9BF22C-835B-4A2B-AE6A-E50AF5B97200}" dt="2022-01-06T03:26:50.673" v="374" actId="12385"/>
          <ac:graphicFrameMkLst>
            <pc:docMk/>
            <pc:sldMk cId="2243494996" sldId="277"/>
            <ac:graphicFrameMk id="8" creationId="{CE00847D-7991-4C9E-8E9E-E5C12BFDF05F}"/>
          </ac:graphicFrameMkLst>
        </pc:graphicFrameChg>
      </pc:sldChg>
      <pc:sldChg chg="addSp delSp modSp mod">
        <pc:chgData name="Tejaswi Kottakki" userId="0bba55c154a82a31" providerId="LiveId" clId="{0D9BF22C-835B-4A2B-AE6A-E50AF5B97200}" dt="2022-01-06T03:41:08.074" v="482"/>
        <pc:sldMkLst>
          <pc:docMk/>
          <pc:sldMk cId="1844941827" sldId="289"/>
        </pc:sldMkLst>
        <pc:spChg chg="del mod">
          <ac:chgData name="Tejaswi Kottakki" userId="0bba55c154a82a31" providerId="LiveId" clId="{0D9BF22C-835B-4A2B-AE6A-E50AF5B97200}" dt="2022-01-06T03:37:28.190" v="421" actId="21"/>
          <ac:spMkLst>
            <pc:docMk/>
            <pc:sldMk cId="1844941827" sldId="289"/>
            <ac:spMk id="2" creationId="{75031FE9-9059-4FE8-B4AC-9771F23A1B89}"/>
          </ac:spMkLst>
        </pc:spChg>
        <pc:spChg chg="del mod">
          <ac:chgData name="Tejaswi Kottakki" userId="0bba55c154a82a31" providerId="LiveId" clId="{0D9BF22C-835B-4A2B-AE6A-E50AF5B97200}" dt="2022-01-06T03:37:48.606" v="424" actId="21"/>
          <ac:spMkLst>
            <pc:docMk/>
            <pc:sldMk cId="1844941827" sldId="289"/>
            <ac:spMk id="3" creationId="{D4A2EB3F-4D60-451F-8F45-7D6654D2FCD9}"/>
          </ac:spMkLst>
        </pc:spChg>
        <pc:spChg chg="del">
          <ac:chgData name="Tejaswi Kottakki" userId="0bba55c154a82a31" providerId="LiveId" clId="{0D9BF22C-835B-4A2B-AE6A-E50AF5B97200}" dt="2022-01-06T03:37:59.538" v="427" actId="478"/>
          <ac:spMkLst>
            <pc:docMk/>
            <pc:sldMk cId="1844941827" sldId="289"/>
            <ac:spMk id="4" creationId="{AC1C80FB-53F9-42EE-B1E6-D0F998EC5DFA}"/>
          </ac:spMkLst>
        </pc:spChg>
        <pc:spChg chg="del">
          <ac:chgData name="Tejaswi Kottakki" userId="0bba55c154a82a31" providerId="LiveId" clId="{0D9BF22C-835B-4A2B-AE6A-E50AF5B97200}" dt="2022-01-06T03:38:07.947" v="429" actId="478"/>
          <ac:spMkLst>
            <pc:docMk/>
            <pc:sldMk cId="1844941827" sldId="289"/>
            <ac:spMk id="5" creationId="{E81BA2B5-6A90-4204-ABDD-7183FBB03A02}"/>
          </ac:spMkLst>
        </pc:spChg>
        <pc:spChg chg="del">
          <ac:chgData name="Tejaswi Kottakki" userId="0bba55c154a82a31" providerId="LiveId" clId="{0D9BF22C-835B-4A2B-AE6A-E50AF5B97200}" dt="2022-01-06T03:38:13.203" v="432" actId="478"/>
          <ac:spMkLst>
            <pc:docMk/>
            <pc:sldMk cId="1844941827" sldId="289"/>
            <ac:spMk id="6" creationId="{7E7D4C34-22A0-4D54-A07D-E1E9A11463E5}"/>
          </ac:spMkLst>
        </pc:spChg>
        <pc:spChg chg="del">
          <ac:chgData name="Tejaswi Kottakki" userId="0bba55c154a82a31" providerId="LiveId" clId="{0D9BF22C-835B-4A2B-AE6A-E50AF5B97200}" dt="2022-01-06T03:38:22.861" v="434" actId="478"/>
          <ac:spMkLst>
            <pc:docMk/>
            <pc:sldMk cId="1844941827" sldId="289"/>
            <ac:spMk id="7" creationId="{301D392D-FB66-47A0-B628-5ADE822A2CFF}"/>
          </ac:spMkLst>
        </pc:spChg>
        <pc:spChg chg="del">
          <ac:chgData name="Tejaswi Kottakki" userId="0bba55c154a82a31" providerId="LiveId" clId="{0D9BF22C-835B-4A2B-AE6A-E50AF5B97200}" dt="2022-01-06T03:38:28.313" v="437" actId="478"/>
          <ac:spMkLst>
            <pc:docMk/>
            <pc:sldMk cId="1844941827" sldId="289"/>
            <ac:spMk id="8" creationId="{51C26CE0-2506-4B44-A26F-C12BFA5B18B5}"/>
          </ac:spMkLst>
        </pc:spChg>
        <pc:spChg chg="del">
          <ac:chgData name="Tejaswi Kottakki" userId="0bba55c154a82a31" providerId="LiveId" clId="{0D9BF22C-835B-4A2B-AE6A-E50AF5B97200}" dt="2022-01-06T03:38:34.163" v="439" actId="478"/>
          <ac:spMkLst>
            <pc:docMk/>
            <pc:sldMk cId="1844941827" sldId="289"/>
            <ac:spMk id="9" creationId="{868F40F8-BF35-45E9-B3DD-5436362D746E}"/>
          </ac:spMkLst>
        </pc:spChg>
        <pc:spChg chg="del">
          <ac:chgData name="Tejaswi Kottakki" userId="0bba55c154a82a31" providerId="LiveId" clId="{0D9BF22C-835B-4A2B-AE6A-E50AF5B97200}" dt="2022-01-06T03:38:39.821" v="442" actId="478"/>
          <ac:spMkLst>
            <pc:docMk/>
            <pc:sldMk cId="1844941827" sldId="289"/>
            <ac:spMk id="10" creationId="{7F39C97C-2DDC-4706-B96C-B02FAE53A426}"/>
          </ac:spMkLst>
        </pc:spChg>
        <pc:spChg chg="add del mod">
          <ac:chgData name="Tejaswi Kottakki" userId="0bba55c154a82a31" providerId="LiveId" clId="{0D9BF22C-835B-4A2B-AE6A-E50AF5B97200}" dt="2022-01-06T03:37:34.974" v="422" actId="21"/>
          <ac:spMkLst>
            <pc:docMk/>
            <pc:sldMk cId="1844941827" sldId="289"/>
            <ac:spMk id="14" creationId="{E52C6037-824D-44FC-809C-EF493B1C8C65}"/>
          </ac:spMkLst>
        </pc:spChg>
        <pc:spChg chg="add del mod">
          <ac:chgData name="Tejaswi Kottakki" userId="0bba55c154a82a31" providerId="LiveId" clId="{0D9BF22C-835B-4A2B-AE6A-E50AF5B97200}" dt="2022-01-06T03:37:56.738" v="426" actId="478"/>
          <ac:spMkLst>
            <pc:docMk/>
            <pc:sldMk cId="1844941827" sldId="289"/>
            <ac:spMk id="16" creationId="{93AD4F01-41EE-4C23-8888-4E7C0E62C8C4}"/>
          </ac:spMkLst>
        </pc:spChg>
        <pc:spChg chg="add del mod">
          <ac:chgData name="Tejaswi Kottakki" userId="0bba55c154a82a31" providerId="LiveId" clId="{0D9BF22C-835B-4A2B-AE6A-E50AF5B97200}" dt="2022-01-06T03:38:05.436" v="428" actId="478"/>
          <ac:spMkLst>
            <pc:docMk/>
            <pc:sldMk cId="1844941827" sldId="289"/>
            <ac:spMk id="18" creationId="{78992A6E-DB8F-401F-800E-AF51D2935104}"/>
          </ac:spMkLst>
        </pc:spChg>
        <pc:spChg chg="add del mod">
          <ac:chgData name="Tejaswi Kottakki" userId="0bba55c154a82a31" providerId="LiveId" clId="{0D9BF22C-835B-4A2B-AE6A-E50AF5B97200}" dt="2022-01-06T03:38:09.704" v="431" actId="478"/>
          <ac:spMkLst>
            <pc:docMk/>
            <pc:sldMk cId="1844941827" sldId="289"/>
            <ac:spMk id="23" creationId="{83D7FFD2-A47B-45A4-8D29-B5E72D0A6E83}"/>
          </ac:spMkLst>
        </pc:spChg>
        <pc:spChg chg="add del mod">
          <ac:chgData name="Tejaswi Kottakki" userId="0bba55c154a82a31" providerId="LiveId" clId="{0D9BF22C-835B-4A2B-AE6A-E50AF5B97200}" dt="2022-01-06T03:38:17.906" v="433" actId="478"/>
          <ac:spMkLst>
            <pc:docMk/>
            <pc:sldMk cId="1844941827" sldId="289"/>
            <ac:spMk id="25" creationId="{58BA5CCA-C5E3-4D9D-BFA9-E3E37002F2D9}"/>
          </ac:spMkLst>
        </pc:spChg>
        <pc:spChg chg="add del mod">
          <ac:chgData name="Tejaswi Kottakki" userId="0bba55c154a82a31" providerId="LiveId" clId="{0D9BF22C-835B-4A2B-AE6A-E50AF5B97200}" dt="2022-01-06T03:38:25.162" v="436" actId="478"/>
          <ac:spMkLst>
            <pc:docMk/>
            <pc:sldMk cId="1844941827" sldId="289"/>
            <ac:spMk id="27" creationId="{EF60AE0B-264B-4B81-AE2A-BBA827FBAC40}"/>
          </ac:spMkLst>
        </pc:spChg>
        <pc:spChg chg="add del mod">
          <ac:chgData name="Tejaswi Kottakki" userId="0bba55c154a82a31" providerId="LiveId" clId="{0D9BF22C-835B-4A2B-AE6A-E50AF5B97200}" dt="2022-01-06T03:38:30.790" v="438" actId="478"/>
          <ac:spMkLst>
            <pc:docMk/>
            <pc:sldMk cId="1844941827" sldId="289"/>
            <ac:spMk id="29" creationId="{64C9E412-9834-43C3-B067-298DEFDA8C09}"/>
          </ac:spMkLst>
        </pc:spChg>
        <pc:spChg chg="add del mod">
          <ac:chgData name="Tejaswi Kottakki" userId="0bba55c154a82a31" providerId="LiveId" clId="{0D9BF22C-835B-4A2B-AE6A-E50AF5B97200}" dt="2022-01-06T03:38:35.987" v="441" actId="478"/>
          <ac:spMkLst>
            <pc:docMk/>
            <pc:sldMk cId="1844941827" sldId="289"/>
            <ac:spMk id="31" creationId="{A3135D83-C86F-45B4-A75C-22330B187F48}"/>
          </ac:spMkLst>
        </pc:spChg>
        <pc:spChg chg="add del mod">
          <ac:chgData name="Tejaswi Kottakki" userId="0bba55c154a82a31" providerId="LiveId" clId="{0D9BF22C-835B-4A2B-AE6A-E50AF5B97200}" dt="2022-01-06T03:38:42.633" v="443" actId="478"/>
          <ac:spMkLst>
            <pc:docMk/>
            <pc:sldMk cId="1844941827" sldId="289"/>
            <ac:spMk id="33" creationId="{20E2988E-43D9-412B-80E6-028A8618F8C4}"/>
          </ac:spMkLst>
        </pc:spChg>
        <pc:spChg chg="add mod">
          <ac:chgData name="Tejaswi Kottakki" userId="0bba55c154a82a31" providerId="LiveId" clId="{0D9BF22C-835B-4A2B-AE6A-E50AF5B97200}" dt="2022-01-06T03:41:08.074" v="482"/>
          <ac:spMkLst>
            <pc:docMk/>
            <pc:sldMk cId="1844941827" sldId="289"/>
            <ac:spMk id="34" creationId="{96F119B7-8391-470D-BE8B-6BA653ACF27B}"/>
          </ac:spMkLst>
        </pc:spChg>
        <pc:picChg chg="add mod">
          <ac:chgData name="Tejaswi Kottakki" userId="0bba55c154a82a31" providerId="LiveId" clId="{0D9BF22C-835B-4A2B-AE6A-E50AF5B97200}" dt="2022-01-06T03:40:08.817" v="478" actId="14100"/>
          <ac:picMkLst>
            <pc:docMk/>
            <pc:sldMk cId="1844941827" sldId="289"/>
            <ac:picMk id="12" creationId="{CBE68860-38E5-42B5-8EB6-3E5A9EAD449F}"/>
          </ac:picMkLst>
        </pc:picChg>
      </pc:sldChg>
      <pc:sldChg chg="addSp delSp modSp add mod">
        <pc:chgData name="Tejaswi Kottakki" userId="0bba55c154a82a31" providerId="LiveId" clId="{0D9BF22C-835B-4A2B-AE6A-E50AF5B97200}" dt="2022-01-06T04:06:35.691" v="531" actId="22"/>
        <pc:sldMkLst>
          <pc:docMk/>
          <pc:sldMk cId="173125549" sldId="295"/>
        </pc:sldMkLst>
        <pc:spChg chg="del mod">
          <ac:chgData name="Tejaswi Kottakki" userId="0bba55c154a82a31" providerId="LiveId" clId="{0D9BF22C-835B-4A2B-AE6A-E50AF5B97200}" dt="2022-01-06T03:41:37.018" v="502"/>
          <ac:spMkLst>
            <pc:docMk/>
            <pc:sldMk cId="173125549" sldId="295"/>
            <ac:spMk id="34" creationId="{96F119B7-8391-470D-BE8B-6BA653ACF27B}"/>
          </ac:spMkLst>
        </pc:spChg>
        <pc:picChg chg="add">
          <ac:chgData name="Tejaswi Kottakki" userId="0bba55c154a82a31" providerId="LiveId" clId="{0D9BF22C-835B-4A2B-AE6A-E50AF5B97200}" dt="2022-01-06T04:06:35.691" v="531" actId="22"/>
          <ac:picMkLst>
            <pc:docMk/>
            <pc:sldMk cId="173125549" sldId="295"/>
            <ac:picMk id="3" creationId="{4C9E1D94-77B8-44E2-AD03-C0C1EBAC01EC}"/>
          </ac:picMkLst>
        </pc:picChg>
        <pc:picChg chg="del">
          <ac:chgData name="Tejaswi Kottakki" userId="0bba55c154a82a31" providerId="LiveId" clId="{0D9BF22C-835B-4A2B-AE6A-E50AF5B97200}" dt="2022-01-06T03:41:38.166" v="503" actId="478"/>
          <ac:picMkLst>
            <pc:docMk/>
            <pc:sldMk cId="173125549" sldId="295"/>
            <ac:picMk id="12" creationId="{CBE68860-38E5-42B5-8EB6-3E5A9EAD449F}"/>
          </ac:picMkLst>
        </pc:picChg>
      </pc:sldChg>
      <pc:sldChg chg="delSp add mod">
        <pc:chgData name="Tejaswi Kottakki" userId="0bba55c154a82a31" providerId="LiveId" clId="{0D9BF22C-835B-4A2B-AE6A-E50AF5B97200}" dt="2022-01-06T04:06:49.585" v="533" actId="478"/>
        <pc:sldMkLst>
          <pc:docMk/>
          <pc:sldMk cId="2553030672" sldId="296"/>
        </pc:sldMkLst>
        <pc:picChg chg="del">
          <ac:chgData name="Tejaswi Kottakki" userId="0bba55c154a82a31" providerId="LiveId" clId="{0D9BF22C-835B-4A2B-AE6A-E50AF5B97200}" dt="2022-01-06T04:06:49.585" v="533" actId="478"/>
          <ac:picMkLst>
            <pc:docMk/>
            <pc:sldMk cId="2553030672" sldId="296"/>
            <ac:picMk id="3" creationId="{4C9E1D94-77B8-44E2-AD03-C0C1EBAC01EC}"/>
          </ac:picMkLst>
        </pc:picChg>
      </pc:sldChg>
      <pc:sldMasterChg chg="setBg modSldLayout">
        <pc:chgData name="Tejaswi Kottakki" userId="0bba55c154a82a31" providerId="LiveId" clId="{0D9BF22C-835B-4A2B-AE6A-E50AF5B97200}" dt="2022-01-06T02:54:37.860" v="221"/>
        <pc:sldMasterMkLst>
          <pc:docMk/>
          <pc:sldMasterMk cId="1928452137" sldId="2147483666"/>
        </pc:sldMasterMkLst>
        <pc:sldLayoutChg chg="setBg">
          <pc:chgData name="Tejaswi Kottakki" userId="0bba55c154a82a31" providerId="LiveId" clId="{0D9BF22C-835B-4A2B-AE6A-E50AF5B97200}" dt="2022-01-06T02:54:37.860" v="221"/>
          <pc:sldLayoutMkLst>
            <pc:docMk/>
            <pc:sldMasterMk cId="1928452137" sldId="2147483666"/>
            <pc:sldLayoutMk cId="913108640" sldId="2147483667"/>
          </pc:sldLayoutMkLst>
        </pc:sldLayoutChg>
        <pc:sldLayoutChg chg="setBg">
          <pc:chgData name="Tejaswi Kottakki" userId="0bba55c154a82a31" providerId="LiveId" clId="{0D9BF22C-835B-4A2B-AE6A-E50AF5B97200}" dt="2022-01-06T02:54:37.860" v="221"/>
          <pc:sldLayoutMkLst>
            <pc:docMk/>
            <pc:sldMasterMk cId="1928452137" sldId="2147483666"/>
            <pc:sldLayoutMk cId="2631270364" sldId="2147483668"/>
          </pc:sldLayoutMkLst>
        </pc:sldLayoutChg>
        <pc:sldLayoutChg chg="setBg">
          <pc:chgData name="Tejaswi Kottakki" userId="0bba55c154a82a31" providerId="LiveId" clId="{0D9BF22C-835B-4A2B-AE6A-E50AF5B97200}" dt="2022-01-06T02:54:37.860" v="221"/>
          <pc:sldLayoutMkLst>
            <pc:docMk/>
            <pc:sldMasterMk cId="1928452137" sldId="2147483666"/>
            <pc:sldLayoutMk cId="3021740900" sldId="2147483671"/>
          </pc:sldLayoutMkLst>
        </pc:sldLayoutChg>
        <pc:sldLayoutChg chg="setBg">
          <pc:chgData name="Tejaswi Kottakki" userId="0bba55c154a82a31" providerId="LiveId" clId="{0D9BF22C-835B-4A2B-AE6A-E50AF5B97200}" dt="2022-01-06T02:54:37.860" v="221"/>
          <pc:sldLayoutMkLst>
            <pc:docMk/>
            <pc:sldMasterMk cId="1928452137" sldId="2147483666"/>
            <pc:sldLayoutMk cId="4203189534" sldId="2147483672"/>
          </pc:sldLayoutMkLst>
        </pc:sldLayoutChg>
        <pc:sldLayoutChg chg="setBg">
          <pc:chgData name="Tejaswi Kottakki" userId="0bba55c154a82a31" providerId="LiveId" clId="{0D9BF22C-835B-4A2B-AE6A-E50AF5B97200}" dt="2022-01-06T02:54:37.860" v="221"/>
          <pc:sldLayoutMkLst>
            <pc:docMk/>
            <pc:sldMasterMk cId="1928452137" sldId="2147483666"/>
            <pc:sldLayoutMk cId="3228668804" sldId="2147483673"/>
          </pc:sldLayoutMkLst>
        </pc:sldLayoutChg>
        <pc:sldLayoutChg chg="setBg">
          <pc:chgData name="Tejaswi Kottakki" userId="0bba55c154a82a31" providerId="LiveId" clId="{0D9BF22C-835B-4A2B-AE6A-E50AF5B97200}" dt="2022-01-06T02:54:37.860" v="221"/>
          <pc:sldLayoutMkLst>
            <pc:docMk/>
            <pc:sldMasterMk cId="1928452137" sldId="2147483666"/>
            <pc:sldLayoutMk cId="3562372833" sldId="2147483674"/>
          </pc:sldLayoutMkLst>
        </pc:sldLayoutChg>
        <pc:sldLayoutChg chg="setBg">
          <pc:chgData name="Tejaswi Kottakki" userId="0bba55c154a82a31" providerId="LiveId" clId="{0D9BF22C-835B-4A2B-AE6A-E50AF5B97200}" dt="2022-01-06T02:54:37.860" v="221"/>
          <pc:sldLayoutMkLst>
            <pc:docMk/>
            <pc:sldMasterMk cId="1928452137" sldId="2147483666"/>
            <pc:sldLayoutMk cId="609095538" sldId="2147483675"/>
          </pc:sldLayoutMkLst>
        </pc:sldLayoutChg>
        <pc:sldLayoutChg chg="setBg">
          <pc:chgData name="Tejaswi Kottakki" userId="0bba55c154a82a31" providerId="LiveId" clId="{0D9BF22C-835B-4A2B-AE6A-E50AF5B97200}" dt="2022-01-06T02:54:37.860" v="221"/>
          <pc:sldLayoutMkLst>
            <pc:docMk/>
            <pc:sldMasterMk cId="1928452137" sldId="2147483666"/>
            <pc:sldLayoutMk cId="429355126" sldId="2147483678"/>
          </pc:sldLayoutMkLst>
        </pc:sldLayoutChg>
        <pc:sldLayoutChg chg="setBg">
          <pc:chgData name="Tejaswi Kottakki" userId="0bba55c154a82a31" providerId="LiveId" clId="{0D9BF22C-835B-4A2B-AE6A-E50AF5B97200}" dt="2022-01-06T02:54:37.860" v="221"/>
          <pc:sldLayoutMkLst>
            <pc:docMk/>
            <pc:sldMasterMk cId="1928452137" sldId="2147483666"/>
            <pc:sldLayoutMk cId="23543133" sldId="2147483681"/>
          </pc:sldLayoutMkLst>
        </pc:sldLayoutChg>
        <pc:sldLayoutChg chg="setBg">
          <pc:chgData name="Tejaswi Kottakki" userId="0bba55c154a82a31" providerId="LiveId" clId="{0D9BF22C-835B-4A2B-AE6A-E50AF5B97200}" dt="2022-01-06T02:54:37.860" v="221"/>
          <pc:sldLayoutMkLst>
            <pc:docMk/>
            <pc:sldMasterMk cId="1928452137" sldId="2147483666"/>
            <pc:sldLayoutMk cId="2501487619" sldId="2147483688"/>
          </pc:sldLayoutMkLst>
        </pc:sldLayoutChg>
        <pc:sldLayoutChg chg="setBg">
          <pc:chgData name="Tejaswi Kottakki" userId="0bba55c154a82a31" providerId="LiveId" clId="{0D9BF22C-835B-4A2B-AE6A-E50AF5B97200}" dt="2022-01-06T02:54:37.860" v="221"/>
          <pc:sldLayoutMkLst>
            <pc:docMk/>
            <pc:sldMasterMk cId="1928452137" sldId="2147483666"/>
            <pc:sldLayoutMk cId="3061950496" sldId="2147483694"/>
          </pc:sldLayoutMkLst>
        </pc:sldLayoutChg>
        <pc:sldLayoutChg chg="setBg">
          <pc:chgData name="Tejaswi Kottakki" userId="0bba55c154a82a31" providerId="LiveId" clId="{0D9BF22C-835B-4A2B-AE6A-E50AF5B97200}" dt="2022-01-06T02:54:37.860" v="221"/>
          <pc:sldLayoutMkLst>
            <pc:docMk/>
            <pc:sldMasterMk cId="1928452137" sldId="2147483666"/>
            <pc:sldLayoutMk cId="1386696317" sldId="2147483696"/>
          </pc:sldLayoutMkLst>
        </pc:sldLayoutChg>
        <pc:sldLayoutChg chg="setBg">
          <pc:chgData name="Tejaswi Kottakki" userId="0bba55c154a82a31" providerId="LiveId" clId="{0D9BF22C-835B-4A2B-AE6A-E50AF5B97200}" dt="2022-01-06T02:54:37.860" v="221"/>
          <pc:sldLayoutMkLst>
            <pc:docMk/>
            <pc:sldMasterMk cId="1928452137" sldId="2147483666"/>
            <pc:sldLayoutMk cId="129327841" sldId="2147483697"/>
          </pc:sldLayoutMkLst>
        </pc:sldLayoutChg>
        <pc:sldLayoutChg chg="setBg">
          <pc:chgData name="Tejaswi Kottakki" userId="0bba55c154a82a31" providerId="LiveId" clId="{0D9BF22C-835B-4A2B-AE6A-E50AF5B97200}" dt="2022-01-06T02:54:37.860" v="221"/>
          <pc:sldLayoutMkLst>
            <pc:docMk/>
            <pc:sldMasterMk cId="1928452137" sldId="2147483666"/>
            <pc:sldLayoutMk cId="1442619314" sldId="2147483699"/>
          </pc:sldLayoutMkLst>
        </pc:sldLayoutChg>
        <pc:sldLayoutChg chg="setBg">
          <pc:chgData name="Tejaswi Kottakki" userId="0bba55c154a82a31" providerId="LiveId" clId="{0D9BF22C-835B-4A2B-AE6A-E50AF5B97200}" dt="2022-01-06T02:54:37.860" v="221"/>
          <pc:sldLayoutMkLst>
            <pc:docMk/>
            <pc:sldMasterMk cId="1928452137" sldId="2147483666"/>
            <pc:sldLayoutMk cId="2290034707"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1/23/2022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masterClrMapping/>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B4605B-177B-4D1E-AAF9-91E15BDAFE55}"/>
              </a:ext>
            </a:extLst>
          </p:cNvPr>
          <p:cNvSpPr txBox="1"/>
          <p:nvPr/>
        </p:nvSpPr>
        <p:spPr>
          <a:xfrm>
            <a:off x="887767" y="4603124"/>
            <a:ext cx="4403325" cy="2031325"/>
          </a:xfrm>
          <a:prstGeom prst="rect">
            <a:avLst/>
          </a:prstGeom>
          <a:noFill/>
        </p:spPr>
        <p:txBody>
          <a:bodyPr wrap="square" rtlCol="0">
            <a:spAutoFit/>
          </a:bodyPr>
          <a:lstStyle/>
          <a:p>
            <a:r>
              <a:rPr lang="en-US" b="1" dirty="0"/>
              <a:t>PRESENTER</a:t>
            </a:r>
            <a:r>
              <a:rPr lang="en-US" dirty="0"/>
              <a:t> </a:t>
            </a:r>
            <a:br>
              <a:rPr lang="en-US" dirty="0"/>
            </a:br>
            <a:r>
              <a:rPr lang="en-US" dirty="0"/>
              <a:t>TEJASWI KOTTAKKI     </a:t>
            </a:r>
            <a:r>
              <a:rPr lang="en-US" dirty="0" smtClean="0"/>
              <a:t> -  2010030088</a:t>
            </a:r>
            <a:endParaRPr lang="en-US" dirty="0"/>
          </a:p>
          <a:p>
            <a:r>
              <a:rPr lang="en-US" dirty="0"/>
              <a:t>HARIKA NETHI	        </a:t>
            </a:r>
            <a:r>
              <a:rPr lang="en-US" dirty="0" smtClean="0"/>
              <a:t>   - </a:t>
            </a:r>
            <a:r>
              <a:rPr lang="en-US" dirty="0"/>
              <a:t>2010030119  </a:t>
            </a:r>
          </a:p>
          <a:p>
            <a:r>
              <a:rPr lang="en-US" dirty="0"/>
              <a:t>SHREYA CHINTAWAR   </a:t>
            </a:r>
            <a:r>
              <a:rPr lang="en-US" dirty="0" smtClean="0"/>
              <a:t>- </a:t>
            </a:r>
            <a:r>
              <a:rPr lang="en-US" dirty="0"/>
              <a:t>2010030155</a:t>
            </a:r>
          </a:p>
          <a:p>
            <a:r>
              <a:rPr lang="en-US" dirty="0"/>
              <a:t>AMRUTHA VARSHINI    </a:t>
            </a:r>
            <a:r>
              <a:rPr lang="en-US" dirty="0" smtClean="0"/>
              <a:t>- 2010030009</a:t>
            </a:r>
            <a:endParaRPr lang="en-US" dirty="0"/>
          </a:p>
          <a:p>
            <a:endParaRPr lang="en-US" dirty="0"/>
          </a:p>
          <a:p>
            <a:endParaRPr lang="en-IN" dirty="0"/>
          </a:p>
        </p:txBody>
      </p:sp>
      <p:sp>
        <p:nvSpPr>
          <p:cNvPr id="7" name="TextBox 6">
            <a:extLst>
              <a:ext uri="{FF2B5EF4-FFF2-40B4-BE49-F238E27FC236}">
                <a16:creationId xmlns:a16="http://schemas.microsoft.com/office/drawing/2014/main" id="{427BA0B6-8483-4CAB-BC2C-87EE967F599D}"/>
              </a:ext>
            </a:extLst>
          </p:cNvPr>
          <p:cNvSpPr txBox="1"/>
          <p:nvPr/>
        </p:nvSpPr>
        <p:spPr>
          <a:xfrm>
            <a:off x="8273988" y="4695456"/>
            <a:ext cx="2920753" cy="923330"/>
          </a:xfrm>
          <a:prstGeom prst="rect">
            <a:avLst/>
          </a:prstGeom>
          <a:noFill/>
        </p:spPr>
        <p:txBody>
          <a:bodyPr wrap="square" rtlCol="0">
            <a:spAutoFit/>
          </a:bodyPr>
          <a:lstStyle/>
          <a:p>
            <a:r>
              <a:rPr lang="en-US" b="1" dirty="0"/>
              <a:t>GUIDE</a:t>
            </a:r>
          </a:p>
          <a:p>
            <a:r>
              <a:rPr lang="en-US" dirty="0"/>
              <a:t>DR.ARPITA GUPTA</a:t>
            </a:r>
          </a:p>
          <a:p>
            <a:endParaRPr lang="en-IN" dirty="0"/>
          </a:p>
        </p:txBody>
      </p:sp>
      <p:sp>
        <p:nvSpPr>
          <p:cNvPr id="8" name="Rectangle 7">
            <a:extLst>
              <a:ext uri="{FF2B5EF4-FFF2-40B4-BE49-F238E27FC236}">
                <a16:creationId xmlns:a16="http://schemas.microsoft.com/office/drawing/2014/main" id="{F47FF6B7-DCA5-4708-9CF6-135F0C734F3A}"/>
              </a:ext>
            </a:extLst>
          </p:cNvPr>
          <p:cNvSpPr/>
          <p:nvPr/>
        </p:nvSpPr>
        <p:spPr>
          <a:xfrm>
            <a:off x="555812" y="1330560"/>
            <a:ext cx="11589931" cy="2585323"/>
          </a:xfrm>
          <a:prstGeom prst="rect">
            <a:avLst/>
          </a:prstGeom>
          <a:noFill/>
        </p:spPr>
        <p:txBody>
          <a:bodyPr wrap="squar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AUDIO - </a:t>
            </a:r>
            <a:r>
              <a:rPr lang="en-US" sz="5400" dirty="0">
                <a:ln w="0"/>
                <a:effectLst>
                  <a:outerShdw blurRad="38100" dist="19050" dir="2700000" algn="tl" rotWithShape="0">
                    <a:schemeClr val="dk1">
                      <a:alpha val="40000"/>
                    </a:schemeClr>
                  </a:outerShdw>
                </a:effectLst>
              </a:rPr>
              <a:t>VISUAL SPEECH RECOGNITION </a:t>
            </a:r>
            <a:r>
              <a:rPr lang="en-US" sz="3200" dirty="0">
                <a:ln w="0"/>
                <a:effectLst>
                  <a:outerShdw blurRad="38100" dist="19050" dir="2700000" algn="tl" rotWithShape="0">
                    <a:schemeClr val="dk1">
                      <a:alpha val="40000"/>
                    </a:schemeClr>
                  </a:outerShdw>
                </a:effectLst>
              </a:rPr>
              <a:t>USING</a:t>
            </a:r>
            <a:r>
              <a:rPr lang="en-US" sz="5400" dirty="0">
                <a:ln w="0"/>
                <a:effectLst>
                  <a:outerShdw blurRad="38100" dist="19050" dir="2700000" algn="tl" rotWithShape="0">
                    <a:schemeClr val="dk1">
                      <a:alpha val="40000"/>
                    </a:schemeClr>
                  </a:outerShdw>
                </a:effectLst>
              </a:rPr>
              <a:t> </a:t>
            </a:r>
          </a:p>
          <a:p>
            <a:pPr algn="ctr"/>
            <a:r>
              <a:rPr lang="en-US" sz="5400" dirty="0">
                <a:ln w="0"/>
                <a:effectLst>
                  <a:outerShdw blurRad="38100" dist="19050" dir="2700000" algn="tl" rotWithShape="0">
                    <a:schemeClr val="dk1">
                      <a:alpha val="40000"/>
                    </a:schemeClr>
                  </a:outerShdw>
                </a:effectLst>
              </a:rPr>
              <a:t>DEEP LEARNING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199" y="1615736"/>
            <a:ext cx="5382827" cy="2405848"/>
          </a:xfrm>
        </p:spPr>
        <p:txBody>
          <a:bodyPr/>
          <a:lstStyle/>
          <a:p>
            <a:r>
              <a:rPr lang="en-US" sz="6600"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
        <p:nvSpPr>
          <p:cNvPr id="7" name="Rectangle 6">
            <a:extLst>
              <a:ext uri="{FF2B5EF4-FFF2-40B4-BE49-F238E27FC236}">
                <a16:creationId xmlns:a16="http://schemas.microsoft.com/office/drawing/2014/main" id="{F811576A-7FE8-4312-81BC-1BBFB235D0A0}"/>
              </a:ext>
            </a:extLst>
          </p:cNvPr>
          <p:cNvSpPr/>
          <p:nvPr/>
        </p:nvSpPr>
        <p:spPr>
          <a:xfrm>
            <a:off x="627540" y="162651"/>
            <a:ext cx="65146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TABLE OF CONTENTS</a:t>
            </a:r>
          </a:p>
        </p:txBody>
      </p:sp>
      <p:graphicFrame>
        <p:nvGraphicFramePr>
          <p:cNvPr id="8" name="Table 8">
            <a:extLst>
              <a:ext uri="{FF2B5EF4-FFF2-40B4-BE49-F238E27FC236}">
                <a16:creationId xmlns:a16="http://schemas.microsoft.com/office/drawing/2014/main" id="{CE00847D-7991-4C9E-8E9E-E5C12BFDF05F}"/>
              </a:ext>
            </a:extLst>
          </p:cNvPr>
          <p:cNvGraphicFramePr>
            <a:graphicFrameLocks noGrp="1"/>
          </p:cNvGraphicFramePr>
          <p:nvPr>
            <p:extLst>
              <p:ext uri="{D42A27DB-BD31-4B8C-83A1-F6EECF244321}">
                <p14:modId xmlns:p14="http://schemas.microsoft.com/office/powerpoint/2010/main" val="3408408650"/>
              </p:ext>
            </p:extLst>
          </p:nvPr>
        </p:nvGraphicFramePr>
        <p:xfrm>
          <a:off x="1223756" y="1378644"/>
          <a:ext cx="6677370" cy="5241870"/>
        </p:xfrm>
        <a:graphic>
          <a:graphicData uri="http://schemas.openxmlformats.org/drawingml/2006/table">
            <a:tbl>
              <a:tblPr firstRow="1" bandRow="1">
                <a:tableStyleId>{0505E3EF-67EA-436B-97B2-0124C06EBD24}</a:tableStyleId>
              </a:tblPr>
              <a:tblGrid>
                <a:gridCol w="755964">
                  <a:extLst>
                    <a:ext uri="{9D8B030D-6E8A-4147-A177-3AD203B41FA5}">
                      <a16:colId xmlns:a16="http://schemas.microsoft.com/office/drawing/2014/main" val="3078182428"/>
                    </a:ext>
                  </a:extLst>
                </a:gridCol>
                <a:gridCol w="5921406">
                  <a:extLst>
                    <a:ext uri="{9D8B030D-6E8A-4147-A177-3AD203B41FA5}">
                      <a16:colId xmlns:a16="http://schemas.microsoft.com/office/drawing/2014/main" val="365531745"/>
                    </a:ext>
                  </a:extLst>
                </a:gridCol>
              </a:tblGrid>
              <a:tr h="853302">
                <a:tc>
                  <a:txBody>
                    <a:bodyPr/>
                    <a:lstStyle/>
                    <a:p>
                      <a:pPr algn="ctr"/>
                      <a:endParaRPr lang="en-US" dirty="0"/>
                    </a:p>
                    <a:p>
                      <a:pPr algn="ctr"/>
                      <a:r>
                        <a:rPr lang="en-US" sz="2000" dirty="0"/>
                        <a:t>S.NO</a:t>
                      </a:r>
                      <a:endParaRPr lang="en-IN" sz="2000" dirty="0"/>
                    </a:p>
                  </a:txBody>
                  <a:tcPr/>
                </a:tc>
                <a:tc>
                  <a:txBody>
                    <a:bodyPr/>
                    <a:lstStyle/>
                    <a:p>
                      <a:pPr algn="ctr"/>
                      <a:endParaRPr lang="en-US" dirty="0"/>
                    </a:p>
                    <a:p>
                      <a:pPr algn="ctr"/>
                      <a:r>
                        <a:rPr lang="en-US" sz="2000" dirty="0"/>
                        <a:t>TITLE</a:t>
                      </a:r>
                      <a:endParaRPr lang="en-IN" sz="2000" dirty="0"/>
                    </a:p>
                  </a:txBody>
                  <a:tcPr/>
                </a:tc>
                <a:extLst>
                  <a:ext uri="{0D108BD9-81ED-4DB2-BD59-A6C34878D82A}">
                    <a16:rowId xmlns:a16="http://schemas.microsoft.com/office/drawing/2014/main" val="3581675754"/>
                  </a:ext>
                </a:extLst>
              </a:tr>
              <a:tr h="853302">
                <a:tc>
                  <a:txBody>
                    <a:bodyPr/>
                    <a:lstStyle/>
                    <a:p>
                      <a:r>
                        <a:rPr lang="en-US" dirty="0"/>
                        <a:t>1.</a:t>
                      </a:r>
                      <a:endParaRPr lang="en-IN" dirty="0"/>
                    </a:p>
                  </a:txBody>
                  <a:tcPr/>
                </a:tc>
                <a:tc>
                  <a:txBody>
                    <a:bodyPr/>
                    <a:lstStyle/>
                    <a:p>
                      <a:r>
                        <a:rPr lang="en-US" dirty="0"/>
                        <a:t>PROJECT AREA</a:t>
                      </a:r>
                      <a:endParaRPr lang="en-IN" dirty="0"/>
                    </a:p>
                  </a:txBody>
                  <a:tcPr/>
                </a:tc>
                <a:extLst>
                  <a:ext uri="{0D108BD9-81ED-4DB2-BD59-A6C34878D82A}">
                    <a16:rowId xmlns:a16="http://schemas.microsoft.com/office/drawing/2014/main" val="42909529"/>
                  </a:ext>
                </a:extLst>
              </a:tr>
              <a:tr h="853302">
                <a:tc>
                  <a:txBody>
                    <a:bodyPr/>
                    <a:lstStyle/>
                    <a:p>
                      <a:r>
                        <a:rPr lang="en-US" dirty="0"/>
                        <a:t>2.</a:t>
                      </a:r>
                      <a:endParaRPr lang="en-IN" dirty="0"/>
                    </a:p>
                  </a:txBody>
                  <a:tcPr/>
                </a:tc>
                <a:tc>
                  <a:txBody>
                    <a:bodyPr/>
                    <a:lstStyle/>
                    <a:p>
                      <a:r>
                        <a:rPr lang="en-US" dirty="0"/>
                        <a:t>LITERATURE SURVEY</a:t>
                      </a:r>
                      <a:endParaRPr lang="en-IN" dirty="0"/>
                    </a:p>
                  </a:txBody>
                  <a:tcPr/>
                </a:tc>
                <a:extLst>
                  <a:ext uri="{0D108BD9-81ED-4DB2-BD59-A6C34878D82A}">
                    <a16:rowId xmlns:a16="http://schemas.microsoft.com/office/drawing/2014/main" val="1672833283"/>
                  </a:ext>
                </a:extLst>
              </a:tr>
              <a:tr h="853302">
                <a:tc>
                  <a:txBody>
                    <a:bodyPr/>
                    <a:lstStyle/>
                    <a:p>
                      <a:r>
                        <a:rPr lang="en-US" dirty="0"/>
                        <a:t>3.</a:t>
                      </a:r>
                      <a:endParaRPr lang="en-IN" dirty="0"/>
                    </a:p>
                  </a:txBody>
                  <a:tcPr/>
                </a:tc>
                <a:tc>
                  <a:txBody>
                    <a:bodyPr/>
                    <a:lstStyle/>
                    <a:p>
                      <a:r>
                        <a:rPr lang="en-US" dirty="0"/>
                        <a:t>PROBLEM STATEMENT</a:t>
                      </a:r>
                      <a:endParaRPr lang="en-IN" dirty="0"/>
                    </a:p>
                  </a:txBody>
                  <a:tcPr/>
                </a:tc>
                <a:extLst>
                  <a:ext uri="{0D108BD9-81ED-4DB2-BD59-A6C34878D82A}">
                    <a16:rowId xmlns:a16="http://schemas.microsoft.com/office/drawing/2014/main" val="3844286629"/>
                  </a:ext>
                </a:extLst>
              </a:tr>
              <a:tr h="853302">
                <a:tc>
                  <a:txBody>
                    <a:bodyPr/>
                    <a:lstStyle/>
                    <a:p>
                      <a:r>
                        <a:rPr lang="en-US" dirty="0"/>
                        <a:t>4.</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729009759"/>
                  </a:ext>
                </a:extLst>
              </a:tr>
              <a:tr h="853302">
                <a:tc>
                  <a:txBody>
                    <a:bodyPr/>
                    <a:lstStyle/>
                    <a:p>
                      <a:r>
                        <a:rPr lang="en-US" dirty="0"/>
                        <a:t>5.</a:t>
                      </a:r>
                      <a:endParaRPr lang="en-IN" dirty="0"/>
                    </a:p>
                  </a:txBody>
                  <a:tcPr/>
                </a:tc>
                <a:tc>
                  <a:txBody>
                    <a:bodyPr/>
                    <a:lstStyle/>
                    <a:p>
                      <a:r>
                        <a:rPr lang="en-US" dirty="0"/>
                        <a:t>SUGGESTIONS</a:t>
                      </a:r>
                      <a:endParaRPr lang="en-IN" dirty="0"/>
                    </a:p>
                  </a:txBody>
                  <a:tcPr/>
                </a:tc>
                <a:extLst>
                  <a:ext uri="{0D108BD9-81ED-4DB2-BD59-A6C34878D82A}">
                    <a16:rowId xmlns:a16="http://schemas.microsoft.com/office/drawing/2014/main" val="3918720202"/>
                  </a:ext>
                </a:extLst>
              </a:tr>
            </a:tbl>
          </a:graphicData>
        </a:graphic>
      </p:graphicFrame>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959135" y="183587"/>
            <a:ext cx="8421688" cy="735169"/>
          </a:xfrm>
        </p:spPr>
        <p:txBody>
          <a:bodyPr>
            <a:normAutofit/>
          </a:bodyPr>
          <a:lstStyle/>
          <a:p>
            <a:r>
              <a:rPr lang="en-US" sz="3200" dirty="0">
                <a:effectLst>
                  <a:outerShdw blurRad="38100" dist="38100" dir="2700000" algn="tl">
                    <a:srgbClr val="000000">
                      <a:alpha val="43137"/>
                    </a:srgbClr>
                  </a:outerShdw>
                </a:effectLst>
              </a:rPr>
              <a:t>PROJECT AREA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3352800" y="6309288"/>
            <a:ext cx="2743200" cy="365125"/>
          </a:xfrm>
        </p:spPr>
        <p:txBody>
          <a:bodyPr/>
          <a:lstStyle/>
          <a:p>
            <a:fld id="{B5CEABB6-07DC-46E8-9B57-56EC44A396E5}" type="slidenum">
              <a:rPr lang="en-US" smtClean="0"/>
              <a:pPr/>
              <a:t>3</a:t>
            </a:fld>
            <a:endParaRPr lang="en-US" dirty="0"/>
          </a:p>
        </p:txBody>
      </p:sp>
      <p:sp>
        <p:nvSpPr>
          <p:cNvPr id="27" name="TextBox 26">
            <a:extLst>
              <a:ext uri="{FF2B5EF4-FFF2-40B4-BE49-F238E27FC236}">
                <a16:creationId xmlns:a16="http://schemas.microsoft.com/office/drawing/2014/main" id="{CCD3A4FD-ED7F-4B34-98FD-52A0EA094A10}"/>
              </a:ext>
            </a:extLst>
          </p:cNvPr>
          <p:cNvSpPr txBox="1"/>
          <p:nvPr/>
        </p:nvSpPr>
        <p:spPr>
          <a:xfrm>
            <a:off x="719089" y="948690"/>
            <a:ext cx="10901779" cy="5632311"/>
          </a:xfrm>
          <a:prstGeom prst="rect">
            <a:avLst/>
          </a:prstGeom>
          <a:noFill/>
        </p:spPr>
        <p:txBody>
          <a:bodyPr wrap="square" rtlCol="0">
            <a:spAutoFit/>
          </a:bodyPr>
          <a:lstStyle/>
          <a:p>
            <a:r>
              <a:rPr lang="en-US" b="1" dirty="0"/>
              <a:t>MACHINE LEARNING:</a:t>
            </a:r>
          </a:p>
          <a:p>
            <a:r>
              <a:rPr lang="en-US" dirty="0"/>
              <a:t>	Machine learning is a growing technology which enables computers to learn automatically from past data. Machine learning uses various algorithms for building mathematical models and making predictions using historical data or information. Currently, it is being used for various tasks such as image recognition, speech recognition, email filtering, Facebook auto-tagging, recommender system, and many more.</a:t>
            </a:r>
          </a:p>
          <a:p>
            <a:endParaRPr lang="en-US" dirty="0"/>
          </a:p>
          <a:p>
            <a:r>
              <a:rPr lang="en-US" b="1" dirty="0"/>
              <a:t>DEEP LEARNING:</a:t>
            </a:r>
          </a:p>
          <a:p>
            <a:r>
              <a:rPr lang="en-US" dirty="0"/>
              <a:t>	Deep learning is a machine learning technique that teaches computers to do what comes naturally to humans: learn by example. In deep learning, a computer model learns to perform classification tasks directly from images, text, or sound. Deep learning models can achieve state-of-the-art accuracy, sometimes exceeding human-level performance. Models are trained by using a large set of labeled data and neural network architectures that contain many layers.</a:t>
            </a:r>
          </a:p>
          <a:p>
            <a:endParaRPr lang="en-US" dirty="0"/>
          </a:p>
          <a:p>
            <a:r>
              <a:rPr lang="en-US" b="1" dirty="0"/>
              <a:t>CONVOLUTIONAL NEURAL NETWORKS:</a:t>
            </a:r>
          </a:p>
          <a:p>
            <a:r>
              <a:rPr lang="en-US" b="1" dirty="0"/>
              <a:t>	</a:t>
            </a:r>
            <a:r>
              <a:rPr lang="en-US" dirty="0"/>
              <a:t>In deep learning, a convolutional neural network (CNN/</a:t>
            </a:r>
            <a:r>
              <a:rPr lang="en-US" dirty="0" err="1"/>
              <a:t>ConvNet</a:t>
            </a:r>
            <a:r>
              <a:rPr lang="en-US" dirty="0"/>
              <a:t>) is a class of deep neural networks, most commonly applied to analyze visual imagery. The pre-processing required in a </a:t>
            </a:r>
            <a:r>
              <a:rPr lang="en-US" dirty="0" err="1"/>
              <a:t>ConvNet</a:t>
            </a:r>
            <a:r>
              <a:rPr lang="en-US" dirty="0"/>
              <a:t> is much lower as compared to other classification algorithms. While in primitive methods filters are hand-engineered, with enough training, </a:t>
            </a:r>
            <a:r>
              <a:rPr lang="en-US" dirty="0" err="1"/>
              <a:t>ConvNets</a:t>
            </a:r>
            <a:r>
              <a:rPr lang="en-US" dirty="0"/>
              <a:t> have the ability to learn these filters/characteristics.</a:t>
            </a:r>
          </a:p>
          <a:p>
            <a:endParaRPr lang="en-US" b="1"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12" name="Picture 11">
            <a:extLst>
              <a:ext uri="{FF2B5EF4-FFF2-40B4-BE49-F238E27FC236}">
                <a16:creationId xmlns:a16="http://schemas.microsoft.com/office/drawing/2014/main" id="{CBE68860-38E5-42B5-8EB6-3E5A9EAD449F}"/>
              </a:ext>
            </a:extLst>
          </p:cNvPr>
          <p:cNvPicPr>
            <a:picLocks noChangeAspect="1"/>
          </p:cNvPicPr>
          <p:nvPr/>
        </p:nvPicPr>
        <p:blipFill>
          <a:blip r:embed="rId2"/>
          <a:stretch>
            <a:fillRect/>
          </a:stretch>
        </p:blipFill>
        <p:spPr>
          <a:xfrm>
            <a:off x="2186405" y="808074"/>
            <a:ext cx="7499134" cy="5923346"/>
          </a:xfrm>
          <a:prstGeom prst="rect">
            <a:avLst/>
          </a:prstGeom>
        </p:spPr>
      </p:pic>
      <p:sp>
        <p:nvSpPr>
          <p:cNvPr id="34" name="TextBox 33">
            <a:extLst>
              <a:ext uri="{FF2B5EF4-FFF2-40B4-BE49-F238E27FC236}">
                <a16:creationId xmlns:a16="http://schemas.microsoft.com/office/drawing/2014/main" id="{96F119B7-8391-470D-BE8B-6BA653ACF27B}"/>
              </a:ext>
            </a:extLst>
          </p:cNvPr>
          <p:cNvSpPr txBox="1"/>
          <p:nvPr/>
        </p:nvSpPr>
        <p:spPr>
          <a:xfrm flipH="1">
            <a:off x="-79901" y="136525"/>
            <a:ext cx="12192001" cy="584775"/>
          </a:xfrm>
          <a:prstGeom prst="rect">
            <a:avLst/>
          </a:prstGeom>
          <a:noFill/>
        </p:spPr>
        <p:txBody>
          <a:bodyPr wrap="square" rtlCol="0">
            <a:spAutoFit/>
          </a:bodyPr>
          <a:lstStyle/>
          <a:p>
            <a:pPr algn="ctr"/>
            <a:r>
              <a:rPr lang="en-US" sz="3200" dirty="0">
                <a:effectLst>
                  <a:outerShdw blurRad="38100" dist="38100" dir="2700000" algn="tl">
                    <a:srgbClr val="000000">
                      <a:alpha val="43137"/>
                    </a:srgbClr>
                  </a:outerShdw>
                </a:effectLst>
              </a:rPr>
              <a:t>LITERATURE SURVEY</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3" name="Picture 2">
            <a:extLst>
              <a:ext uri="{FF2B5EF4-FFF2-40B4-BE49-F238E27FC236}">
                <a16:creationId xmlns:a16="http://schemas.microsoft.com/office/drawing/2014/main" id="{4C9E1D94-77B8-44E2-AD03-C0C1EBAC01EC}"/>
              </a:ext>
            </a:extLst>
          </p:cNvPr>
          <p:cNvPicPr>
            <a:picLocks noChangeAspect="1"/>
          </p:cNvPicPr>
          <p:nvPr/>
        </p:nvPicPr>
        <p:blipFill>
          <a:blip r:embed="rId2"/>
          <a:stretch>
            <a:fillRect/>
          </a:stretch>
        </p:blipFill>
        <p:spPr>
          <a:xfrm>
            <a:off x="1675783" y="1385602"/>
            <a:ext cx="8840434" cy="4086795"/>
          </a:xfrm>
          <a:prstGeom prst="rect">
            <a:avLst/>
          </a:prstGeom>
        </p:spPr>
      </p:pic>
    </p:spTree>
    <p:extLst>
      <p:ext uri="{BB962C8B-B14F-4D97-AF65-F5344CB8AC3E}">
        <p14:creationId xmlns:p14="http://schemas.microsoft.com/office/powerpoint/2010/main" val="17312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3" name="Picture 2">
            <a:extLst>
              <a:ext uri="{FF2B5EF4-FFF2-40B4-BE49-F238E27FC236}">
                <a16:creationId xmlns:a16="http://schemas.microsoft.com/office/drawing/2014/main" id="{BF214530-6185-4F88-9B81-A14BEA9672D1}"/>
              </a:ext>
            </a:extLst>
          </p:cNvPr>
          <p:cNvPicPr>
            <a:picLocks noChangeAspect="1"/>
          </p:cNvPicPr>
          <p:nvPr/>
        </p:nvPicPr>
        <p:blipFill>
          <a:blip r:embed="rId2"/>
          <a:stretch>
            <a:fillRect/>
          </a:stretch>
        </p:blipFill>
        <p:spPr>
          <a:xfrm>
            <a:off x="1666257" y="1071233"/>
            <a:ext cx="8859486" cy="4715533"/>
          </a:xfrm>
          <a:prstGeom prst="rect">
            <a:avLst/>
          </a:prstGeom>
        </p:spPr>
      </p:pic>
    </p:spTree>
    <p:extLst>
      <p:ext uri="{BB962C8B-B14F-4D97-AF65-F5344CB8AC3E}">
        <p14:creationId xmlns:p14="http://schemas.microsoft.com/office/powerpoint/2010/main" val="255303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375499"/>
            <a:ext cx="5111750" cy="1204912"/>
          </a:xfrm>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12508" y="1722453"/>
            <a:ext cx="5111750" cy="4760047"/>
          </a:xfrm>
        </p:spPr>
        <p:txBody>
          <a:bodyPr vert="horz" lIns="91440" tIns="45720" rIns="91440" bIns="45720" rtlCol="0" anchor="t">
            <a:normAutofit/>
          </a:bodyPr>
          <a:lstStyle/>
          <a:p>
            <a:r>
              <a:rPr lang="en-US" dirty="0"/>
              <a:t>	</a:t>
            </a:r>
            <a:r>
              <a:rPr lang="en-US" sz="2000" dirty="0"/>
              <a:t>Patients who are discharged from hospital without the ability to speak, or with poor speech quality, face a multitude of challenges in day-to-day life which limits their independence, social functioning and ability to seek employment. </a:t>
            </a:r>
          </a:p>
          <a:p>
            <a:r>
              <a:rPr lang="en-US" sz="2000" dirty="0"/>
              <a:t>	</a:t>
            </a:r>
            <a:r>
              <a:rPr lang="en-US" sz="2000" dirty="0" smtClean="0"/>
              <a:t>Audio - Visual </a:t>
            </a:r>
            <a:r>
              <a:rPr lang="en-US" sz="2000" dirty="0"/>
              <a:t>speech recognition could positively impact the lives of hundreds of thousands of patients with speech impairments worldwide.</a:t>
            </a:r>
            <a:endParaRPr lang="en-ZA" sz="2000"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4714043" y="2965142"/>
            <a:ext cx="5874582" cy="2242992"/>
          </a:xfrm>
        </p:spPr>
        <p:txBody>
          <a:bodyPr vert="horz" lIns="91440" tIns="45720" rIns="91440" bIns="45720" rtlCol="0" anchor="b">
            <a:normAutofit/>
          </a:bodyPr>
          <a:lstStyle/>
          <a:p>
            <a:r>
              <a:rPr lang="en-US" b="0" i="0" dirty="0">
                <a:solidFill>
                  <a:srgbClr val="0C0C0C"/>
                </a:solidFill>
                <a:effectLst/>
                <a:latin typeface="Tinos"/>
              </a:rPr>
              <a:t>to improved hearing aids and biometric authentication. </a:t>
            </a:r>
            <a:endParaRPr lang="en-US" dirty="0"/>
          </a:p>
        </p:txBody>
      </p:sp>
      <p:sp>
        <p:nvSpPr>
          <p:cNvPr id="7" name="TextBox 6">
            <a:extLst>
              <a:ext uri="{FF2B5EF4-FFF2-40B4-BE49-F238E27FC236}">
                <a16:creationId xmlns:a16="http://schemas.microsoft.com/office/drawing/2014/main" id="{216D4C1E-F54B-4DA1-B381-BEE258A14152}"/>
              </a:ext>
            </a:extLst>
          </p:cNvPr>
          <p:cNvSpPr txBox="1"/>
          <p:nvPr/>
        </p:nvSpPr>
        <p:spPr>
          <a:xfrm>
            <a:off x="4900474" y="3142695"/>
            <a:ext cx="5956916"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Visual </a:t>
            </a:r>
            <a:r>
              <a:rPr lang="en-US" dirty="0"/>
              <a:t>speech recognition is </a:t>
            </a:r>
            <a:r>
              <a:rPr lang="en-US" b="0" i="0" dirty="0">
                <a:effectLst/>
                <a:latin typeface="Tinos"/>
              </a:rPr>
              <a:t> considered to be one of the most futuristic applications of AI. </a:t>
            </a:r>
          </a:p>
          <a:p>
            <a:pPr marL="285750" indent="-285750">
              <a:buFont typeface="Arial" panose="020B0604020202020204" pitchFamily="34" charset="0"/>
              <a:buChar char="•"/>
            </a:pPr>
            <a:r>
              <a:rPr lang="en-US" b="0" i="0" dirty="0">
                <a:effectLst/>
                <a:latin typeface="Tinos"/>
              </a:rPr>
              <a:t>So far, there haven’t been major breakthroughs, and the domain is slowly catching up to audio-based speech recognition. </a:t>
            </a:r>
          </a:p>
          <a:p>
            <a:pPr marL="285750" indent="-285750">
              <a:buFont typeface="Arial" panose="020B0604020202020204" pitchFamily="34" charset="0"/>
              <a:buChar char="•"/>
            </a:pPr>
            <a:r>
              <a:rPr lang="en-US" b="0" i="0" dirty="0" smtClean="0">
                <a:effectLst/>
                <a:latin typeface="Tinos"/>
              </a:rPr>
              <a:t>Audio - Visual </a:t>
            </a:r>
            <a:r>
              <a:rPr lang="en-US" b="0" i="0" dirty="0">
                <a:effectLst/>
                <a:latin typeface="Tinos"/>
              </a:rPr>
              <a:t>speech recognition provides machines with the ability to understand languages in noisy environments and can also be used for applications related to improved hearing aids and biometric authentication. </a:t>
            </a:r>
            <a:endParaRPr lang="en-IN" dirty="0"/>
          </a:p>
        </p:txBody>
      </p:sp>
    </p:spTree>
    <p:extLst>
      <p:ext uri="{BB962C8B-B14F-4D97-AF65-F5344CB8AC3E}">
        <p14:creationId xmlns:p14="http://schemas.microsoft.com/office/powerpoint/2010/main" val="9201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2C08-D911-47F1-891C-6F205A9E9936}"/>
              </a:ext>
            </a:extLst>
          </p:cNvPr>
          <p:cNvSpPr>
            <a:spLocks noGrp="1"/>
          </p:cNvSpPr>
          <p:nvPr>
            <p:ph type="ctrTitle"/>
          </p:nvPr>
        </p:nvSpPr>
        <p:spPr/>
        <p:txBody>
          <a:bodyPr/>
          <a:lstStyle/>
          <a:p>
            <a:r>
              <a:rPr lang="en-US" dirty="0"/>
              <a:t>SUGGESTIONS</a:t>
            </a:r>
            <a:endParaRPr lang="en-IN" dirty="0"/>
          </a:p>
        </p:txBody>
      </p:sp>
    </p:spTree>
    <p:extLst>
      <p:ext uri="{BB962C8B-B14F-4D97-AF65-F5344CB8AC3E}">
        <p14:creationId xmlns:p14="http://schemas.microsoft.com/office/powerpoint/2010/main" val="3169044855"/>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purl.org/dc/dcmitype/"/>
    <ds:schemaRef ds:uri="http://www.w3.org/XML/1998/namespace"/>
    <ds:schemaRef ds:uri="71af3243-3dd4-4a8d-8c0d-dd76da1f02a5"/>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http://schemas.microsoft.com/sharepoint/v3"/>
    <ds:schemaRef ds:uri="230e9df3-be65-4c73-a93b-d1236ebd677e"/>
    <ds:schemaRef ds:uri="16c05727-aa75-4e4a-9b5f-8a80a1165891"/>
    <ds:schemaRef ds:uri="http://purl.org/dc/terms/"/>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252</TotalTime>
  <Words>140</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Tenorite</vt:lpstr>
      <vt:lpstr>Tinos</vt:lpstr>
      <vt:lpstr>Monoline</vt:lpstr>
      <vt:lpstr>PowerPoint Presentation</vt:lpstr>
      <vt:lpstr>PowerPoint Presentation</vt:lpstr>
      <vt:lpstr>PROJECT AREA</vt:lpstr>
      <vt:lpstr>PowerPoint Presentation</vt:lpstr>
      <vt:lpstr>PowerPoint Presentation</vt:lpstr>
      <vt:lpstr>PowerPoint Presentation</vt:lpstr>
      <vt:lpstr>PROBLEM STATEMENT</vt:lpstr>
      <vt:lpstr>CONCLUSION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Tejaswi Kottakki</dc:creator>
  <cp:lastModifiedBy>PADMAJA METHUKU</cp:lastModifiedBy>
  <cp:revision>13</cp:revision>
  <dcterms:created xsi:type="dcterms:W3CDTF">2021-12-30T08:57:03Z</dcterms:created>
  <dcterms:modified xsi:type="dcterms:W3CDTF">2022-01-23T07:52:34Z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