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A2DC-A291-FDF1-0BE5-611F011CB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12CEE-9D54-7008-2772-6C974562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6897-F1AD-C0A4-841A-BAD54C9D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DA9F-2498-FC3E-BB12-DC828E89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0279-BB36-C04D-9F55-EDBDC6B2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788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B8CB-A76F-80B8-2714-FC7C4A71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F0C4D-E8D3-C119-7B2C-2D3BE1E96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BA99-4726-8924-2104-59F229AA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343E-45AD-9FB3-6B5C-E3ED3087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0635-C4D4-64A0-D25B-EF1F90CC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629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75D19-335C-D71F-A540-9FD09BF22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0A654-5225-0D7F-8CD2-A2034B8C3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490CC-DDBC-EEA4-6D95-B9FF37DE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3A75-B281-CBF4-A8B2-B3180E09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F2D4-BC99-9034-AA19-05AC692B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1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4C0-D431-B501-5D7A-2F08BD85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3B2B-8601-A9D6-76F0-85CF7F7C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3BEE-3183-9306-68A4-01909851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A77D-3143-6842-7E21-2B7B677C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A8B1-1F85-2241-52E0-B269F867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975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4EC8-017B-EED6-913E-9378E4C0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83ADB-DF7E-0395-C4A4-79A50539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2FFA-9EE9-9A54-5D79-C83D8398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1E9E-FBC4-BE7F-1983-34C4FF44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4CE8-B682-8A37-3755-F94E6980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502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5A65-8230-D5DC-1841-16D4BA5C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7090-BBFD-88C0-9164-E4475E0D8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EF12A-7D3A-B192-F2AC-E1DD3E0C6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EC7E3-DE70-1458-0383-B8428298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AA543-46AC-5D21-7ED5-C1668DB7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06A00-D8F2-B98C-771B-935391CB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14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15ED-8625-27BB-0B4D-EB50ECE7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30F86-4E8D-ECC7-2BE1-4EE4FF9E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20CA7-2C4B-A8E8-71D1-54C43E00D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6DC23-39E1-7ED0-F023-5464F0543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A364F-302C-294B-F793-4EEF516B3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F84C2-A424-AFB9-A374-A53A0B29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639C3-E058-2E41-8CF0-F23BA65D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992A1-1CE4-11D3-44A3-F5614537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00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3338-7566-AF0D-456B-3240F278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43610-A9D4-9CEA-AE80-9AEB7520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E773E-FBE5-B9A3-99F5-99C68746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88D85-5961-A3F3-C74D-C3EB3C4F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73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E2017-6637-0D7E-E596-0BDF0588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9F5EE-96C5-7F90-9C8F-5F175697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D7314-1EC5-54CF-3691-087B2675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343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3BEB-B48B-F8EA-FD51-D34D4BE1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8DC5-4FD3-6395-F4AA-2D428E4E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B8492-DE1A-FBC7-E271-A91F70FE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C053C-ECC0-A61E-D8E9-788D8129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D9BB5-7B03-7AF8-98E7-CB5E64EB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B8263-5224-68E5-CF0F-EC7BE90F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568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98DA-34E3-9BED-6493-5B5B9BD3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EA98-5D9E-BD94-431D-AB29EA981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A7B0F-90B4-A98C-4467-42FD6829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F1306-EAEE-A092-612E-1FB4ED5D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57B39-A86B-BA7A-EE2A-90CD650A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1EC5-3617-DB15-1CB7-1FE93F8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90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D845C-5513-D31F-DDBA-E484C704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B85C-B633-6F88-E19F-80CB7C41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A38C-A364-B79F-E088-C559360B5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DEE3-1BAF-4F45-8577-6929073C3FD3}" type="datetimeFigureOut">
              <a:rPr lang="en-DE" smtClean="0"/>
              <a:t>08.10.23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C1BD-8B66-5E90-8630-D434B0C3E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6A07-842C-7877-3FBE-6581719E0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BBCB-2A51-254E-A9CA-0D4494FC92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88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black lines and white text&#10;&#10;Description automatically generated">
            <a:extLst>
              <a:ext uri="{FF2B5EF4-FFF2-40B4-BE49-F238E27FC236}">
                <a16:creationId xmlns:a16="http://schemas.microsoft.com/office/drawing/2014/main" id="{FF9FD537-3AF7-83C2-C0B3-849E9A46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52422" cy="65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5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32AB5-CFD2-73BE-1A65-58BDD4320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59862" cy="70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2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2F8A37-F61E-29ED-8B6A-77827A03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5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C6E26-B50D-4B61-1312-AE482C37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824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erson's face&#10;&#10;Description automatically generated">
            <a:extLst>
              <a:ext uri="{FF2B5EF4-FFF2-40B4-BE49-F238E27FC236}">
                <a16:creationId xmlns:a16="http://schemas.microsoft.com/office/drawing/2014/main" id="{5F581DF1-0638-EDF0-B694-5CAF663F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3732"/>
            <a:ext cx="11032169" cy="620559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C9E995-58C8-7B82-6858-895BA27E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16" y="1557248"/>
            <a:ext cx="8706084" cy="53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4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F7C31-D115-B386-0EA1-2D005C67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85774" cy="63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1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5DD3018-D341-A8DA-0B24-2847AEA59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701849" cy="6582290"/>
          </a:xfrm>
          <a:prstGeom prst="rect">
            <a:avLst/>
          </a:prstGeom>
        </p:spPr>
      </p:pic>
      <p:pic>
        <p:nvPicPr>
          <p:cNvPr id="5" name="Picture 4" descr="A white box with holes&#10;&#10;Description automatically generated">
            <a:extLst>
              <a:ext uri="{FF2B5EF4-FFF2-40B4-BE49-F238E27FC236}">
                <a16:creationId xmlns:a16="http://schemas.microsoft.com/office/drawing/2014/main" id="{7506604E-A2BE-0C96-5432-62A18BE4A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98" y="1271541"/>
            <a:ext cx="4650988" cy="3502165"/>
          </a:xfrm>
          <a:prstGeom prst="rect">
            <a:avLst/>
          </a:prstGeom>
        </p:spPr>
      </p:pic>
      <p:pic>
        <p:nvPicPr>
          <p:cNvPr id="7" name="Picture 6" descr="A white box with holes&#10;&#10;Description automatically generated">
            <a:extLst>
              <a:ext uri="{FF2B5EF4-FFF2-40B4-BE49-F238E27FC236}">
                <a16:creationId xmlns:a16="http://schemas.microsoft.com/office/drawing/2014/main" id="{FEA0D0D4-82EB-000E-C35E-70D38AC71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115" y="1271541"/>
            <a:ext cx="5504733" cy="37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1CABC84-C087-5E41-8522-415412BF2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0" r="2" b="10118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9" name="Picture 8" descr="A white square device with a screen on a table&#10;&#10;Description automatically generated">
            <a:extLst>
              <a:ext uri="{FF2B5EF4-FFF2-40B4-BE49-F238E27FC236}">
                <a16:creationId xmlns:a16="http://schemas.microsoft.com/office/drawing/2014/main" id="{AEC1F53A-D22C-3D95-523C-B92479DD4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" r="-3" b="28940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6F436-4A27-315B-CFE8-54DA5375C5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70" r="2" b="10357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8EE8F-486B-E131-AAD9-A065073032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78" r="-3" b="13586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9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57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Артем-Дариус Вебер</dc:creator>
  <cp:lastModifiedBy>Артем-Дариус Вебер</cp:lastModifiedBy>
  <cp:revision>3</cp:revision>
  <dcterms:created xsi:type="dcterms:W3CDTF">2023-10-08T12:03:19Z</dcterms:created>
  <dcterms:modified xsi:type="dcterms:W3CDTF">2023-10-08T12:17:14Z</dcterms:modified>
</cp:coreProperties>
</file>