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24"/>
  </p:handoutMasterIdLst>
  <p:sldIdLst>
    <p:sldId id="790" r:id="rId3"/>
    <p:sldId id="1042" r:id="rId4"/>
    <p:sldId id="1055" r:id="rId5"/>
    <p:sldId id="1030" r:id="rId6"/>
    <p:sldId id="1019" r:id="rId7"/>
    <p:sldId id="1020" r:id="rId8"/>
    <p:sldId id="1068" r:id="rId9"/>
    <p:sldId id="1078" r:id="rId10"/>
    <p:sldId id="1021" r:id="rId11"/>
    <p:sldId id="1022" r:id="rId13"/>
    <p:sldId id="1023" r:id="rId14"/>
    <p:sldId id="1088" r:id="rId15"/>
    <p:sldId id="1024" r:id="rId16"/>
    <p:sldId id="1095" r:id="rId17"/>
    <p:sldId id="1101" r:id="rId18"/>
    <p:sldId id="1106" r:id="rId19"/>
    <p:sldId id="1026" r:id="rId20"/>
    <p:sldId id="1027" r:id="rId21"/>
    <p:sldId id="1028" r:id="rId22"/>
    <p:sldId id="1029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瞌睡熊" initials="瞌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EBE0E"/>
    <a:srgbClr val="000000"/>
    <a:srgbClr val="06989A"/>
    <a:srgbClr val="87E2FF"/>
    <a:srgbClr val="4E9A06"/>
    <a:srgbClr val="E9E9E9"/>
    <a:srgbClr val="DFF8FF"/>
    <a:srgbClr val="D6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12" y="60"/>
      </p:cViewPr>
      <p:guideLst>
        <p:guide orient="horz" pos="18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52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9CA9-E28F-4A23-8918-B3E14F9C07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7694D-8A40-4F74-B7C0-135B96D9C4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B7804-D928-4613-BB7F-118C5518C5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9458-8241-43AD-96CD-A1E4863C3E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442926" y="-148526"/>
            <a:ext cx="13077867" cy="7155052"/>
            <a:chOff x="-273769" y="-144754"/>
            <a:chExt cx="13077867" cy="7155052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1558759" y="-144754"/>
              <a:ext cx="9081150" cy="7155052"/>
              <a:chOff x="-6707" y="-13889"/>
              <a:chExt cx="9081150" cy="7155052"/>
            </a:xfrm>
            <a:solidFill>
              <a:schemeClr val="tx1">
                <a:alpha val="3000"/>
              </a:schemeClr>
            </a:solidFill>
          </p:grpSpPr>
          <p:sp>
            <p:nvSpPr>
              <p:cNvPr id="68" name="Freeform 5"/>
              <p:cNvSpPr>
                <a:spLocks noEditPoints="1"/>
              </p:cNvSpPr>
              <p:nvPr userDrawn="1"/>
            </p:nvSpPr>
            <p:spPr bwMode="auto">
              <a:xfrm rot="2767775">
                <a:off x="281416" y="201212"/>
                <a:ext cx="752475" cy="655637"/>
              </a:xfrm>
              <a:custGeom>
                <a:avLst/>
                <a:gdLst>
                  <a:gd name="T0" fmla="*/ 60 w 200"/>
                  <a:gd name="T1" fmla="*/ 106 h 174"/>
                  <a:gd name="T2" fmla="*/ 62 w 200"/>
                  <a:gd name="T3" fmla="*/ 114 h 174"/>
                  <a:gd name="T4" fmla="*/ 192 w 200"/>
                  <a:gd name="T5" fmla="*/ 126 h 174"/>
                  <a:gd name="T6" fmla="*/ 53 w 200"/>
                  <a:gd name="T7" fmla="*/ 98 h 174"/>
                  <a:gd name="T8" fmla="*/ 20 w 200"/>
                  <a:gd name="T9" fmla="*/ 16 h 174"/>
                  <a:gd name="T10" fmla="*/ 10 w 200"/>
                  <a:gd name="T11" fmla="*/ 0 h 174"/>
                  <a:gd name="T12" fmla="*/ 33 w 200"/>
                  <a:gd name="T13" fmla="*/ 8 h 174"/>
                  <a:gd name="T14" fmla="*/ 191 w 200"/>
                  <a:gd name="T15" fmla="*/ 28 h 174"/>
                  <a:gd name="T16" fmla="*/ 191 w 200"/>
                  <a:gd name="T17" fmla="*/ 39 h 174"/>
                  <a:gd name="T18" fmla="*/ 191 w 200"/>
                  <a:gd name="T19" fmla="*/ 36 h 174"/>
                  <a:gd name="T20" fmla="*/ 191 w 200"/>
                  <a:gd name="T21" fmla="*/ 41 h 174"/>
                  <a:gd name="T22" fmla="*/ 200 w 200"/>
                  <a:gd name="T23" fmla="*/ 39 h 174"/>
                  <a:gd name="T24" fmla="*/ 200 w 200"/>
                  <a:gd name="T25" fmla="*/ 91 h 174"/>
                  <a:gd name="T26" fmla="*/ 76 w 200"/>
                  <a:gd name="T27" fmla="*/ 98 h 174"/>
                  <a:gd name="T28" fmla="*/ 62 w 200"/>
                  <a:gd name="T29" fmla="*/ 98 h 174"/>
                  <a:gd name="T30" fmla="*/ 72 w 200"/>
                  <a:gd name="T31" fmla="*/ 73 h 174"/>
                  <a:gd name="T32" fmla="*/ 65 w 200"/>
                  <a:gd name="T33" fmla="*/ 31 h 174"/>
                  <a:gd name="T34" fmla="*/ 66 w 200"/>
                  <a:gd name="T35" fmla="*/ 41 h 174"/>
                  <a:gd name="T36" fmla="*/ 47 w 200"/>
                  <a:gd name="T37" fmla="*/ 47 h 174"/>
                  <a:gd name="T38" fmla="*/ 67 w 200"/>
                  <a:gd name="T39" fmla="*/ 47 h 174"/>
                  <a:gd name="T40" fmla="*/ 53 w 200"/>
                  <a:gd name="T41" fmla="*/ 67 h 174"/>
                  <a:gd name="T42" fmla="*/ 96 w 200"/>
                  <a:gd name="T43" fmla="*/ 32 h 174"/>
                  <a:gd name="T44" fmla="*/ 96 w 200"/>
                  <a:gd name="T45" fmla="*/ 41 h 174"/>
                  <a:gd name="T46" fmla="*/ 74 w 200"/>
                  <a:gd name="T47" fmla="*/ 47 h 174"/>
                  <a:gd name="T48" fmla="*/ 97 w 200"/>
                  <a:gd name="T49" fmla="*/ 47 h 174"/>
                  <a:gd name="T50" fmla="*/ 77 w 200"/>
                  <a:gd name="T51" fmla="*/ 67 h 174"/>
                  <a:gd name="T52" fmla="*/ 98 w 200"/>
                  <a:gd name="T53" fmla="*/ 73 h 174"/>
                  <a:gd name="T54" fmla="*/ 99 w 200"/>
                  <a:gd name="T55" fmla="*/ 79 h 174"/>
                  <a:gd name="T56" fmla="*/ 80 w 200"/>
                  <a:gd name="T57" fmla="*/ 85 h 174"/>
                  <a:gd name="T58" fmla="*/ 99 w 200"/>
                  <a:gd name="T59" fmla="*/ 85 h 174"/>
                  <a:gd name="T60" fmla="*/ 103 w 200"/>
                  <a:gd name="T61" fmla="*/ 41 h 174"/>
                  <a:gd name="T62" fmla="*/ 129 w 200"/>
                  <a:gd name="T63" fmla="*/ 47 h 174"/>
                  <a:gd name="T64" fmla="*/ 129 w 200"/>
                  <a:gd name="T65" fmla="*/ 54 h 174"/>
                  <a:gd name="T66" fmla="*/ 104 w 200"/>
                  <a:gd name="T67" fmla="*/ 60 h 174"/>
                  <a:gd name="T68" fmla="*/ 129 w 200"/>
                  <a:gd name="T69" fmla="*/ 60 h 174"/>
                  <a:gd name="T70" fmla="*/ 105 w 200"/>
                  <a:gd name="T71" fmla="*/ 79 h 174"/>
                  <a:gd name="T72" fmla="*/ 131 w 200"/>
                  <a:gd name="T73" fmla="*/ 85 h 174"/>
                  <a:gd name="T74" fmla="*/ 131 w 200"/>
                  <a:gd name="T75" fmla="*/ 96 h 174"/>
                  <a:gd name="T76" fmla="*/ 134 w 200"/>
                  <a:gd name="T77" fmla="*/ 34 h 174"/>
                  <a:gd name="T78" fmla="*/ 163 w 200"/>
                  <a:gd name="T79" fmla="*/ 35 h 174"/>
                  <a:gd name="T80" fmla="*/ 135 w 200"/>
                  <a:gd name="T81" fmla="*/ 54 h 174"/>
                  <a:gd name="T82" fmla="*/ 163 w 200"/>
                  <a:gd name="T83" fmla="*/ 60 h 174"/>
                  <a:gd name="T84" fmla="*/ 163 w 200"/>
                  <a:gd name="T85" fmla="*/ 67 h 174"/>
                  <a:gd name="T86" fmla="*/ 136 w 200"/>
                  <a:gd name="T87" fmla="*/ 73 h 174"/>
                  <a:gd name="T88" fmla="*/ 163 w 200"/>
                  <a:gd name="T89" fmla="*/ 73 h 174"/>
                  <a:gd name="T90" fmla="*/ 137 w 200"/>
                  <a:gd name="T91" fmla="*/ 96 h 174"/>
                  <a:gd name="T92" fmla="*/ 191 w 200"/>
                  <a:gd name="T93" fmla="*/ 47 h 174"/>
                  <a:gd name="T94" fmla="*/ 191 w 200"/>
                  <a:gd name="T95" fmla="*/ 54 h 174"/>
                  <a:gd name="T96" fmla="*/ 169 w 200"/>
                  <a:gd name="T97" fmla="*/ 60 h 174"/>
                  <a:gd name="T98" fmla="*/ 191 w 200"/>
                  <a:gd name="T99" fmla="*/ 60 h 174"/>
                  <a:gd name="T100" fmla="*/ 169 w 200"/>
                  <a:gd name="T101" fmla="*/ 79 h 174"/>
                  <a:gd name="T102" fmla="*/ 191 w 200"/>
                  <a:gd name="T103" fmla="*/ 85 h 174"/>
                  <a:gd name="T104" fmla="*/ 191 w 200"/>
                  <a:gd name="T105" fmla="*/ 95 h 174"/>
                  <a:gd name="T106" fmla="*/ 191 w 200"/>
                  <a:gd name="T107" fmla="*/ 85 h 174"/>
                  <a:gd name="T108" fmla="*/ 85 w 200"/>
                  <a:gd name="T109" fmla="*/ 174 h 174"/>
                  <a:gd name="T110" fmla="*/ 85 w 200"/>
                  <a:gd name="T111" fmla="*/ 163 h 174"/>
                  <a:gd name="T112" fmla="*/ 76 w 200"/>
                  <a:gd name="T113" fmla="*/ 153 h 174"/>
                  <a:gd name="T114" fmla="*/ 191 w 200"/>
                  <a:gd name="T115" fmla="*/ 153 h 174"/>
                  <a:gd name="T116" fmla="*/ 171 w 200"/>
                  <a:gd name="T117" fmla="*/ 133 h 174"/>
                  <a:gd name="T118" fmla="*/ 171 w 200"/>
                  <a:gd name="T119" fmla="*/ 14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0" h="174">
                    <a:moveTo>
                      <a:pt x="191" y="102"/>
                    </a:moveTo>
                    <a:cubicBezTo>
                      <a:pt x="191" y="102"/>
                      <a:pt x="191" y="102"/>
                      <a:pt x="191" y="102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54" y="106"/>
                      <a:pt x="53" y="114"/>
                      <a:pt x="61" y="114"/>
                    </a:cubicBezTo>
                    <a:cubicBezTo>
                      <a:pt x="61" y="114"/>
                      <a:pt x="61" y="114"/>
                      <a:pt x="62" y="114"/>
                    </a:cubicBezTo>
                    <a:cubicBezTo>
                      <a:pt x="192" y="114"/>
                      <a:pt x="192" y="114"/>
                      <a:pt x="192" y="114"/>
                    </a:cubicBezTo>
                    <a:cubicBezTo>
                      <a:pt x="195" y="114"/>
                      <a:pt x="197" y="116"/>
                      <a:pt x="197" y="118"/>
                    </a:cubicBezTo>
                    <a:cubicBezTo>
                      <a:pt x="197" y="121"/>
                      <a:pt x="195" y="126"/>
                      <a:pt x="192" y="126"/>
                    </a:cubicBezTo>
                    <a:cubicBezTo>
                      <a:pt x="62" y="126"/>
                      <a:pt x="62" y="126"/>
                      <a:pt x="62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40" y="126"/>
                      <a:pt x="42" y="98"/>
                      <a:pt x="53" y="98"/>
                    </a:cubicBezTo>
                    <a:cubicBezTo>
                      <a:pt x="53" y="98"/>
                      <a:pt x="53" y="98"/>
                      <a:pt x="54" y="98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9"/>
                      <a:pt x="15" y="22"/>
                      <a:pt x="10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5" y="0"/>
                      <a:pt x="19" y="4"/>
                      <a:pt x="20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191" y="28"/>
                      <a:pt x="191" y="28"/>
                    </a:cubicBezTo>
                    <a:cubicBezTo>
                      <a:pt x="191" y="28"/>
                      <a:pt x="200" y="29"/>
                      <a:pt x="200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91" y="36"/>
                      <a:pt x="191" y="36"/>
                      <a:pt x="191" y="36"/>
                    </a:cubicBezTo>
                    <a:cubicBezTo>
                      <a:pt x="169" y="35"/>
                      <a:pt x="169" y="35"/>
                      <a:pt x="169" y="35"/>
                    </a:cubicBezTo>
                    <a:cubicBezTo>
                      <a:pt x="169" y="41"/>
                      <a:pt x="169" y="41"/>
                      <a:pt x="169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9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39"/>
                      <a:pt x="200" y="39"/>
                      <a:pt x="200" y="39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91"/>
                      <a:pt x="200" y="91"/>
                      <a:pt x="200" y="91"/>
                    </a:cubicBezTo>
                    <a:cubicBezTo>
                      <a:pt x="200" y="102"/>
                      <a:pt x="191" y="102"/>
                      <a:pt x="191" y="102"/>
                    </a:cubicBezTo>
                    <a:close/>
                    <a:moveTo>
                      <a:pt x="62" y="98"/>
                    </a:moveTo>
                    <a:cubicBezTo>
                      <a:pt x="76" y="98"/>
                      <a:pt x="76" y="98"/>
                      <a:pt x="76" y="98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58" y="85"/>
                      <a:pt x="58" y="85"/>
                      <a:pt x="58" y="85"/>
                    </a:cubicBezTo>
                    <a:lnTo>
                      <a:pt x="62" y="98"/>
                    </a:lnTo>
                    <a:close/>
                    <a:moveTo>
                      <a:pt x="57" y="79"/>
                    </a:moveTo>
                    <a:cubicBezTo>
                      <a:pt x="73" y="79"/>
                      <a:pt x="73" y="79"/>
                      <a:pt x="73" y="79"/>
                    </a:cubicBezTo>
                    <a:cubicBezTo>
                      <a:pt x="72" y="73"/>
                      <a:pt x="72" y="73"/>
                      <a:pt x="72" y="73"/>
                    </a:cubicBezTo>
                    <a:cubicBezTo>
                      <a:pt x="54" y="73"/>
                      <a:pt x="54" y="73"/>
                      <a:pt x="54" y="73"/>
                    </a:cubicBezTo>
                    <a:lnTo>
                      <a:pt x="57" y="79"/>
                    </a:lnTo>
                    <a:close/>
                    <a:moveTo>
                      <a:pt x="65" y="31"/>
                    </a:moveTo>
                    <a:cubicBezTo>
                      <a:pt x="42" y="30"/>
                      <a:pt x="42" y="30"/>
                      <a:pt x="42" y="30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5" y="31"/>
                    </a:lnTo>
                    <a:close/>
                    <a:moveTo>
                      <a:pt x="67" y="47"/>
                    </a:moveTo>
                    <a:cubicBezTo>
                      <a:pt x="47" y="47"/>
                      <a:pt x="47" y="47"/>
                      <a:pt x="47" y="47"/>
                    </a:cubicBezTo>
                    <a:cubicBezTo>
                      <a:pt x="49" y="54"/>
                      <a:pt x="49" y="54"/>
                      <a:pt x="49" y="54"/>
                    </a:cubicBezTo>
                    <a:cubicBezTo>
                      <a:pt x="68" y="54"/>
                      <a:pt x="68" y="54"/>
                      <a:pt x="68" y="54"/>
                    </a:cubicBezTo>
                    <a:lnTo>
                      <a:pt x="67" y="47"/>
                    </a:lnTo>
                    <a:close/>
                    <a:moveTo>
                      <a:pt x="69" y="60"/>
                    </a:moveTo>
                    <a:cubicBezTo>
                      <a:pt x="50" y="60"/>
                      <a:pt x="50" y="60"/>
                      <a:pt x="50" y="60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71" y="67"/>
                      <a:pt x="71" y="67"/>
                      <a:pt x="71" y="67"/>
                    </a:cubicBezTo>
                    <a:lnTo>
                      <a:pt x="69" y="60"/>
                    </a:lnTo>
                    <a:close/>
                    <a:moveTo>
                      <a:pt x="96" y="32"/>
                    </a:moveTo>
                    <a:cubicBezTo>
                      <a:pt x="71" y="31"/>
                      <a:pt x="71" y="31"/>
                      <a:pt x="71" y="3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96" y="41"/>
                      <a:pt x="96" y="41"/>
                      <a:pt x="96" y="41"/>
                    </a:cubicBezTo>
                    <a:lnTo>
                      <a:pt x="96" y="32"/>
                    </a:lnTo>
                    <a:close/>
                    <a:moveTo>
                      <a:pt x="97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97" y="54"/>
                      <a:pt x="97" y="54"/>
                      <a:pt x="97" y="54"/>
                    </a:cubicBezTo>
                    <a:lnTo>
                      <a:pt x="97" y="47"/>
                    </a:lnTo>
                    <a:close/>
                    <a:moveTo>
                      <a:pt x="97" y="60"/>
                    </a:moveTo>
                    <a:cubicBezTo>
                      <a:pt x="76" y="60"/>
                      <a:pt x="76" y="60"/>
                      <a:pt x="76" y="60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98" y="67"/>
                      <a:pt x="98" y="67"/>
                      <a:pt x="98" y="67"/>
                    </a:cubicBezTo>
                    <a:lnTo>
                      <a:pt x="97" y="60"/>
                    </a:lnTo>
                    <a:close/>
                    <a:moveTo>
                      <a:pt x="98" y="73"/>
                    </a:moveTo>
                    <a:cubicBezTo>
                      <a:pt x="78" y="73"/>
                      <a:pt x="78" y="73"/>
                      <a:pt x="78" y="73"/>
                    </a:cubicBezTo>
                    <a:cubicBezTo>
                      <a:pt x="79" y="79"/>
                      <a:pt x="79" y="79"/>
                      <a:pt x="79" y="79"/>
                    </a:cubicBezTo>
                    <a:cubicBezTo>
                      <a:pt x="99" y="79"/>
                      <a:pt x="99" y="79"/>
                      <a:pt x="99" y="79"/>
                    </a:cubicBezTo>
                    <a:lnTo>
                      <a:pt x="98" y="73"/>
                    </a:lnTo>
                    <a:close/>
                    <a:moveTo>
                      <a:pt x="99" y="85"/>
                    </a:moveTo>
                    <a:cubicBezTo>
                      <a:pt x="80" y="85"/>
                      <a:pt x="80" y="85"/>
                      <a:pt x="80" y="85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99" y="97"/>
                      <a:pt x="99" y="97"/>
                      <a:pt x="99" y="97"/>
                    </a:cubicBezTo>
                    <a:lnTo>
                      <a:pt x="99" y="85"/>
                    </a:lnTo>
                    <a:close/>
                    <a:moveTo>
                      <a:pt x="128" y="33"/>
                    </a:moveTo>
                    <a:cubicBezTo>
                      <a:pt x="102" y="32"/>
                      <a:pt x="102" y="32"/>
                      <a:pt x="102" y="32"/>
                    </a:cubicBezTo>
                    <a:cubicBezTo>
                      <a:pt x="103" y="41"/>
                      <a:pt x="103" y="41"/>
                      <a:pt x="103" y="41"/>
                    </a:cubicBezTo>
                    <a:cubicBezTo>
                      <a:pt x="129" y="41"/>
                      <a:pt x="129" y="41"/>
                      <a:pt x="129" y="41"/>
                    </a:cubicBezTo>
                    <a:lnTo>
                      <a:pt x="128" y="33"/>
                    </a:lnTo>
                    <a:close/>
                    <a:moveTo>
                      <a:pt x="129" y="47"/>
                    </a:move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54"/>
                      <a:pt x="103" y="54"/>
                      <a:pt x="103" y="54"/>
                    </a:cubicBezTo>
                    <a:cubicBezTo>
                      <a:pt x="129" y="54"/>
                      <a:pt x="129" y="54"/>
                      <a:pt x="129" y="54"/>
                    </a:cubicBezTo>
                    <a:lnTo>
                      <a:pt x="129" y="47"/>
                    </a:lnTo>
                    <a:close/>
                    <a:moveTo>
                      <a:pt x="129" y="60"/>
                    </a:moveTo>
                    <a:cubicBezTo>
                      <a:pt x="104" y="60"/>
                      <a:pt x="104" y="60"/>
                      <a:pt x="104" y="60"/>
                    </a:cubicBezTo>
                    <a:cubicBezTo>
                      <a:pt x="104" y="67"/>
                      <a:pt x="104" y="67"/>
                      <a:pt x="104" y="67"/>
                    </a:cubicBezTo>
                    <a:cubicBezTo>
                      <a:pt x="130" y="67"/>
                      <a:pt x="130" y="67"/>
                      <a:pt x="130" y="67"/>
                    </a:cubicBezTo>
                    <a:lnTo>
                      <a:pt x="129" y="60"/>
                    </a:lnTo>
                    <a:close/>
                    <a:moveTo>
                      <a:pt x="130" y="73"/>
                    </a:moveTo>
                    <a:cubicBezTo>
                      <a:pt x="104" y="73"/>
                      <a:pt x="104" y="73"/>
                      <a:pt x="104" y="73"/>
                    </a:cubicBezTo>
                    <a:cubicBezTo>
                      <a:pt x="105" y="79"/>
                      <a:pt x="105" y="79"/>
                      <a:pt x="105" y="79"/>
                    </a:cubicBezTo>
                    <a:cubicBezTo>
                      <a:pt x="130" y="79"/>
                      <a:pt x="130" y="79"/>
                      <a:pt x="130" y="79"/>
                    </a:cubicBezTo>
                    <a:lnTo>
                      <a:pt x="130" y="73"/>
                    </a:lnTo>
                    <a:close/>
                    <a:moveTo>
                      <a:pt x="131" y="85"/>
                    </a:moveTo>
                    <a:cubicBezTo>
                      <a:pt x="105" y="85"/>
                      <a:pt x="105" y="85"/>
                      <a:pt x="105" y="85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85"/>
                    </a:lnTo>
                    <a:close/>
                    <a:moveTo>
                      <a:pt x="163" y="35"/>
                    </a:moveTo>
                    <a:cubicBezTo>
                      <a:pt x="134" y="34"/>
                      <a:pt x="134" y="34"/>
                      <a:pt x="134" y="34"/>
                    </a:cubicBezTo>
                    <a:cubicBezTo>
                      <a:pt x="135" y="41"/>
                      <a:pt x="135" y="41"/>
                      <a:pt x="135" y="41"/>
                    </a:cubicBezTo>
                    <a:cubicBezTo>
                      <a:pt x="163" y="41"/>
                      <a:pt x="163" y="41"/>
                      <a:pt x="163" y="41"/>
                    </a:cubicBezTo>
                    <a:lnTo>
                      <a:pt x="163" y="35"/>
                    </a:lnTo>
                    <a:close/>
                    <a:moveTo>
                      <a:pt x="163" y="47"/>
                    </a:move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54"/>
                      <a:pt x="135" y="54"/>
                      <a:pt x="135" y="54"/>
                    </a:cubicBezTo>
                    <a:cubicBezTo>
                      <a:pt x="163" y="54"/>
                      <a:pt x="163" y="54"/>
                      <a:pt x="163" y="54"/>
                    </a:cubicBezTo>
                    <a:lnTo>
                      <a:pt x="163" y="47"/>
                    </a:lnTo>
                    <a:close/>
                    <a:moveTo>
                      <a:pt x="163" y="60"/>
                    </a:moveTo>
                    <a:cubicBezTo>
                      <a:pt x="136" y="60"/>
                      <a:pt x="136" y="60"/>
                      <a:pt x="136" y="60"/>
                    </a:cubicBezTo>
                    <a:cubicBezTo>
                      <a:pt x="136" y="67"/>
                      <a:pt x="136" y="67"/>
                      <a:pt x="136" y="67"/>
                    </a:cubicBezTo>
                    <a:cubicBezTo>
                      <a:pt x="163" y="67"/>
                      <a:pt x="163" y="67"/>
                      <a:pt x="163" y="67"/>
                    </a:cubicBezTo>
                    <a:lnTo>
                      <a:pt x="163" y="60"/>
                    </a:lnTo>
                    <a:close/>
                    <a:moveTo>
                      <a:pt x="163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63" y="79"/>
                      <a:pt x="163" y="79"/>
                      <a:pt x="163" y="79"/>
                    </a:cubicBezTo>
                    <a:lnTo>
                      <a:pt x="163" y="73"/>
                    </a:lnTo>
                    <a:close/>
                    <a:moveTo>
                      <a:pt x="163" y="85"/>
                    </a:moveTo>
                    <a:cubicBezTo>
                      <a:pt x="137" y="85"/>
                      <a:pt x="137" y="85"/>
                      <a:pt x="137" y="85"/>
                    </a:cubicBezTo>
                    <a:cubicBezTo>
                      <a:pt x="137" y="96"/>
                      <a:pt x="137" y="96"/>
                      <a:pt x="137" y="96"/>
                    </a:cubicBezTo>
                    <a:cubicBezTo>
                      <a:pt x="163" y="96"/>
                      <a:pt x="163" y="96"/>
                      <a:pt x="163" y="96"/>
                    </a:cubicBezTo>
                    <a:lnTo>
                      <a:pt x="163" y="85"/>
                    </a:lnTo>
                    <a:close/>
                    <a:moveTo>
                      <a:pt x="191" y="47"/>
                    </a:moveTo>
                    <a:cubicBezTo>
                      <a:pt x="169" y="47"/>
                      <a:pt x="169" y="47"/>
                      <a:pt x="169" y="47"/>
                    </a:cubicBezTo>
                    <a:cubicBezTo>
                      <a:pt x="169" y="54"/>
                      <a:pt x="169" y="54"/>
                      <a:pt x="169" y="54"/>
                    </a:cubicBezTo>
                    <a:cubicBezTo>
                      <a:pt x="191" y="54"/>
                      <a:pt x="191" y="54"/>
                      <a:pt x="191" y="54"/>
                    </a:cubicBezTo>
                    <a:lnTo>
                      <a:pt x="191" y="47"/>
                    </a:lnTo>
                    <a:close/>
                    <a:moveTo>
                      <a:pt x="191" y="60"/>
                    </a:moveTo>
                    <a:cubicBezTo>
                      <a:pt x="169" y="60"/>
                      <a:pt x="169" y="60"/>
                      <a:pt x="169" y="60"/>
                    </a:cubicBezTo>
                    <a:cubicBezTo>
                      <a:pt x="169" y="67"/>
                      <a:pt x="169" y="67"/>
                      <a:pt x="169" y="67"/>
                    </a:cubicBezTo>
                    <a:cubicBezTo>
                      <a:pt x="191" y="67"/>
                      <a:pt x="191" y="67"/>
                      <a:pt x="191" y="67"/>
                    </a:cubicBezTo>
                    <a:lnTo>
                      <a:pt x="191" y="60"/>
                    </a:lnTo>
                    <a:close/>
                    <a:moveTo>
                      <a:pt x="191" y="73"/>
                    </a:moveTo>
                    <a:cubicBezTo>
                      <a:pt x="169" y="73"/>
                      <a:pt x="169" y="73"/>
                      <a:pt x="169" y="73"/>
                    </a:cubicBezTo>
                    <a:cubicBezTo>
                      <a:pt x="169" y="79"/>
                      <a:pt x="169" y="79"/>
                      <a:pt x="169" y="79"/>
                    </a:cubicBezTo>
                    <a:cubicBezTo>
                      <a:pt x="191" y="79"/>
                      <a:pt x="191" y="79"/>
                      <a:pt x="191" y="79"/>
                    </a:cubicBezTo>
                    <a:lnTo>
                      <a:pt x="191" y="73"/>
                    </a:lnTo>
                    <a:close/>
                    <a:moveTo>
                      <a:pt x="191" y="85"/>
                    </a:move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95"/>
                      <a:pt x="169" y="95"/>
                      <a:pt x="169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5"/>
                      <a:pt x="191" y="95"/>
                      <a:pt x="191" y="95"/>
                    </a:cubicBezTo>
                    <a:cubicBezTo>
                      <a:pt x="191" y="91"/>
                      <a:pt x="191" y="91"/>
                      <a:pt x="191" y="91"/>
                    </a:cubicBezTo>
                    <a:lnTo>
                      <a:pt x="191" y="85"/>
                    </a:lnTo>
                    <a:close/>
                    <a:moveTo>
                      <a:pt x="85" y="133"/>
                    </a:moveTo>
                    <a:cubicBezTo>
                      <a:pt x="97" y="133"/>
                      <a:pt x="106" y="142"/>
                      <a:pt x="106" y="153"/>
                    </a:cubicBezTo>
                    <a:cubicBezTo>
                      <a:pt x="106" y="164"/>
                      <a:pt x="97" y="174"/>
                      <a:pt x="85" y="174"/>
                    </a:cubicBezTo>
                    <a:cubicBezTo>
                      <a:pt x="74" y="174"/>
                      <a:pt x="65" y="164"/>
                      <a:pt x="65" y="153"/>
                    </a:cubicBezTo>
                    <a:cubicBezTo>
                      <a:pt x="65" y="142"/>
                      <a:pt x="74" y="133"/>
                      <a:pt x="85" y="133"/>
                    </a:cubicBezTo>
                    <a:close/>
                    <a:moveTo>
                      <a:pt x="85" y="163"/>
                    </a:moveTo>
                    <a:cubicBezTo>
                      <a:pt x="90" y="163"/>
                      <a:pt x="95" y="158"/>
                      <a:pt x="95" y="153"/>
                    </a:cubicBezTo>
                    <a:cubicBezTo>
                      <a:pt x="95" y="148"/>
                      <a:pt x="90" y="144"/>
                      <a:pt x="85" y="144"/>
                    </a:cubicBezTo>
                    <a:cubicBezTo>
                      <a:pt x="80" y="144"/>
                      <a:pt x="76" y="148"/>
                      <a:pt x="76" y="153"/>
                    </a:cubicBezTo>
                    <a:cubicBezTo>
                      <a:pt x="76" y="158"/>
                      <a:pt x="80" y="163"/>
                      <a:pt x="85" y="163"/>
                    </a:cubicBezTo>
                    <a:close/>
                    <a:moveTo>
                      <a:pt x="171" y="133"/>
                    </a:moveTo>
                    <a:cubicBezTo>
                      <a:pt x="182" y="133"/>
                      <a:pt x="191" y="142"/>
                      <a:pt x="191" y="153"/>
                    </a:cubicBezTo>
                    <a:cubicBezTo>
                      <a:pt x="191" y="164"/>
                      <a:pt x="182" y="174"/>
                      <a:pt x="171" y="174"/>
                    </a:cubicBezTo>
                    <a:cubicBezTo>
                      <a:pt x="159" y="174"/>
                      <a:pt x="150" y="164"/>
                      <a:pt x="150" y="153"/>
                    </a:cubicBezTo>
                    <a:cubicBezTo>
                      <a:pt x="150" y="142"/>
                      <a:pt x="159" y="133"/>
                      <a:pt x="171" y="133"/>
                    </a:cubicBezTo>
                    <a:close/>
                    <a:moveTo>
                      <a:pt x="171" y="163"/>
                    </a:moveTo>
                    <a:cubicBezTo>
                      <a:pt x="176" y="163"/>
                      <a:pt x="180" y="158"/>
                      <a:pt x="180" y="153"/>
                    </a:cubicBezTo>
                    <a:cubicBezTo>
                      <a:pt x="180" y="148"/>
                      <a:pt x="176" y="144"/>
                      <a:pt x="171" y="144"/>
                    </a:cubicBezTo>
                    <a:cubicBezTo>
                      <a:pt x="165" y="144"/>
                      <a:pt x="161" y="148"/>
                      <a:pt x="161" y="153"/>
                    </a:cubicBezTo>
                    <a:cubicBezTo>
                      <a:pt x="161" y="158"/>
                      <a:pt x="165" y="163"/>
                      <a:pt x="171" y="1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"/>
              <p:cNvSpPr>
                <a:spLocks noEditPoints="1"/>
              </p:cNvSpPr>
              <p:nvPr userDrawn="1"/>
            </p:nvSpPr>
            <p:spPr bwMode="auto">
              <a:xfrm rot="5145695">
                <a:off x="1164150" y="620258"/>
                <a:ext cx="739775" cy="606425"/>
              </a:xfrm>
              <a:custGeom>
                <a:avLst/>
                <a:gdLst>
                  <a:gd name="T0" fmla="*/ 186 w 197"/>
                  <a:gd name="T1" fmla="*/ 92 h 161"/>
                  <a:gd name="T2" fmla="*/ 185 w 197"/>
                  <a:gd name="T3" fmla="*/ 98 h 161"/>
                  <a:gd name="T4" fmla="*/ 173 w 197"/>
                  <a:gd name="T5" fmla="*/ 141 h 161"/>
                  <a:gd name="T6" fmla="*/ 144 w 197"/>
                  <a:gd name="T7" fmla="*/ 161 h 161"/>
                  <a:gd name="T8" fmla="*/ 55 w 197"/>
                  <a:gd name="T9" fmla="*/ 161 h 161"/>
                  <a:gd name="T10" fmla="*/ 26 w 197"/>
                  <a:gd name="T11" fmla="*/ 141 h 161"/>
                  <a:gd name="T12" fmla="*/ 15 w 197"/>
                  <a:gd name="T13" fmla="*/ 98 h 161"/>
                  <a:gd name="T14" fmla="*/ 14 w 197"/>
                  <a:gd name="T15" fmla="*/ 93 h 161"/>
                  <a:gd name="T16" fmla="*/ 0 w 197"/>
                  <a:gd name="T17" fmla="*/ 76 h 161"/>
                  <a:gd name="T18" fmla="*/ 16 w 197"/>
                  <a:gd name="T19" fmla="*/ 61 h 161"/>
                  <a:gd name="T20" fmla="*/ 38 w 197"/>
                  <a:gd name="T21" fmla="*/ 61 h 161"/>
                  <a:gd name="T22" fmla="*/ 38 w 197"/>
                  <a:gd name="T23" fmla="*/ 60 h 161"/>
                  <a:gd name="T24" fmla="*/ 68 w 197"/>
                  <a:gd name="T25" fmla="*/ 7 h 161"/>
                  <a:gd name="T26" fmla="*/ 83 w 197"/>
                  <a:gd name="T27" fmla="*/ 3 h 161"/>
                  <a:gd name="T28" fmla="*/ 87 w 197"/>
                  <a:gd name="T29" fmla="*/ 17 h 161"/>
                  <a:gd name="T30" fmla="*/ 63 w 197"/>
                  <a:gd name="T31" fmla="*/ 61 h 161"/>
                  <a:gd name="T32" fmla="*/ 132 w 197"/>
                  <a:gd name="T33" fmla="*/ 61 h 161"/>
                  <a:gd name="T34" fmla="*/ 108 w 197"/>
                  <a:gd name="T35" fmla="*/ 17 h 161"/>
                  <a:gd name="T36" fmla="*/ 112 w 197"/>
                  <a:gd name="T37" fmla="*/ 3 h 161"/>
                  <a:gd name="T38" fmla="*/ 126 w 197"/>
                  <a:gd name="T39" fmla="*/ 7 h 161"/>
                  <a:gd name="T40" fmla="*/ 156 w 197"/>
                  <a:gd name="T41" fmla="*/ 60 h 161"/>
                  <a:gd name="T42" fmla="*/ 157 w 197"/>
                  <a:gd name="T43" fmla="*/ 61 h 161"/>
                  <a:gd name="T44" fmla="*/ 181 w 197"/>
                  <a:gd name="T45" fmla="*/ 61 h 161"/>
                  <a:gd name="T46" fmla="*/ 197 w 197"/>
                  <a:gd name="T47" fmla="*/ 76 h 161"/>
                  <a:gd name="T48" fmla="*/ 186 w 197"/>
                  <a:gd name="T49" fmla="*/ 92 h 161"/>
                  <a:gd name="T50" fmla="*/ 69 w 197"/>
                  <a:gd name="T51" fmla="*/ 133 h 161"/>
                  <a:gd name="T52" fmla="*/ 60 w 197"/>
                  <a:gd name="T53" fmla="*/ 98 h 161"/>
                  <a:gd name="T54" fmla="*/ 49 w 197"/>
                  <a:gd name="T55" fmla="*/ 92 h 161"/>
                  <a:gd name="T56" fmla="*/ 43 w 197"/>
                  <a:gd name="T57" fmla="*/ 102 h 161"/>
                  <a:gd name="T58" fmla="*/ 53 w 197"/>
                  <a:gd name="T59" fmla="*/ 137 h 161"/>
                  <a:gd name="T60" fmla="*/ 63 w 197"/>
                  <a:gd name="T61" fmla="*/ 143 h 161"/>
                  <a:gd name="T62" fmla="*/ 69 w 197"/>
                  <a:gd name="T63" fmla="*/ 133 h 161"/>
                  <a:gd name="T64" fmla="*/ 107 w 197"/>
                  <a:gd name="T65" fmla="*/ 99 h 161"/>
                  <a:gd name="T66" fmla="*/ 99 w 197"/>
                  <a:gd name="T67" fmla="*/ 91 h 161"/>
                  <a:gd name="T68" fmla="*/ 90 w 197"/>
                  <a:gd name="T69" fmla="*/ 99 h 161"/>
                  <a:gd name="T70" fmla="*/ 90 w 197"/>
                  <a:gd name="T71" fmla="*/ 135 h 161"/>
                  <a:gd name="T72" fmla="*/ 99 w 197"/>
                  <a:gd name="T73" fmla="*/ 143 h 161"/>
                  <a:gd name="T74" fmla="*/ 107 w 197"/>
                  <a:gd name="T75" fmla="*/ 135 h 161"/>
                  <a:gd name="T76" fmla="*/ 107 w 197"/>
                  <a:gd name="T77" fmla="*/ 99 h 161"/>
                  <a:gd name="T78" fmla="*/ 135 w 197"/>
                  <a:gd name="T79" fmla="*/ 143 h 161"/>
                  <a:gd name="T80" fmla="*/ 145 w 197"/>
                  <a:gd name="T81" fmla="*/ 137 h 161"/>
                  <a:gd name="T82" fmla="*/ 155 w 197"/>
                  <a:gd name="T83" fmla="*/ 102 h 161"/>
                  <a:gd name="T84" fmla="*/ 149 w 197"/>
                  <a:gd name="T85" fmla="*/ 92 h 161"/>
                  <a:gd name="T86" fmla="*/ 138 w 197"/>
                  <a:gd name="T87" fmla="*/ 98 h 161"/>
                  <a:gd name="T88" fmla="*/ 128 w 197"/>
                  <a:gd name="T89" fmla="*/ 133 h 161"/>
                  <a:gd name="T90" fmla="*/ 135 w 197"/>
                  <a:gd name="T91" fmla="*/ 14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7" h="161">
                    <a:moveTo>
                      <a:pt x="186" y="92"/>
                    </a:moveTo>
                    <a:cubicBezTo>
                      <a:pt x="186" y="94"/>
                      <a:pt x="186" y="96"/>
                      <a:pt x="185" y="98"/>
                    </a:cubicBezTo>
                    <a:cubicBezTo>
                      <a:pt x="173" y="141"/>
                      <a:pt x="173" y="141"/>
                      <a:pt x="173" y="141"/>
                    </a:cubicBezTo>
                    <a:cubicBezTo>
                      <a:pt x="170" y="153"/>
                      <a:pt x="157" y="161"/>
                      <a:pt x="144" y="161"/>
                    </a:cubicBezTo>
                    <a:cubicBezTo>
                      <a:pt x="55" y="161"/>
                      <a:pt x="55" y="161"/>
                      <a:pt x="55" y="161"/>
                    </a:cubicBezTo>
                    <a:cubicBezTo>
                      <a:pt x="42" y="161"/>
                      <a:pt x="29" y="153"/>
                      <a:pt x="26" y="141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4" y="96"/>
                      <a:pt x="14" y="95"/>
                      <a:pt x="14" y="93"/>
                    </a:cubicBezTo>
                    <a:cubicBezTo>
                      <a:pt x="6" y="92"/>
                      <a:pt x="0" y="85"/>
                      <a:pt x="0" y="76"/>
                    </a:cubicBezTo>
                    <a:cubicBezTo>
                      <a:pt x="0" y="67"/>
                      <a:pt x="8" y="61"/>
                      <a:pt x="16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0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71" y="2"/>
                      <a:pt x="78" y="0"/>
                      <a:pt x="83" y="3"/>
                    </a:cubicBezTo>
                    <a:cubicBezTo>
                      <a:pt x="88" y="6"/>
                      <a:pt x="90" y="12"/>
                      <a:pt x="87" y="17"/>
                    </a:cubicBezTo>
                    <a:cubicBezTo>
                      <a:pt x="63" y="61"/>
                      <a:pt x="63" y="61"/>
                      <a:pt x="63" y="61"/>
                    </a:cubicBezTo>
                    <a:cubicBezTo>
                      <a:pt x="132" y="61"/>
                      <a:pt x="132" y="61"/>
                      <a:pt x="132" y="61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5" y="12"/>
                      <a:pt x="107" y="6"/>
                      <a:pt x="112" y="3"/>
                    </a:cubicBezTo>
                    <a:cubicBezTo>
                      <a:pt x="117" y="0"/>
                      <a:pt x="123" y="2"/>
                      <a:pt x="126" y="7"/>
                    </a:cubicBez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61"/>
                      <a:pt x="156" y="61"/>
                      <a:pt x="157" y="61"/>
                    </a:cubicBezTo>
                    <a:cubicBezTo>
                      <a:pt x="181" y="61"/>
                      <a:pt x="181" y="61"/>
                      <a:pt x="181" y="61"/>
                    </a:cubicBezTo>
                    <a:cubicBezTo>
                      <a:pt x="190" y="61"/>
                      <a:pt x="197" y="67"/>
                      <a:pt x="197" y="76"/>
                    </a:cubicBezTo>
                    <a:cubicBezTo>
                      <a:pt x="197" y="84"/>
                      <a:pt x="192" y="90"/>
                      <a:pt x="186" y="92"/>
                    </a:cubicBezTo>
                    <a:close/>
                    <a:moveTo>
                      <a:pt x="69" y="133"/>
                    </a:moveTo>
                    <a:cubicBezTo>
                      <a:pt x="60" y="98"/>
                      <a:pt x="60" y="98"/>
                      <a:pt x="60" y="98"/>
                    </a:cubicBezTo>
                    <a:cubicBezTo>
                      <a:pt x="58" y="94"/>
                      <a:pt x="54" y="91"/>
                      <a:pt x="49" y="92"/>
                    </a:cubicBezTo>
                    <a:cubicBezTo>
                      <a:pt x="44" y="93"/>
                      <a:pt x="42" y="98"/>
                      <a:pt x="43" y="102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54" y="141"/>
                      <a:pt x="59" y="144"/>
                      <a:pt x="63" y="143"/>
                    </a:cubicBezTo>
                    <a:cubicBezTo>
                      <a:pt x="68" y="141"/>
                      <a:pt x="71" y="137"/>
                      <a:pt x="69" y="133"/>
                    </a:cubicBezTo>
                    <a:close/>
                    <a:moveTo>
                      <a:pt x="107" y="99"/>
                    </a:moveTo>
                    <a:cubicBezTo>
                      <a:pt x="107" y="95"/>
                      <a:pt x="103" y="91"/>
                      <a:pt x="99" y="91"/>
                    </a:cubicBezTo>
                    <a:cubicBezTo>
                      <a:pt x="94" y="91"/>
                      <a:pt x="90" y="95"/>
                      <a:pt x="90" y="99"/>
                    </a:cubicBezTo>
                    <a:cubicBezTo>
                      <a:pt x="90" y="135"/>
                      <a:pt x="90" y="135"/>
                      <a:pt x="90" y="135"/>
                    </a:cubicBezTo>
                    <a:cubicBezTo>
                      <a:pt x="90" y="140"/>
                      <a:pt x="94" y="143"/>
                      <a:pt x="99" y="143"/>
                    </a:cubicBezTo>
                    <a:cubicBezTo>
                      <a:pt x="103" y="143"/>
                      <a:pt x="107" y="140"/>
                      <a:pt x="107" y="135"/>
                    </a:cubicBezTo>
                    <a:lnTo>
                      <a:pt x="107" y="99"/>
                    </a:lnTo>
                    <a:close/>
                    <a:moveTo>
                      <a:pt x="135" y="143"/>
                    </a:moveTo>
                    <a:cubicBezTo>
                      <a:pt x="139" y="144"/>
                      <a:pt x="144" y="141"/>
                      <a:pt x="145" y="137"/>
                    </a:cubicBezTo>
                    <a:cubicBezTo>
                      <a:pt x="155" y="102"/>
                      <a:pt x="155" y="102"/>
                      <a:pt x="155" y="102"/>
                    </a:cubicBezTo>
                    <a:cubicBezTo>
                      <a:pt x="156" y="98"/>
                      <a:pt x="154" y="93"/>
                      <a:pt x="149" y="92"/>
                    </a:cubicBezTo>
                    <a:cubicBezTo>
                      <a:pt x="144" y="91"/>
                      <a:pt x="140" y="94"/>
                      <a:pt x="138" y="98"/>
                    </a:cubicBezTo>
                    <a:cubicBezTo>
                      <a:pt x="128" y="133"/>
                      <a:pt x="128" y="133"/>
                      <a:pt x="128" y="133"/>
                    </a:cubicBezTo>
                    <a:cubicBezTo>
                      <a:pt x="127" y="137"/>
                      <a:pt x="130" y="141"/>
                      <a:pt x="135" y="1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7"/>
              <p:cNvSpPr>
                <a:spLocks noEditPoints="1"/>
              </p:cNvSpPr>
              <p:nvPr userDrawn="1"/>
            </p:nvSpPr>
            <p:spPr bwMode="auto">
              <a:xfrm rot="20058153">
                <a:off x="211755" y="2353941"/>
                <a:ext cx="687388" cy="722312"/>
              </a:xfrm>
              <a:custGeom>
                <a:avLst/>
                <a:gdLst>
                  <a:gd name="T0" fmla="*/ 164 w 183"/>
                  <a:gd name="T1" fmla="*/ 192 h 192"/>
                  <a:gd name="T2" fmla="*/ 19 w 183"/>
                  <a:gd name="T3" fmla="*/ 192 h 192"/>
                  <a:gd name="T4" fmla="*/ 2 w 183"/>
                  <a:gd name="T5" fmla="*/ 170 h 192"/>
                  <a:gd name="T6" fmla="*/ 18 w 183"/>
                  <a:gd name="T7" fmla="*/ 58 h 192"/>
                  <a:gd name="T8" fmla="*/ 36 w 183"/>
                  <a:gd name="T9" fmla="*/ 44 h 192"/>
                  <a:gd name="T10" fmla="*/ 45 w 183"/>
                  <a:gd name="T11" fmla="*/ 44 h 192"/>
                  <a:gd name="T12" fmla="*/ 91 w 183"/>
                  <a:gd name="T13" fmla="*/ 0 h 192"/>
                  <a:gd name="T14" fmla="*/ 137 w 183"/>
                  <a:gd name="T15" fmla="*/ 44 h 192"/>
                  <a:gd name="T16" fmla="*/ 147 w 183"/>
                  <a:gd name="T17" fmla="*/ 44 h 192"/>
                  <a:gd name="T18" fmla="*/ 165 w 183"/>
                  <a:gd name="T19" fmla="*/ 58 h 192"/>
                  <a:gd name="T20" fmla="*/ 181 w 183"/>
                  <a:gd name="T21" fmla="*/ 170 h 192"/>
                  <a:gd name="T22" fmla="*/ 164 w 183"/>
                  <a:gd name="T23" fmla="*/ 192 h 192"/>
                  <a:gd name="T24" fmla="*/ 39 w 183"/>
                  <a:gd name="T25" fmla="*/ 76 h 192"/>
                  <a:gd name="T26" fmla="*/ 50 w 183"/>
                  <a:gd name="T27" fmla="*/ 88 h 192"/>
                  <a:gd name="T28" fmla="*/ 61 w 183"/>
                  <a:gd name="T29" fmla="*/ 76 h 192"/>
                  <a:gd name="T30" fmla="*/ 50 w 183"/>
                  <a:gd name="T31" fmla="*/ 65 h 192"/>
                  <a:gd name="T32" fmla="*/ 39 w 183"/>
                  <a:gd name="T33" fmla="*/ 76 h 192"/>
                  <a:gd name="T34" fmla="*/ 91 w 183"/>
                  <a:gd name="T35" fmla="*/ 8 h 192"/>
                  <a:gd name="T36" fmla="*/ 52 w 183"/>
                  <a:gd name="T37" fmla="*/ 44 h 192"/>
                  <a:gd name="T38" fmla="*/ 130 w 183"/>
                  <a:gd name="T39" fmla="*/ 44 h 192"/>
                  <a:gd name="T40" fmla="*/ 91 w 183"/>
                  <a:gd name="T41" fmla="*/ 8 h 192"/>
                  <a:gd name="T42" fmla="*/ 134 w 183"/>
                  <a:gd name="T43" fmla="*/ 65 h 192"/>
                  <a:gd name="T44" fmla="*/ 122 w 183"/>
                  <a:gd name="T45" fmla="*/ 76 h 192"/>
                  <a:gd name="T46" fmla="*/ 134 w 183"/>
                  <a:gd name="T47" fmla="*/ 88 h 192"/>
                  <a:gd name="T48" fmla="*/ 145 w 183"/>
                  <a:gd name="T49" fmla="*/ 76 h 192"/>
                  <a:gd name="T50" fmla="*/ 134 w 183"/>
                  <a:gd name="T51" fmla="*/ 65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" h="192">
                    <a:moveTo>
                      <a:pt x="164" y="192"/>
                    </a:moveTo>
                    <a:cubicBezTo>
                      <a:pt x="19" y="192"/>
                      <a:pt x="19" y="192"/>
                      <a:pt x="19" y="192"/>
                    </a:cubicBezTo>
                    <a:cubicBezTo>
                      <a:pt x="8" y="192"/>
                      <a:pt x="0" y="182"/>
                      <a:pt x="2" y="170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9" y="50"/>
                      <a:pt x="27" y="44"/>
                      <a:pt x="36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6" y="15"/>
                      <a:pt x="66" y="0"/>
                      <a:pt x="91" y="0"/>
                    </a:cubicBezTo>
                    <a:cubicBezTo>
                      <a:pt x="116" y="0"/>
                      <a:pt x="136" y="15"/>
                      <a:pt x="137" y="44"/>
                    </a:cubicBezTo>
                    <a:cubicBezTo>
                      <a:pt x="147" y="44"/>
                      <a:pt x="147" y="44"/>
                      <a:pt x="147" y="44"/>
                    </a:cubicBezTo>
                    <a:cubicBezTo>
                      <a:pt x="156" y="44"/>
                      <a:pt x="164" y="50"/>
                      <a:pt x="165" y="58"/>
                    </a:cubicBezTo>
                    <a:cubicBezTo>
                      <a:pt x="181" y="170"/>
                      <a:pt x="181" y="170"/>
                      <a:pt x="181" y="170"/>
                    </a:cubicBezTo>
                    <a:cubicBezTo>
                      <a:pt x="183" y="182"/>
                      <a:pt x="175" y="192"/>
                      <a:pt x="164" y="192"/>
                    </a:cubicBezTo>
                    <a:close/>
                    <a:moveTo>
                      <a:pt x="39" y="76"/>
                    </a:moveTo>
                    <a:cubicBezTo>
                      <a:pt x="39" y="82"/>
                      <a:pt x="44" y="88"/>
                      <a:pt x="50" y="88"/>
                    </a:cubicBezTo>
                    <a:cubicBezTo>
                      <a:pt x="56" y="88"/>
                      <a:pt x="61" y="82"/>
                      <a:pt x="61" y="76"/>
                    </a:cubicBezTo>
                    <a:cubicBezTo>
                      <a:pt x="61" y="70"/>
                      <a:pt x="56" y="65"/>
                      <a:pt x="50" y="65"/>
                    </a:cubicBezTo>
                    <a:cubicBezTo>
                      <a:pt x="44" y="65"/>
                      <a:pt x="39" y="70"/>
                      <a:pt x="39" y="76"/>
                    </a:cubicBezTo>
                    <a:close/>
                    <a:moveTo>
                      <a:pt x="91" y="8"/>
                    </a:moveTo>
                    <a:cubicBezTo>
                      <a:pt x="70" y="8"/>
                      <a:pt x="54" y="20"/>
                      <a:pt x="52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29" y="20"/>
                      <a:pt x="112" y="8"/>
                      <a:pt x="91" y="8"/>
                    </a:cubicBezTo>
                    <a:close/>
                    <a:moveTo>
                      <a:pt x="134" y="65"/>
                    </a:moveTo>
                    <a:cubicBezTo>
                      <a:pt x="128" y="65"/>
                      <a:pt x="122" y="70"/>
                      <a:pt x="122" y="76"/>
                    </a:cubicBezTo>
                    <a:cubicBezTo>
                      <a:pt x="122" y="82"/>
                      <a:pt x="128" y="88"/>
                      <a:pt x="134" y="88"/>
                    </a:cubicBezTo>
                    <a:cubicBezTo>
                      <a:pt x="140" y="88"/>
                      <a:pt x="145" y="82"/>
                      <a:pt x="145" y="76"/>
                    </a:cubicBezTo>
                    <a:cubicBezTo>
                      <a:pt x="145" y="70"/>
                      <a:pt x="140" y="65"/>
                      <a:pt x="134" y="6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8"/>
              <p:cNvSpPr>
                <a:spLocks noEditPoints="1"/>
              </p:cNvSpPr>
              <p:nvPr userDrawn="1"/>
            </p:nvSpPr>
            <p:spPr bwMode="auto">
              <a:xfrm rot="1164480">
                <a:off x="2102295" y="215951"/>
                <a:ext cx="720725" cy="695325"/>
              </a:xfrm>
              <a:custGeom>
                <a:avLst/>
                <a:gdLst>
                  <a:gd name="T0" fmla="*/ 165 w 192"/>
                  <a:gd name="T1" fmla="*/ 65 h 185"/>
                  <a:gd name="T2" fmla="*/ 192 w 192"/>
                  <a:gd name="T3" fmla="*/ 137 h 185"/>
                  <a:gd name="T4" fmla="*/ 0 w 192"/>
                  <a:gd name="T5" fmla="*/ 185 h 185"/>
                  <a:gd name="T6" fmla="*/ 11 w 192"/>
                  <a:gd name="T7" fmla="*/ 137 h 185"/>
                  <a:gd name="T8" fmla="*/ 43 w 192"/>
                  <a:gd name="T9" fmla="*/ 49 h 185"/>
                  <a:gd name="T10" fmla="*/ 105 w 192"/>
                  <a:gd name="T11" fmla="*/ 49 h 185"/>
                  <a:gd name="T12" fmla="*/ 112 w 192"/>
                  <a:gd name="T13" fmla="*/ 36 h 185"/>
                  <a:gd name="T14" fmla="*/ 83 w 192"/>
                  <a:gd name="T15" fmla="*/ 0 h 185"/>
                  <a:gd name="T16" fmla="*/ 164 w 192"/>
                  <a:gd name="T17" fmla="*/ 36 h 185"/>
                  <a:gd name="T18" fmla="*/ 136 w 192"/>
                  <a:gd name="T19" fmla="*/ 49 h 185"/>
                  <a:gd name="T20" fmla="*/ 148 w 192"/>
                  <a:gd name="T21" fmla="*/ 28 h 185"/>
                  <a:gd name="T22" fmla="*/ 100 w 192"/>
                  <a:gd name="T23" fmla="*/ 9 h 185"/>
                  <a:gd name="T24" fmla="*/ 148 w 192"/>
                  <a:gd name="T25" fmla="*/ 28 h 185"/>
                  <a:gd name="T26" fmla="*/ 148 w 192"/>
                  <a:gd name="T27" fmla="*/ 104 h 185"/>
                  <a:gd name="T28" fmla="*/ 136 w 192"/>
                  <a:gd name="T29" fmla="*/ 92 h 185"/>
                  <a:gd name="T30" fmla="*/ 136 w 192"/>
                  <a:gd name="T31" fmla="*/ 116 h 185"/>
                  <a:gd name="T32" fmla="*/ 148 w 192"/>
                  <a:gd name="T33" fmla="*/ 128 h 185"/>
                  <a:gd name="T34" fmla="*/ 136 w 192"/>
                  <a:gd name="T35" fmla="*/ 116 h 185"/>
                  <a:gd name="T36" fmla="*/ 124 w 192"/>
                  <a:gd name="T37" fmla="*/ 104 h 185"/>
                  <a:gd name="T38" fmla="*/ 112 w 192"/>
                  <a:gd name="T39" fmla="*/ 92 h 185"/>
                  <a:gd name="T40" fmla="*/ 112 w 192"/>
                  <a:gd name="T41" fmla="*/ 116 h 185"/>
                  <a:gd name="T42" fmla="*/ 124 w 192"/>
                  <a:gd name="T43" fmla="*/ 128 h 185"/>
                  <a:gd name="T44" fmla="*/ 112 w 192"/>
                  <a:gd name="T45" fmla="*/ 116 h 185"/>
                  <a:gd name="T46" fmla="*/ 124 w 192"/>
                  <a:gd name="T47" fmla="*/ 80 h 185"/>
                  <a:gd name="T48" fmla="*/ 112 w 192"/>
                  <a:gd name="T49" fmla="*/ 68 h 185"/>
                  <a:gd name="T50" fmla="*/ 136 w 192"/>
                  <a:gd name="T51" fmla="*/ 68 h 185"/>
                  <a:gd name="T52" fmla="*/ 148 w 192"/>
                  <a:gd name="T53" fmla="*/ 80 h 185"/>
                  <a:gd name="T54" fmla="*/ 136 w 192"/>
                  <a:gd name="T55" fmla="*/ 68 h 185"/>
                  <a:gd name="T56" fmla="*/ 12 w 192"/>
                  <a:gd name="T57" fmla="*/ 168 h 185"/>
                  <a:gd name="T58" fmla="*/ 179 w 192"/>
                  <a:gd name="T59" fmla="*/ 148 h 185"/>
                  <a:gd name="T60" fmla="*/ 96 w 192"/>
                  <a:gd name="T61" fmla="*/ 68 h 185"/>
                  <a:gd name="T62" fmla="*/ 36 w 192"/>
                  <a:gd name="T63" fmla="*/ 96 h 185"/>
                  <a:gd name="T64" fmla="*/ 96 w 192"/>
                  <a:gd name="T65" fmla="*/ 68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2" h="185">
                    <a:moveTo>
                      <a:pt x="147" y="49"/>
                    </a:moveTo>
                    <a:cubicBezTo>
                      <a:pt x="157" y="49"/>
                      <a:pt x="165" y="57"/>
                      <a:pt x="165" y="65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5"/>
                      <a:pt x="192" y="185"/>
                      <a:pt x="192" y="18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11" y="137"/>
                      <a:pt x="11" y="137"/>
                      <a:pt x="11" y="137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57"/>
                      <a:pt x="33" y="49"/>
                      <a:pt x="43" y="49"/>
                    </a:cubicBezTo>
                    <a:cubicBezTo>
                      <a:pt x="43" y="49"/>
                      <a:pt x="70" y="49"/>
                      <a:pt x="95" y="49"/>
                    </a:cubicBezTo>
                    <a:cubicBezTo>
                      <a:pt x="98" y="49"/>
                      <a:pt x="101" y="49"/>
                      <a:pt x="105" y="49"/>
                    </a:cubicBezTo>
                    <a:cubicBezTo>
                      <a:pt x="107" y="49"/>
                      <a:pt x="110" y="49"/>
                      <a:pt x="112" y="49"/>
                    </a:cubicBezTo>
                    <a:cubicBezTo>
                      <a:pt x="112" y="36"/>
                      <a:pt x="112" y="36"/>
                      <a:pt x="112" y="36"/>
                    </a:cubicBezTo>
                    <a:cubicBezTo>
                      <a:pt x="83" y="36"/>
                      <a:pt x="83" y="36"/>
                      <a:pt x="83" y="36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4" y="36"/>
                      <a:pt x="164" y="36"/>
                      <a:pt x="164" y="36"/>
                    </a:cubicBezTo>
                    <a:cubicBezTo>
                      <a:pt x="136" y="36"/>
                      <a:pt x="136" y="36"/>
                      <a:pt x="136" y="36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42" y="49"/>
                      <a:pt x="147" y="49"/>
                      <a:pt x="147" y="49"/>
                    </a:cubicBezTo>
                    <a:close/>
                    <a:moveTo>
                      <a:pt x="148" y="28"/>
                    </a:moveTo>
                    <a:cubicBezTo>
                      <a:pt x="148" y="9"/>
                      <a:pt x="148" y="9"/>
                      <a:pt x="148" y="9"/>
                    </a:cubicBezTo>
                    <a:cubicBezTo>
                      <a:pt x="100" y="9"/>
                      <a:pt x="100" y="9"/>
                      <a:pt x="100" y="9"/>
                    </a:cubicBezTo>
                    <a:cubicBezTo>
                      <a:pt x="100" y="28"/>
                      <a:pt x="100" y="28"/>
                      <a:pt x="100" y="28"/>
                    </a:cubicBezTo>
                    <a:lnTo>
                      <a:pt x="148" y="28"/>
                    </a:lnTo>
                    <a:close/>
                    <a:moveTo>
                      <a:pt x="136" y="104"/>
                    </a:moveTo>
                    <a:cubicBezTo>
                      <a:pt x="148" y="104"/>
                      <a:pt x="148" y="104"/>
                      <a:pt x="148" y="104"/>
                    </a:cubicBezTo>
                    <a:cubicBezTo>
                      <a:pt x="148" y="92"/>
                      <a:pt x="148" y="92"/>
                      <a:pt x="148" y="92"/>
                    </a:cubicBezTo>
                    <a:cubicBezTo>
                      <a:pt x="136" y="92"/>
                      <a:pt x="136" y="92"/>
                      <a:pt x="136" y="92"/>
                    </a:cubicBezTo>
                    <a:lnTo>
                      <a:pt x="136" y="104"/>
                    </a:lnTo>
                    <a:close/>
                    <a:moveTo>
                      <a:pt x="136" y="116"/>
                    </a:move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40" y="128"/>
                      <a:pt x="142" y="128"/>
                      <a:pt x="148" y="128"/>
                    </a:cubicBezTo>
                    <a:cubicBezTo>
                      <a:pt x="148" y="116"/>
                      <a:pt x="148" y="116"/>
                      <a:pt x="148" y="116"/>
                    </a:cubicBezTo>
                    <a:lnTo>
                      <a:pt x="136" y="116"/>
                    </a:lnTo>
                    <a:close/>
                    <a:moveTo>
                      <a:pt x="112" y="104"/>
                    </a:move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4" y="92"/>
                      <a:pt x="124" y="92"/>
                      <a:pt x="124" y="92"/>
                    </a:cubicBezTo>
                    <a:cubicBezTo>
                      <a:pt x="112" y="92"/>
                      <a:pt x="112" y="92"/>
                      <a:pt x="112" y="92"/>
                    </a:cubicBezTo>
                    <a:lnTo>
                      <a:pt x="112" y="104"/>
                    </a:lnTo>
                    <a:close/>
                    <a:moveTo>
                      <a:pt x="112" y="116"/>
                    </a:move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7" y="128"/>
                      <a:pt x="120" y="128"/>
                      <a:pt x="124" y="128"/>
                    </a:cubicBezTo>
                    <a:cubicBezTo>
                      <a:pt x="124" y="116"/>
                      <a:pt x="124" y="116"/>
                      <a:pt x="124" y="116"/>
                    </a:cubicBezTo>
                    <a:lnTo>
                      <a:pt x="112" y="116"/>
                    </a:lnTo>
                    <a:close/>
                    <a:moveTo>
                      <a:pt x="112" y="80"/>
                    </a:moveTo>
                    <a:cubicBezTo>
                      <a:pt x="124" y="80"/>
                      <a:pt x="124" y="80"/>
                      <a:pt x="124" y="80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20" y="68"/>
                      <a:pt x="117" y="68"/>
                      <a:pt x="112" y="68"/>
                    </a:cubicBezTo>
                    <a:lnTo>
                      <a:pt x="112" y="80"/>
                    </a:lnTo>
                    <a:close/>
                    <a:moveTo>
                      <a:pt x="136" y="68"/>
                    </a:moveTo>
                    <a:cubicBezTo>
                      <a:pt x="136" y="80"/>
                      <a:pt x="136" y="80"/>
                      <a:pt x="136" y="80"/>
                    </a:cubicBezTo>
                    <a:cubicBezTo>
                      <a:pt x="148" y="80"/>
                      <a:pt x="148" y="80"/>
                      <a:pt x="148" y="80"/>
                    </a:cubicBezTo>
                    <a:cubicBezTo>
                      <a:pt x="148" y="68"/>
                      <a:pt x="148" y="68"/>
                      <a:pt x="148" y="68"/>
                    </a:cubicBezTo>
                    <a:cubicBezTo>
                      <a:pt x="138" y="68"/>
                      <a:pt x="142" y="68"/>
                      <a:pt x="136" y="68"/>
                    </a:cubicBezTo>
                    <a:close/>
                    <a:moveTo>
                      <a:pt x="12" y="148"/>
                    </a:moveTo>
                    <a:cubicBezTo>
                      <a:pt x="12" y="168"/>
                      <a:pt x="12" y="168"/>
                      <a:pt x="12" y="168"/>
                    </a:cubicBezTo>
                    <a:cubicBezTo>
                      <a:pt x="179" y="168"/>
                      <a:pt x="179" y="168"/>
                      <a:pt x="179" y="168"/>
                    </a:cubicBezTo>
                    <a:cubicBezTo>
                      <a:pt x="179" y="148"/>
                      <a:pt x="179" y="148"/>
                      <a:pt x="179" y="148"/>
                    </a:cubicBezTo>
                    <a:lnTo>
                      <a:pt x="12" y="148"/>
                    </a:lnTo>
                    <a:close/>
                    <a:moveTo>
                      <a:pt x="96" y="68"/>
                    </a:moveTo>
                    <a:cubicBezTo>
                      <a:pt x="57" y="68"/>
                      <a:pt x="52" y="68"/>
                      <a:pt x="36" y="68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51" y="96"/>
                      <a:pt x="75" y="96"/>
                      <a:pt x="96" y="96"/>
                    </a:cubicBezTo>
                    <a:lnTo>
                      <a:pt x="96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10"/>
              <p:cNvSpPr>
                <a:spLocks noEditPoints="1"/>
              </p:cNvSpPr>
              <p:nvPr userDrawn="1"/>
            </p:nvSpPr>
            <p:spPr bwMode="auto">
              <a:xfrm rot="18356885">
                <a:off x="1052002" y="4785985"/>
                <a:ext cx="566738" cy="752475"/>
              </a:xfrm>
              <a:custGeom>
                <a:avLst/>
                <a:gdLst>
                  <a:gd name="T0" fmla="*/ 9 w 151"/>
                  <a:gd name="T1" fmla="*/ 0 h 200"/>
                  <a:gd name="T2" fmla="*/ 0 w 151"/>
                  <a:gd name="T3" fmla="*/ 191 h 200"/>
                  <a:gd name="T4" fmla="*/ 142 w 151"/>
                  <a:gd name="T5" fmla="*/ 200 h 200"/>
                  <a:gd name="T6" fmla="*/ 151 w 151"/>
                  <a:gd name="T7" fmla="*/ 10 h 200"/>
                  <a:gd name="T8" fmla="*/ 50 w 151"/>
                  <a:gd name="T9" fmla="*/ 161 h 200"/>
                  <a:gd name="T10" fmla="*/ 29 w 151"/>
                  <a:gd name="T11" fmla="*/ 165 h 200"/>
                  <a:gd name="T12" fmla="*/ 24 w 151"/>
                  <a:gd name="T13" fmla="*/ 152 h 200"/>
                  <a:gd name="T14" fmla="*/ 46 w 151"/>
                  <a:gd name="T15" fmla="*/ 148 h 200"/>
                  <a:gd name="T16" fmla="*/ 50 w 151"/>
                  <a:gd name="T17" fmla="*/ 161 h 200"/>
                  <a:gd name="T18" fmla="*/ 46 w 151"/>
                  <a:gd name="T19" fmla="*/ 137 h 200"/>
                  <a:gd name="T20" fmla="*/ 24 w 151"/>
                  <a:gd name="T21" fmla="*/ 133 h 200"/>
                  <a:gd name="T22" fmla="*/ 29 w 151"/>
                  <a:gd name="T23" fmla="*/ 120 h 200"/>
                  <a:gd name="T24" fmla="*/ 50 w 151"/>
                  <a:gd name="T25" fmla="*/ 124 h 200"/>
                  <a:gd name="T26" fmla="*/ 50 w 151"/>
                  <a:gd name="T27" fmla="*/ 105 h 200"/>
                  <a:gd name="T28" fmla="*/ 29 w 151"/>
                  <a:gd name="T29" fmla="*/ 109 h 200"/>
                  <a:gd name="T30" fmla="*/ 24 w 151"/>
                  <a:gd name="T31" fmla="*/ 96 h 200"/>
                  <a:gd name="T32" fmla="*/ 46 w 151"/>
                  <a:gd name="T33" fmla="*/ 92 h 200"/>
                  <a:gd name="T34" fmla="*/ 50 w 151"/>
                  <a:gd name="T35" fmla="*/ 105 h 200"/>
                  <a:gd name="T36" fmla="*/ 83 w 151"/>
                  <a:gd name="T37" fmla="*/ 165 h 200"/>
                  <a:gd name="T38" fmla="*/ 63 w 151"/>
                  <a:gd name="T39" fmla="*/ 161 h 200"/>
                  <a:gd name="T40" fmla="*/ 67 w 151"/>
                  <a:gd name="T41" fmla="*/ 148 h 200"/>
                  <a:gd name="T42" fmla="*/ 88 w 151"/>
                  <a:gd name="T43" fmla="*/ 152 h 200"/>
                  <a:gd name="T44" fmla="*/ 88 w 151"/>
                  <a:gd name="T45" fmla="*/ 133 h 200"/>
                  <a:gd name="T46" fmla="*/ 67 w 151"/>
                  <a:gd name="T47" fmla="*/ 137 h 200"/>
                  <a:gd name="T48" fmla="*/ 63 w 151"/>
                  <a:gd name="T49" fmla="*/ 124 h 200"/>
                  <a:gd name="T50" fmla="*/ 83 w 151"/>
                  <a:gd name="T51" fmla="*/ 120 h 200"/>
                  <a:gd name="T52" fmla="*/ 88 w 151"/>
                  <a:gd name="T53" fmla="*/ 133 h 200"/>
                  <a:gd name="T54" fmla="*/ 83 w 151"/>
                  <a:gd name="T55" fmla="*/ 109 h 200"/>
                  <a:gd name="T56" fmla="*/ 63 w 151"/>
                  <a:gd name="T57" fmla="*/ 105 h 200"/>
                  <a:gd name="T58" fmla="*/ 67 w 151"/>
                  <a:gd name="T59" fmla="*/ 92 h 200"/>
                  <a:gd name="T60" fmla="*/ 88 w 151"/>
                  <a:gd name="T61" fmla="*/ 96 h 200"/>
                  <a:gd name="T62" fmla="*/ 128 w 151"/>
                  <a:gd name="T63" fmla="*/ 161 h 200"/>
                  <a:gd name="T64" fmla="*/ 104 w 151"/>
                  <a:gd name="T65" fmla="*/ 164 h 200"/>
                  <a:gd name="T66" fmla="*/ 99 w 151"/>
                  <a:gd name="T67" fmla="*/ 152 h 200"/>
                  <a:gd name="T68" fmla="*/ 123 w 151"/>
                  <a:gd name="T69" fmla="*/ 148 h 200"/>
                  <a:gd name="T70" fmla="*/ 128 w 151"/>
                  <a:gd name="T71" fmla="*/ 161 h 200"/>
                  <a:gd name="T72" fmla="*/ 123 w 151"/>
                  <a:gd name="T73" fmla="*/ 136 h 200"/>
                  <a:gd name="T74" fmla="*/ 99 w 151"/>
                  <a:gd name="T75" fmla="*/ 133 h 200"/>
                  <a:gd name="T76" fmla="*/ 104 w 151"/>
                  <a:gd name="T77" fmla="*/ 120 h 200"/>
                  <a:gd name="T78" fmla="*/ 128 w 151"/>
                  <a:gd name="T79" fmla="*/ 124 h 200"/>
                  <a:gd name="T80" fmla="*/ 128 w 151"/>
                  <a:gd name="T81" fmla="*/ 105 h 200"/>
                  <a:gd name="T82" fmla="*/ 104 w 151"/>
                  <a:gd name="T83" fmla="*/ 108 h 200"/>
                  <a:gd name="T84" fmla="*/ 99 w 151"/>
                  <a:gd name="T85" fmla="*/ 96 h 200"/>
                  <a:gd name="T86" fmla="*/ 123 w 151"/>
                  <a:gd name="T87" fmla="*/ 92 h 200"/>
                  <a:gd name="T88" fmla="*/ 128 w 151"/>
                  <a:gd name="T89" fmla="*/ 105 h 200"/>
                  <a:gd name="T90" fmla="*/ 103 w 151"/>
                  <a:gd name="T91" fmla="*/ 72 h 200"/>
                  <a:gd name="T92" fmla="*/ 103 w 151"/>
                  <a:gd name="T93" fmla="*/ 56 h 200"/>
                  <a:gd name="T94" fmla="*/ 130 w 151"/>
                  <a:gd name="T95" fmla="*/ 63 h 200"/>
                  <a:gd name="T96" fmla="*/ 136 w 151"/>
                  <a:gd name="T97" fmla="*/ 42 h 200"/>
                  <a:gd name="T98" fmla="*/ 22 w 151"/>
                  <a:gd name="T99" fmla="*/ 48 h 200"/>
                  <a:gd name="T100" fmla="*/ 16 w 151"/>
                  <a:gd name="T101" fmla="*/ 23 h 200"/>
                  <a:gd name="T102" fmla="*/ 129 w 151"/>
                  <a:gd name="T103" fmla="*/ 16 h 200"/>
                  <a:gd name="T104" fmla="*/ 136 w 151"/>
                  <a:gd name="T105" fmla="*/ 42 h 200"/>
                  <a:gd name="T106" fmla="*/ 120 w 151"/>
                  <a:gd name="T107" fmla="*/ 23 h 200"/>
                  <a:gd name="T108" fmla="*/ 124 w 151"/>
                  <a:gd name="T109" fmla="*/ 45 h 200"/>
                  <a:gd name="T110" fmla="*/ 127 w 151"/>
                  <a:gd name="T111" fmla="*/ 2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1" h="200">
                    <a:moveTo>
                      <a:pt x="14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6"/>
                      <a:pt x="4" y="200"/>
                      <a:pt x="9" y="200"/>
                    </a:cubicBezTo>
                    <a:cubicBezTo>
                      <a:pt x="142" y="200"/>
                      <a:pt x="142" y="200"/>
                      <a:pt x="142" y="200"/>
                    </a:cubicBezTo>
                    <a:cubicBezTo>
                      <a:pt x="147" y="200"/>
                      <a:pt x="151" y="196"/>
                      <a:pt x="151" y="191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51" y="4"/>
                      <a:pt x="147" y="0"/>
                      <a:pt x="142" y="0"/>
                    </a:cubicBezTo>
                    <a:close/>
                    <a:moveTo>
                      <a:pt x="50" y="161"/>
                    </a:moveTo>
                    <a:cubicBezTo>
                      <a:pt x="50" y="163"/>
                      <a:pt x="48" y="165"/>
                      <a:pt x="46" y="165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26" y="165"/>
                      <a:pt x="24" y="163"/>
                      <a:pt x="24" y="161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150"/>
                      <a:pt x="26" y="148"/>
                      <a:pt x="29" y="148"/>
                    </a:cubicBezTo>
                    <a:cubicBezTo>
                      <a:pt x="46" y="148"/>
                      <a:pt x="46" y="148"/>
                      <a:pt x="46" y="148"/>
                    </a:cubicBezTo>
                    <a:cubicBezTo>
                      <a:pt x="48" y="148"/>
                      <a:pt x="50" y="150"/>
                      <a:pt x="50" y="152"/>
                    </a:cubicBezTo>
                    <a:lnTo>
                      <a:pt x="50" y="161"/>
                    </a:lnTo>
                    <a:close/>
                    <a:moveTo>
                      <a:pt x="50" y="133"/>
                    </a:moveTo>
                    <a:cubicBezTo>
                      <a:pt x="50" y="135"/>
                      <a:pt x="48" y="137"/>
                      <a:pt x="46" y="137"/>
                    </a:cubicBezTo>
                    <a:cubicBezTo>
                      <a:pt x="29" y="137"/>
                      <a:pt x="29" y="137"/>
                      <a:pt x="29" y="137"/>
                    </a:cubicBezTo>
                    <a:cubicBezTo>
                      <a:pt x="26" y="137"/>
                      <a:pt x="24" y="135"/>
                      <a:pt x="24" y="133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24" y="122"/>
                      <a:pt x="26" y="120"/>
                      <a:pt x="29" y="120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0"/>
                      <a:pt x="50" y="122"/>
                      <a:pt x="50" y="124"/>
                    </a:cubicBezTo>
                    <a:lnTo>
                      <a:pt x="50" y="133"/>
                    </a:lnTo>
                    <a:close/>
                    <a:moveTo>
                      <a:pt x="50" y="105"/>
                    </a:moveTo>
                    <a:cubicBezTo>
                      <a:pt x="50" y="107"/>
                      <a:pt x="48" y="109"/>
                      <a:pt x="46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6" y="109"/>
                      <a:pt x="24" y="107"/>
                      <a:pt x="24" y="105"/>
                    </a:cubicBezTo>
                    <a:cubicBezTo>
                      <a:pt x="24" y="96"/>
                      <a:pt x="24" y="96"/>
                      <a:pt x="24" y="96"/>
                    </a:cubicBezTo>
                    <a:cubicBezTo>
                      <a:pt x="24" y="94"/>
                      <a:pt x="26" y="92"/>
                      <a:pt x="29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8" y="92"/>
                      <a:pt x="50" y="94"/>
                      <a:pt x="50" y="96"/>
                    </a:cubicBezTo>
                    <a:lnTo>
                      <a:pt x="50" y="105"/>
                    </a:lnTo>
                    <a:close/>
                    <a:moveTo>
                      <a:pt x="88" y="161"/>
                    </a:moveTo>
                    <a:cubicBezTo>
                      <a:pt x="88" y="163"/>
                      <a:pt x="86" y="165"/>
                      <a:pt x="83" y="165"/>
                    </a:cubicBezTo>
                    <a:cubicBezTo>
                      <a:pt x="67" y="165"/>
                      <a:pt x="67" y="165"/>
                      <a:pt x="67" y="165"/>
                    </a:cubicBezTo>
                    <a:cubicBezTo>
                      <a:pt x="65" y="165"/>
                      <a:pt x="63" y="163"/>
                      <a:pt x="63" y="161"/>
                    </a:cubicBezTo>
                    <a:cubicBezTo>
                      <a:pt x="63" y="152"/>
                      <a:pt x="63" y="152"/>
                      <a:pt x="63" y="152"/>
                    </a:cubicBezTo>
                    <a:cubicBezTo>
                      <a:pt x="63" y="150"/>
                      <a:pt x="65" y="148"/>
                      <a:pt x="67" y="14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86" y="148"/>
                      <a:pt x="88" y="150"/>
                      <a:pt x="88" y="152"/>
                    </a:cubicBezTo>
                    <a:lnTo>
                      <a:pt x="88" y="161"/>
                    </a:lnTo>
                    <a:close/>
                    <a:moveTo>
                      <a:pt x="88" y="133"/>
                    </a:moveTo>
                    <a:cubicBezTo>
                      <a:pt x="88" y="135"/>
                      <a:pt x="86" y="137"/>
                      <a:pt x="83" y="137"/>
                    </a:cubicBezTo>
                    <a:cubicBezTo>
                      <a:pt x="67" y="137"/>
                      <a:pt x="67" y="137"/>
                      <a:pt x="67" y="137"/>
                    </a:cubicBezTo>
                    <a:cubicBezTo>
                      <a:pt x="65" y="137"/>
                      <a:pt x="63" y="135"/>
                      <a:pt x="63" y="133"/>
                    </a:cubicBezTo>
                    <a:cubicBezTo>
                      <a:pt x="63" y="124"/>
                      <a:pt x="63" y="124"/>
                      <a:pt x="63" y="124"/>
                    </a:cubicBezTo>
                    <a:cubicBezTo>
                      <a:pt x="63" y="122"/>
                      <a:pt x="65" y="120"/>
                      <a:pt x="67" y="120"/>
                    </a:cubicBez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8" y="122"/>
                      <a:pt x="88" y="124"/>
                    </a:cubicBezTo>
                    <a:lnTo>
                      <a:pt x="88" y="133"/>
                    </a:lnTo>
                    <a:close/>
                    <a:moveTo>
                      <a:pt x="88" y="105"/>
                    </a:moveTo>
                    <a:cubicBezTo>
                      <a:pt x="88" y="107"/>
                      <a:pt x="86" y="109"/>
                      <a:pt x="83" y="109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5" y="109"/>
                      <a:pt x="63" y="107"/>
                      <a:pt x="63" y="105"/>
                    </a:cubicBezTo>
                    <a:cubicBezTo>
                      <a:pt x="63" y="96"/>
                      <a:pt x="63" y="96"/>
                      <a:pt x="63" y="96"/>
                    </a:cubicBezTo>
                    <a:cubicBezTo>
                      <a:pt x="63" y="94"/>
                      <a:pt x="65" y="92"/>
                      <a:pt x="67" y="92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86" y="92"/>
                      <a:pt x="88" y="94"/>
                      <a:pt x="88" y="96"/>
                    </a:cubicBezTo>
                    <a:lnTo>
                      <a:pt x="88" y="105"/>
                    </a:lnTo>
                    <a:close/>
                    <a:moveTo>
                      <a:pt x="128" y="161"/>
                    </a:moveTo>
                    <a:cubicBezTo>
                      <a:pt x="128" y="163"/>
                      <a:pt x="125" y="164"/>
                      <a:pt x="123" y="164"/>
                    </a:cubicBezTo>
                    <a:cubicBezTo>
                      <a:pt x="104" y="164"/>
                      <a:pt x="104" y="164"/>
                      <a:pt x="104" y="164"/>
                    </a:cubicBezTo>
                    <a:cubicBezTo>
                      <a:pt x="102" y="164"/>
                      <a:pt x="99" y="163"/>
                      <a:pt x="99" y="161"/>
                    </a:cubicBezTo>
                    <a:cubicBezTo>
                      <a:pt x="99" y="152"/>
                      <a:pt x="99" y="152"/>
                      <a:pt x="99" y="152"/>
                    </a:cubicBezTo>
                    <a:cubicBezTo>
                      <a:pt x="99" y="150"/>
                      <a:pt x="102" y="148"/>
                      <a:pt x="104" y="148"/>
                    </a:cubicBezTo>
                    <a:cubicBezTo>
                      <a:pt x="123" y="148"/>
                      <a:pt x="123" y="148"/>
                      <a:pt x="123" y="148"/>
                    </a:cubicBezTo>
                    <a:cubicBezTo>
                      <a:pt x="125" y="148"/>
                      <a:pt x="128" y="150"/>
                      <a:pt x="128" y="152"/>
                    </a:cubicBezTo>
                    <a:lnTo>
                      <a:pt x="128" y="161"/>
                    </a:lnTo>
                    <a:close/>
                    <a:moveTo>
                      <a:pt x="128" y="133"/>
                    </a:moveTo>
                    <a:cubicBezTo>
                      <a:pt x="128" y="135"/>
                      <a:pt x="125" y="136"/>
                      <a:pt x="123" y="136"/>
                    </a:cubicBezTo>
                    <a:cubicBezTo>
                      <a:pt x="104" y="136"/>
                      <a:pt x="104" y="136"/>
                      <a:pt x="104" y="136"/>
                    </a:cubicBezTo>
                    <a:cubicBezTo>
                      <a:pt x="102" y="136"/>
                      <a:pt x="99" y="135"/>
                      <a:pt x="99" y="133"/>
                    </a:cubicBezTo>
                    <a:cubicBezTo>
                      <a:pt x="99" y="124"/>
                      <a:pt x="99" y="124"/>
                      <a:pt x="99" y="124"/>
                    </a:cubicBezTo>
                    <a:cubicBezTo>
                      <a:pt x="99" y="122"/>
                      <a:pt x="102" y="120"/>
                      <a:pt x="104" y="120"/>
                    </a:cubicBezTo>
                    <a:cubicBezTo>
                      <a:pt x="123" y="120"/>
                      <a:pt x="123" y="120"/>
                      <a:pt x="123" y="120"/>
                    </a:cubicBezTo>
                    <a:cubicBezTo>
                      <a:pt x="125" y="120"/>
                      <a:pt x="128" y="122"/>
                      <a:pt x="128" y="124"/>
                    </a:cubicBezTo>
                    <a:lnTo>
                      <a:pt x="128" y="133"/>
                    </a:lnTo>
                    <a:close/>
                    <a:moveTo>
                      <a:pt x="128" y="105"/>
                    </a:moveTo>
                    <a:cubicBezTo>
                      <a:pt x="128" y="107"/>
                      <a:pt x="125" y="108"/>
                      <a:pt x="123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2" y="108"/>
                      <a:pt x="99" y="107"/>
                      <a:pt x="99" y="105"/>
                    </a:cubicBezTo>
                    <a:cubicBezTo>
                      <a:pt x="99" y="96"/>
                      <a:pt x="99" y="96"/>
                      <a:pt x="99" y="96"/>
                    </a:cubicBezTo>
                    <a:cubicBezTo>
                      <a:pt x="99" y="94"/>
                      <a:pt x="102" y="92"/>
                      <a:pt x="104" y="92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5" y="92"/>
                      <a:pt x="128" y="94"/>
                      <a:pt x="128" y="96"/>
                    </a:cubicBezTo>
                    <a:lnTo>
                      <a:pt x="128" y="105"/>
                    </a:lnTo>
                    <a:close/>
                    <a:moveTo>
                      <a:pt x="126" y="72"/>
                    </a:moveTo>
                    <a:cubicBezTo>
                      <a:pt x="103" y="72"/>
                      <a:pt x="103" y="72"/>
                      <a:pt x="103" y="72"/>
                    </a:cubicBezTo>
                    <a:cubicBezTo>
                      <a:pt x="100" y="72"/>
                      <a:pt x="99" y="67"/>
                      <a:pt x="99" y="63"/>
                    </a:cubicBezTo>
                    <a:cubicBezTo>
                      <a:pt x="99" y="60"/>
                      <a:pt x="100" y="56"/>
                      <a:pt x="103" y="56"/>
                    </a:cubicBezTo>
                    <a:cubicBezTo>
                      <a:pt x="126" y="56"/>
                      <a:pt x="126" y="56"/>
                      <a:pt x="126" y="56"/>
                    </a:cubicBezTo>
                    <a:cubicBezTo>
                      <a:pt x="128" y="56"/>
                      <a:pt x="130" y="60"/>
                      <a:pt x="130" y="63"/>
                    </a:cubicBezTo>
                    <a:cubicBezTo>
                      <a:pt x="130" y="67"/>
                      <a:pt x="128" y="72"/>
                      <a:pt x="126" y="72"/>
                    </a:cubicBezTo>
                    <a:close/>
                    <a:moveTo>
                      <a:pt x="136" y="42"/>
                    </a:moveTo>
                    <a:cubicBezTo>
                      <a:pt x="136" y="45"/>
                      <a:pt x="133" y="48"/>
                      <a:pt x="129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19" y="48"/>
                      <a:pt x="16" y="45"/>
                      <a:pt x="16" y="4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33" y="16"/>
                      <a:pt x="136" y="19"/>
                      <a:pt x="136" y="23"/>
                    </a:cubicBezTo>
                    <a:lnTo>
                      <a:pt x="136" y="42"/>
                    </a:lnTo>
                    <a:close/>
                    <a:moveTo>
                      <a:pt x="124" y="20"/>
                    </a:moveTo>
                    <a:cubicBezTo>
                      <a:pt x="122" y="20"/>
                      <a:pt x="120" y="21"/>
                      <a:pt x="120" y="23"/>
                    </a:cubicBezTo>
                    <a:cubicBezTo>
                      <a:pt x="120" y="42"/>
                      <a:pt x="120" y="42"/>
                      <a:pt x="120" y="42"/>
                    </a:cubicBezTo>
                    <a:cubicBezTo>
                      <a:pt x="120" y="44"/>
                      <a:pt x="122" y="45"/>
                      <a:pt x="124" y="45"/>
                    </a:cubicBezTo>
                    <a:cubicBezTo>
                      <a:pt x="126" y="45"/>
                      <a:pt x="127" y="44"/>
                      <a:pt x="127" y="42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7" y="21"/>
                      <a:pt x="126" y="20"/>
                      <a:pt x="124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11"/>
              <p:cNvSpPr>
                <a:spLocks noEditPoints="1"/>
              </p:cNvSpPr>
              <p:nvPr userDrawn="1"/>
            </p:nvSpPr>
            <p:spPr bwMode="auto">
              <a:xfrm rot="20567118">
                <a:off x="1675593" y="5327216"/>
                <a:ext cx="750888" cy="752475"/>
              </a:xfrm>
              <a:custGeom>
                <a:avLst/>
                <a:gdLst>
                  <a:gd name="T0" fmla="*/ 193 w 200"/>
                  <a:gd name="T1" fmla="*/ 148 h 200"/>
                  <a:gd name="T2" fmla="*/ 158 w 200"/>
                  <a:gd name="T3" fmla="*/ 148 h 200"/>
                  <a:gd name="T4" fmla="*/ 134 w 200"/>
                  <a:gd name="T5" fmla="*/ 126 h 200"/>
                  <a:gd name="T6" fmla="*/ 159 w 200"/>
                  <a:gd name="T7" fmla="*/ 104 h 200"/>
                  <a:gd name="T8" fmla="*/ 193 w 200"/>
                  <a:gd name="T9" fmla="*/ 104 h 200"/>
                  <a:gd name="T10" fmla="*/ 200 w 200"/>
                  <a:gd name="T11" fmla="*/ 110 h 200"/>
                  <a:gd name="T12" fmla="*/ 200 w 200"/>
                  <a:gd name="T13" fmla="*/ 141 h 200"/>
                  <a:gd name="T14" fmla="*/ 193 w 200"/>
                  <a:gd name="T15" fmla="*/ 148 h 200"/>
                  <a:gd name="T16" fmla="*/ 152 w 200"/>
                  <a:gd name="T17" fmla="*/ 117 h 200"/>
                  <a:gd name="T18" fmla="*/ 143 w 200"/>
                  <a:gd name="T19" fmla="*/ 126 h 200"/>
                  <a:gd name="T20" fmla="*/ 152 w 200"/>
                  <a:gd name="T21" fmla="*/ 136 h 200"/>
                  <a:gd name="T22" fmla="*/ 162 w 200"/>
                  <a:gd name="T23" fmla="*/ 126 h 200"/>
                  <a:gd name="T24" fmla="*/ 152 w 200"/>
                  <a:gd name="T25" fmla="*/ 117 h 200"/>
                  <a:gd name="T26" fmla="*/ 134 w 200"/>
                  <a:gd name="T27" fmla="*/ 152 h 200"/>
                  <a:gd name="T28" fmla="*/ 192 w 200"/>
                  <a:gd name="T29" fmla="*/ 152 h 200"/>
                  <a:gd name="T30" fmla="*/ 192 w 200"/>
                  <a:gd name="T31" fmla="*/ 166 h 200"/>
                  <a:gd name="T32" fmla="*/ 160 w 200"/>
                  <a:gd name="T33" fmla="*/ 200 h 200"/>
                  <a:gd name="T34" fmla="*/ 33 w 200"/>
                  <a:gd name="T35" fmla="*/ 200 h 200"/>
                  <a:gd name="T36" fmla="*/ 0 w 200"/>
                  <a:gd name="T37" fmla="*/ 166 h 200"/>
                  <a:gd name="T38" fmla="*/ 0 w 200"/>
                  <a:gd name="T39" fmla="*/ 87 h 200"/>
                  <a:gd name="T40" fmla="*/ 33 w 200"/>
                  <a:gd name="T41" fmla="*/ 52 h 200"/>
                  <a:gd name="T42" fmla="*/ 160 w 200"/>
                  <a:gd name="T43" fmla="*/ 52 h 200"/>
                  <a:gd name="T44" fmla="*/ 192 w 200"/>
                  <a:gd name="T45" fmla="*/ 87 h 200"/>
                  <a:gd name="T46" fmla="*/ 192 w 200"/>
                  <a:gd name="T47" fmla="*/ 100 h 200"/>
                  <a:gd name="T48" fmla="*/ 133 w 200"/>
                  <a:gd name="T49" fmla="*/ 100 h 200"/>
                  <a:gd name="T50" fmla="*/ 134 w 200"/>
                  <a:gd name="T51" fmla="*/ 152 h 200"/>
                  <a:gd name="T52" fmla="*/ 117 w 200"/>
                  <a:gd name="T53" fmla="*/ 21 h 200"/>
                  <a:gd name="T54" fmla="*/ 60 w 200"/>
                  <a:gd name="T55" fmla="*/ 44 h 200"/>
                  <a:gd name="T56" fmla="*/ 27 w 200"/>
                  <a:gd name="T57" fmla="*/ 44 h 200"/>
                  <a:gd name="T58" fmla="*/ 121 w 200"/>
                  <a:gd name="T59" fmla="*/ 0 h 200"/>
                  <a:gd name="T60" fmla="*/ 155 w 200"/>
                  <a:gd name="T61" fmla="*/ 44 h 200"/>
                  <a:gd name="T62" fmla="*/ 134 w 200"/>
                  <a:gd name="T63" fmla="*/ 44 h 200"/>
                  <a:gd name="T64" fmla="*/ 117 w 200"/>
                  <a:gd name="T65" fmla="*/ 2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200">
                    <a:moveTo>
                      <a:pt x="193" y="148"/>
                    </a:moveTo>
                    <a:cubicBezTo>
                      <a:pt x="193" y="148"/>
                      <a:pt x="177" y="148"/>
                      <a:pt x="158" y="148"/>
                    </a:cubicBezTo>
                    <a:cubicBezTo>
                      <a:pt x="144" y="148"/>
                      <a:pt x="134" y="144"/>
                      <a:pt x="134" y="126"/>
                    </a:cubicBezTo>
                    <a:cubicBezTo>
                      <a:pt x="134" y="110"/>
                      <a:pt x="144" y="104"/>
                      <a:pt x="159" y="104"/>
                    </a:cubicBezTo>
                    <a:cubicBezTo>
                      <a:pt x="193" y="104"/>
                      <a:pt x="193" y="104"/>
                      <a:pt x="193" y="104"/>
                    </a:cubicBezTo>
                    <a:cubicBezTo>
                      <a:pt x="197" y="104"/>
                      <a:pt x="200" y="107"/>
                      <a:pt x="200" y="110"/>
                    </a:cubicBezTo>
                    <a:cubicBezTo>
                      <a:pt x="200" y="141"/>
                      <a:pt x="200" y="141"/>
                      <a:pt x="200" y="141"/>
                    </a:cubicBezTo>
                    <a:cubicBezTo>
                      <a:pt x="200" y="145"/>
                      <a:pt x="197" y="148"/>
                      <a:pt x="193" y="148"/>
                    </a:cubicBezTo>
                    <a:close/>
                    <a:moveTo>
                      <a:pt x="152" y="117"/>
                    </a:moveTo>
                    <a:cubicBezTo>
                      <a:pt x="147" y="117"/>
                      <a:pt x="143" y="121"/>
                      <a:pt x="143" y="126"/>
                    </a:cubicBezTo>
                    <a:cubicBezTo>
                      <a:pt x="143" y="132"/>
                      <a:pt x="147" y="136"/>
                      <a:pt x="152" y="136"/>
                    </a:cubicBezTo>
                    <a:cubicBezTo>
                      <a:pt x="158" y="136"/>
                      <a:pt x="162" y="132"/>
                      <a:pt x="162" y="126"/>
                    </a:cubicBezTo>
                    <a:cubicBezTo>
                      <a:pt x="162" y="121"/>
                      <a:pt x="158" y="117"/>
                      <a:pt x="152" y="117"/>
                    </a:cubicBezTo>
                    <a:close/>
                    <a:moveTo>
                      <a:pt x="134" y="152"/>
                    </a:moveTo>
                    <a:cubicBezTo>
                      <a:pt x="135" y="152"/>
                      <a:pt x="180" y="152"/>
                      <a:pt x="192" y="152"/>
                    </a:cubicBezTo>
                    <a:cubicBezTo>
                      <a:pt x="192" y="160"/>
                      <a:pt x="192" y="166"/>
                      <a:pt x="192" y="166"/>
                    </a:cubicBezTo>
                    <a:cubicBezTo>
                      <a:pt x="192" y="185"/>
                      <a:pt x="178" y="200"/>
                      <a:pt x="160" y="200"/>
                    </a:cubicBezTo>
                    <a:cubicBezTo>
                      <a:pt x="33" y="200"/>
                      <a:pt x="33" y="200"/>
                      <a:pt x="33" y="200"/>
                    </a:cubicBezTo>
                    <a:cubicBezTo>
                      <a:pt x="15" y="200"/>
                      <a:pt x="0" y="185"/>
                      <a:pt x="0" y="16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68"/>
                      <a:pt x="15" y="52"/>
                      <a:pt x="33" y="5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78" y="52"/>
                      <a:pt x="192" y="68"/>
                      <a:pt x="192" y="87"/>
                    </a:cubicBezTo>
                    <a:cubicBezTo>
                      <a:pt x="192" y="87"/>
                      <a:pt x="192" y="92"/>
                      <a:pt x="192" y="100"/>
                    </a:cubicBezTo>
                    <a:cubicBezTo>
                      <a:pt x="179" y="100"/>
                      <a:pt x="150" y="100"/>
                      <a:pt x="133" y="100"/>
                    </a:cubicBezTo>
                    <a:cubicBezTo>
                      <a:pt x="120" y="100"/>
                      <a:pt x="120" y="152"/>
                      <a:pt x="134" y="152"/>
                    </a:cubicBezTo>
                    <a:close/>
                    <a:moveTo>
                      <a:pt x="117" y="21"/>
                    </a:moveTo>
                    <a:cubicBezTo>
                      <a:pt x="60" y="44"/>
                      <a:pt x="60" y="44"/>
                      <a:pt x="60" y="44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55" y="44"/>
                      <a:pt x="155" y="44"/>
                      <a:pt x="155" y="44"/>
                    </a:cubicBezTo>
                    <a:cubicBezTo>
                      <a:pt x="134" y="44"/>
                      <a:pt x="134" y="44"/>
                      <a:pt x="134" y="44"/>
                    </a:cubicBezTo>
                    <a:lnTo>
                      <a:pt x="117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2"/>
              <p:cNvSpPr>
                <a:spLocks noEditPoints="1"/>
              </p:cNvSpPr>
              <p:nvPr userDrawn="1"/>
            </p:nvSpPr>
            <p:spPr bwMode="auto">
              <a:xfrm rot="19786341">
                <a:off x="310857" y="1207731"/>
                <a:ext cx="946467" cy="852618"/>
              </a:xfrm>
              <a:custGeom>
                <a:avLst/>
                <a:gdLst>
                  <a:gd name="T0" fmla="*/ 8 w 200"/>
                  <a:gd name="T1" fmla="*/ 180 h 180"/>
                  <a:gd name="T2" fmla="*/ 8 w 200"/>
                  <a:gd name="T3" fmla="*/ 164 h 180"/>
                  <a:gd name="T4" fmla="*/ 20 w 200"/>
                  <a:gd name="T5" fmla="*/ 100 h 180"/>
                  <a:gd name="T6" fmla="*/ 32 w 200"/>
                  <a:gd name="T7" fmla="*/ 164 h 180"/>
                  <a:gd name="T8" fmla="*/ 80 w 200"/>
                  <a:gd name="T9" fmla="*/ 96 h 180"/>
                  <a:gd name="T10" fmla="*/ 88 w 200"/>
                  <a:gd name="T11" fmla="*/ 164 h 180"/>
                  <a:gd name="T12" fmla="*/ 172 w 200"/>
                  <a:gd name="T13" fmla="*/ 100 h 180"/>
                  <a:gd name="T14" fmla="*/ 184 w 200"/>
                  <a:gd name="T15" fmla="*/ 164 h 180"/>
                  <a:gd name="T16" fmla="*/ 200 w 200"/>
                  <a:gd name="T17" fmla="*/ 172 h 180"/>
                  <a:gd name="T18" fmla="*/ 96 w 200"/>
                  <a:gd name="T19" fmla="*/ 129 h 180"/>
                  <a:gd name="T20" fmla="*/ 129 w 200"/>
                  <a:gd name="T21" fmla="*/ 102 h 180"/>
                  <a:gd name="T22" fmla="*/ 96 w 200"/>
                  <a:gd name="T23" fmla="*/ 129 h 180"/>
                  <a:gd name="T24" fmla="*/ 131 w 200"/>
                  <a:gd name="T25" fmla="*/ 152 h 180"/>
                  <a:gd name="T26" fmla="*/ 158 w 200"/>
                  <a:gd name="T27" fmla="*/ 119 h 180"/>
                  <a:gd name="T28" fmla="*/ 100 w 200"/>
                  <a:gd name="T29" fmla="*/ 149 h 180"/>
                  <a:gd name="T30" fmla="*/ 151 w 200"/>
                  <a:gd name="T31" fmla="*/ 104 h 180"/>
                  <a:gd name="T32" fmla="*/ 100 w 200"/>
                  <a:gd name="T33" fmla="*/ 149 h 180"/>
                  <a:gd name="T34" fmla="*/ 64 w 200"/>
                  <a:gd name="T35" fmla="*/ 102 h 180"/>
                  <a:gd name="T36" fmla="*/ 68 w 200"/>
                  <a:gd name="T37" fmla="*/ 116 h 180"/>
                  <a:gd name="T38" fmla="*/ 71 w 200"/>
                  <a:gd name="T39" fmla="*/ 146 h 180"/>
                  <a:gd name="T40" fmla="*/ 57 w 200"/>
                  <a:gd name="T41" fmla="*/ 146 h 180"/>
                  <a:gd name="T42" fmla="*/ 60 w 200"/>
                  <a:gd name="T43" fmla="*/ 115 h 180"/>
                  <a:gd name="T44" fmla="*/ 181 w 200"/>
                  <a:gd name="T45" fmla="*/ 92 h 180"/>
                  <a:gd name="T46" fmla="*/ 163 w 200"/>
                  <a:gd name="T47" fmla="*/ 76 h 180"/>
                  <a:gd name="T48" fmla="*/ 134 w 200"/>
                  <a:gd name="T49" fmla="*/ 76 h 180"/>
                  <a:gd name="T50" fmla="*/ 116 w 200"/>
                  <a:gd name="T51" fmla="*/ 92 h 180"/>
                  <a:gd name="T52" fmla="*/ 99 w 200"/>
                  <a:gd name="T53" fmla="*/ 76 h 180"/>
                  <a:gd name="T54" fmla="*/ 69 w 200"/>
                  <a:gd name="T55" fmla="*/ 76 h 180"/>
                  <a:gd name="T56" fmla="*/ 51 w 200"/>
                  <a:gd name="T57" fmla="*/ 92 h 180"/>
                  <a:gd name="T58" fmla="*/ 34 w 200"/>
                  <a:gd name="T59" fmla="*/ 76 h 180"/>
                  <a:gd name="T60" fmla="*/ 4 w 200"/>
                  <a:gd name="T61" fmla="*/ 76 h 180"/>
                  <a:gd name="T62" fmla="*/ 4 w 200"/>
                  <a:gd name="T63" fmla="*/ 72 h 180"/>
                  <a:gd name="T64" fmla="*/ 196 w 200"/>
                  <a:gd name="T65" fmla="*/ 76 h 180"/>
                  <a:gd name="T66" fmla="*/ 181 w 200"/>
                  <a:gd name="T67" fmla="*/ 92 h 180"/>
                  <a:gd name="T68" fmla="*/ 177 w 200"/>
                  <a:gd name="T69" fmla="*/ 12 h 180"/>
                  <a:gd name="T70" fmla="*/ 4 w 200"/>
                  <a:gd name="T71" fmla="*/ 68 h 180"/>
                  <a:gd name="T72" fmla="*/ 164 w 200"/>
                  <a:gd name="T73" fmla="*/ 64 h 180"/>
                  <a:gd name="T74" fmla="*/ 160 w 200"/>
                  <a:gd name="T75" fmla="*/ 16 h 180"/>
                  <a:gd name="T76" fmla="*/ 164 w 200"/>
                  <a:gd name="T77" fmla="*/ 64 h 180"/>
                  <a:gd name="T78" fmla="*/ 140 w 200"/>
                  <a:gd name="T79" fmla="*/ 64 h 180"/>
                  <a:gd name="T80" fmla="*/ 124 w 200"/>
                  <a:gd name="T81" fmla="*/ 16 h 180"/>
                  <a:gd name="T82" fmla="*/ 96 w 200"/>
                  <a:gd name="T83" fmla="*/ 64 h 180"/>
                  <a:gd name="T84" fmla="*/ 104 w 200"/>
                  <a:gd name="T85" fmla="*/ 16 h 180"/>
                  <a:gd name="T86" fmla="*/ 96 w 200"/>
                  <a:gd name="T87" fmla="*/ 64 h 180"/>
                  <a:gd name="T88" fmla="*/ 76 w 200"/>
                  <a:gd name="T89" fmla="*/ 16 h 180"/>
                  <a:gd name="T90" fmla="*/ 60 w 200"/>
                  <a:gd name="T91" fmla="*/ 64 h 180"/>
                  <a:gd name="T92" fmla="*/ 36 w 200"/>
                  <a:gd name="T93" fmla="*/ 64 h 180"/>
                  <a:gd name="T94" fmla="*/ 40 w 200"/>
                  <a:gd name="T95" fmla="*/ 16 h 180"/>
                  <a:gd name="T96" fmla="*/ 36 w 200"/>
                  <a:gd name="T97" fmla="*/ 64 h 180"/>
                  <a:gd name="T98" fmla="*/ 180 w 200"/>
                  <a:gd name="T99" fmla="*/ 0 h 180"/>
                  <a:gd name="T100" fmla="*/ 20 w 200"/>
                  <a:gd name="T101" fmla="*/ 8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0" h="180">
                    <a:moveTo>
                      <a:pt x="192" y="180"/>
                    </a:moveTo>
                    <a:cubicBezTo>
                      <a:pt x="8" y="180"/>
                      <a:pt x="8" y="180"/>
                      <a:pt x="8" y="180"/>
                    </a:cubicBezTo>
                    <a:cubicBezTo>
                      <a:pt x="3" y="180"/>
                      <a:pt x="0" y="177"/>
                      <a:pt x="0" y="172"/>
                    </a:cubicBezTo>
                    <a:cubicBezTo>
                      <a:pt x="0" y="168"/>
                      <a:pt x="3" y="164"/>
                      <a:pt x="8" y="164"/>
                    </a:cubicBezTo>
                    <a:cubicBezTo>
                      <a:pt x="20" y="164"/>
                      <a:pt x="20" y="164"/>
                      <a:pt x="20" y="164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64"/>
                      <a:pt x="32" y="164"/>
                      <a:pt x="32" y="164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8" y="96"/>
                      <a:pt x="88" y="96"/>
                      <a:pt x="88" y="96"/>
                    </a:cubicBezTo>
                    <a:cubicBezTo>
                      <a:pt x="88" y="164"/>
                      <a:pt x="88" y="164"/>
                      <a:pt x="88" y="164"/>
                    </a:cubicBezTo>
                    <a:cubicBezTo>
                      <a:pt x="172" y="164"/>
                      <a:pt x="172" y="164"/>
                      <a:pt x="172" y="164"/>
                    </a:cubicBez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84" y="100"/>
                      <a:pt x="184" y="100"/>
                      <a:pt x="184" y="100"/>
                    </a:cubicBezTo>
                    <a:cubicBezTo>
                      <a:pt x="184" y="164"/>
                      <a:pt x="184" y="164"/>
                      <a:pt x="184" y="164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6" y="164"/>
                      <a:pt x="200" y="168"/>
                      <a:pt x="200" y="172"/>
                    </a:cubicBezTo>
                    <a:cubicBezTo>
                      <a:pt x="200" y="177"/>
                      <a:pt x="196" y="180"/>
                      <a:pt x="192" y="180"/>
                    </a:cubicBezTo>
                    <a:close/>
                    <a:moveTo>
                      <a:pt x="96" y="129"/>
                    </a:moveTo>
                    <a:cubicBezTo>
                      <a:pt x="126" y="99"/>
                      <a:pt x="126" y="99"/>
                      <a:pt x="126" y="99"/>
                    </a:cubicBezTo>
                    <a:cubicBezTo>
                      <a:pt x="129" y="102"/>
                      <a:pt x="129" y="102"/>
                      <a:pt x="129" y="102"/>
                    </a:cubicBezTo>
                    <a:cubicBezTo>
                      <a:pt x="99" y="132"/>
                      <a:pt x="99" y="132"/>
                      <a:pt x="99" y="132"/>
                    </a:cubicBezTo>
                    <a:lnTo>
                      <a:pt x="96" y="129"/>
                    </a:lnTo>
                    <a:close/>
                    <a:moveTo>
                      <a:pt x="161" y="122"/>
                    </a:moveTo>
                    <a:cubicBezTo>
                      <a:pt x="131" y="152"/>
                      <a:pt x="131" y="152"/>
                      <a:pt x="131" y="152"/>
                    </a:cubicBezTo>
                    <a:cubicBezTo>
                      <a:pt x="128" y="149"/>
                      <a:pt x="128" y="149"/>
                      <a:pt x="128" y="149"/>
                    </a:cubicBezTo>
                    <a:cubicBezTo>
                      <a:pt x="158" y="119"/>
                      <a:pt x="158" y="119"/>
                      <a:pt x="158" y="119"/>
                    </a:cubicBezTo>
                    <a:lnTo>
                      <a:pt x="161" y="122"/>
                    </a:lnTo>
                    <a:close/>
                    <a:moveTo>
                      <a:pt x="100" y="149"/>
                    </a:move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51" y="104"/>
                      <a:pt x="151" y="104"/>
                      <a:pt x="151" y="104"/>
                    </a:cubicBezTo>
                    <a:cubicBezTo>
                      <a:pt x="103" y="152"/>
                      <a:pt x="103" y="152"/>
                      <a:pt x="103" y="152"/>
                    </a:cubicBezTo>
                    <a:lnTo>
                      <a:pt x="100" y="149"/>
                    </a:lnTo>
                    <a:close/>
                    <a:moveTo>
                      <a:pt x="57" y="110"/>
                    </a:moveTo>
                    <a:cubicBezTo>
                      <a:pt x="57" y="106"/>
                      <a:pt x="60" y="102"/>
                      <a:pt x="64" y="102"/>
                    </a:cubicBezTo>
                    <a:cubicBezTo>
                      <a:pt x="68" y="102"/>
                      <a:pt x="71" y="106"/>
                      <a:pt x="71" y="110"/>
                    </a:cubicBezTo>
                    <a:cubicBezTo>
                      <a:pt x="71" y="112"/>
                      <a:pt x="70" y="114"/>
                      <a:pt x="68" y="116"/>
                    </a:cubicBezTo>
                    <a:cubicBezTo>
                      <a:pt x="68" y="140"/>
                      <a:pt x="68" y="140"/>
                      <a:pt x="68" y="140"/>
                    </a:cubicBezTo>
                    <a:cubicBezTo>
                      <a:pt x="70" y="141"/>
                      <a:pt x="71" y="143"/>
                      <a:pt x="71" y="146"/>
                    </a:cubicBezTo>
                    <a:cubicBezTo>
                      <a:pt x="71" y="150"/>
                      <a:pt x="68" y="153"/>
                      <a:pt x="64" y="153"/>
                    </a:cubicBezTo>
                    <a:cubicBezTo>
                      <a:pt x="60" y="153"/>
                      <a:pt x="57" y="150"/>
                      <a:pt x="57" y="146"/>
                    </a:cubicBezTo>
                    <a:cubicBezTo>
                      <a:pt x="57" y="143"/>
                      <a:pt x="58" y="141"/>
                      <a:pt x="60" y="140"/>
                    </a:cubicBezTo>
                    <a:cubicBezTo>
                      <a:pt x="60" y="115"/>
                      <a:pt x="60" y="115"/>
                      <a:pt x="60" y="115"/>
                    </a:cubicBezTo>
                    <a:cubicBezTo>
                      <a:pt x="58" y="114"/>
                      <a:pt x="57" y="112"/>
                      <a:pt x="57" y="110"/>
                    </a:cubicBezTo>
                    <a:close/>
                    <a:moveTo>
                      <a:pt x="181" y="92"/>
                    </a:moveTo>
                    <a:cubicBezTo>
                      <a:pt x="173" y="92"/>
                      <a:pt x="167" y="85"/>
                      <a:pt x="166" y="76"/>
                    </a:cubicBezTo>
                    <a:cubicBezTo>
                      <a:pt x="163" y="76"/>
                      <a:pt x="163" y="76"/>
                      <a:pt x="163" y="76"/>
                    </a:cubicBezTo>
                    <a:cubicBezTo>
                      <a:pt x="163" y="85"/>
                      <a:pt x="156" y="92"/>
                      <a:pt x="148" y="92"/>
                    </a:cubicBezTo>
                    <a:cubicBezTo>
                      <a:pt x="141" y="92"/>
                      <a:pt x="134" y="85"/>
                      <a:pt x="134" y="76"/>
                    </a:cubicBezTo>
                    <a:cubicBezTo>
                      <a:pt x="131" y="76"/>
                      <a:pt x="131" y="76"/>
                      <a:pt x="131" y="76"/>
                    </a:cubicBezTo>
                    <a:cubicBezTo>
                      <a:pt x="130" y="85"/>
                      <a:pt x="124" y="92"/>
                      <a:pt x="116" y="92"/>
                    </a:cubicBezTo>
                    <a:cubicBezTo>
                      <a:pt x="108" y="92"/>
                      <a:pt x="102" y="85"/>
                      <a:pt x="101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8" y="85"/>
                      <a:pt x="92" y="92"/>
                      <a:pt x="84" y="92"/>
                    </a:cubicBezTo>
                    <a:cubicBezTo>
                      <a:pt x="76" y="92"/>
                      <a:pt x="69" y="85"/>
                      <a:pt x="69" y="76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66" y="85"/>
                      <a:pt x="59" y="92"/>
                      <a:pt x="51" y="92"/>
                    </a:cubicBezTo>
                    <a:cubicBezTo>
                      <a:pt x="44" y="92"/>
                      <a:pt x="37" y="85"/>
                      <a:pt x="37" y="7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3" y="85"/>
                      <a:pt x="27" y="92"/>
                      <a:pt x="19" y="92"/>
                    </a:cubicBezTo>
                    <a:cubicBezTo>
                      <a:pt x="11" y="92"/>
                      <a:pt x="5" y="85"/>
                      <a:pt x="4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196" y="72"/>
                      <a:pt x="196" y="72"/>
                      <a:pt x="196" y="72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5" y="85"/>
                      <a:pt x="189" y="92"/>
                      <a:pt x="181" y="92"/>
                    </a:cubicBezTo>
                    <a:close/>
                    <a:moveTo>
                      <a:pt x="22" y="12"/>
                    </a:moveTo>
                    <a:cubicBezTo>
                      <a:pt x="177" y="12"/>
                      <a:pt x="177" y="12"/>
                      <a:pt x="177" y="12"/>
                    </a:cubicBezTo>
                    <a:cubicBezTo>
                      <a:pt x="196" y="68"/>
                      <a:pt x="196" y="68"/>
                      <a:pt x="196" y="68"/>
                    </a:cubicBezTo>
                    <a:cubicBezTo>
                      <a:pt x="4" y="68"/>
                      <a:pt x="4" y="68"/>
                      <a:pt x="4" y="68"/>
                    </a:cubicBezTo>
                    <a:lnTo>
                      <a:pt x="22" y="12"/>
                    </a:lnTo>
                    <a:close/>
                    <a:moveTo>
                      <a:pt x="164" y="64"/>
                    </a:moveTo>
                    <a:cubicBezTo>
                      <a:pt x="172" y="64"/>
                      <a:pt x="172" y="64"/>
                      <a:pt x="172" y="64"/>
                    </a:cubicBezTo>
                    <a:cubicBezTo>
                      <a:pt x="160" y="16"/>
                      <a:pt x="160" y="16"/>
                      <a:pt x="160" y="16"/>
                    </a:cubicBezTo>
                    <a:cubicBezTo>
                      <a:pt x="152" y="16"/>
                      <a:pt x="152" y="16"/>
                      <a:pt x="152" y="16"/>
                    </a:cubicBezTo>
                    <a:lnTo>
                      <a:pt x="164" y="64"/>
                    </a:lnTo>
                    <a:close/>
                    <a:moveTo>
                      <a:pt x="132" y="64"/>
                    </a:moveTo>
                    <a:cubicBezTo>
                      <a:pt x="140" y="64"/>
                      <a:pt x="140" y="64"/>
                      <a:pt x="140" y="64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24" y="16"/>
                      <a:pt x="124" y="16"/>
                      <a:pt x="124" y="16"/>
                    </a:cubicBezTo>
                    <a:lnTo>
                      <a:pt x="132" y="64"/>
                    </a:lnTo>
                    <a:close/>
                    <a:moveTo>
                      <a:pt x="96" y="64"/>
                    </a:move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64"/>
                    </a:lnTo>
                    <a:close/>
                    <a:moveTo>
                      <a:pt x="68" y="64"/>
                    </a:moveTo>
                    <a:cubicBezTo>
                      <a:pt x="76" y="16"/>
                      <a:pt x="76" y="16"/>
                      <a:pt x="76" y="16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60" y="64"/>
                      <a:pt x="60" y="64"/>
                      <a:pt x="60" y="64"/>
                    </a:cubicBezTo>
                    <a:lnTo>
                      <a:pt x="68" y="64"/>
                    </a:lnTo>
                    <a:close/>
                    <a:moveTo>
                      <a:pt x="36" y="64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28" y="64"/>
                      <a:pt x="28" y="64"/>
                      <a:pt x="28" y="64"/>
                    </a:cubicBezTo>
                    <a:lnTo>
                      <a:pt x="36" y="64"/>
                    </a:lnTo>
                    <a:close/>
                    <a:moveTo>
                      <a:pt x="20" y="0"/>
                    </a:move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8"/>
                      <a:pt x="180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14"/>
              <p:cNvSpPr>
                <a:spLocks noEditPoints="1"/>
              </p:cNvSpPr>
              <p:nvPr userDrawn="1"/>
            </p:nvSpPr>
            <p:spPr bwMode="auto">
              <a:xfrm>
                <a:off x="1010274" y="3791781"/>
                <a:ext cx="825242" cy="825242"/>
              </a:xfrm>
              <a:custGeom>
                <a:avLst/>
                <a:gdLst>
                  <a:gd name="T0" fmla="*/ 99 w 197"/>
                  <a:gd name="T1" fmla="*/ 197 h 197"/>
                  <a:gd name="T2" fmla="*/ 197 w 197"/>
                  <a:gd name="T3" fmla="*/ 98 h 197"/>
                  <a:gd name="T4" fmla="*/ 99 w 197"/>
                  <a:gd name="T5" fmla="*/ 0 h 197"/>
                  <a:gd name="T6" fmla="*/ 29 w 197"/>
                  <a:gd name="T7" fmla="*/ 29 h 197"/>
                  <a:gd name="T8" fmla="*/ 29 w 197"/>
                  <a:gd name="T9" fmla="*/ 169 h 197"/>
                  <a:gd name="T10" fmla="*/ 99 w 197"/>
                  <a:gd name="T11" fmla="*/ 17 h 197"/>
                  <a:gd name="T12" fmla="*/ 180 w 197"/>
                  <a:gd name="T13" fmla="*/ 98 h 197"/>
                  <a:gd name="T14" fmla="*/ 99 w 197"/>
                  <a:gd name="T15" fmla="*/ 181 h 197"/>
                  <a:gd name="T16" fmla="*/ 17 w 197"/>
                  <a:gd name="T17" fmla="*/ 99 h 197"/>
                  <a:gd name="T18" fmla="*/ 36 w 197"/>
                  <a:gd name="T19" fmla="*/ 118 h 197"/>
                  <a:gd name="T20" fmla="*/ 56 w 197"/>
                  <a:gd name="T21" fmla="*/ 145 h 197"/>
                  <a:gd name="T22" fmla="*/ 41 w 197"/>
                  <a:gd name="T23" fmla="*/ 117 h 197"/>
                  <a:gd name="T24" fmla="*/ 39 w 197"/>
                  <a:gd name="T25" fmla="*/ 95 h 197"/>
                  <a:gd name="T26" fmla="*/ 99 w 197"/>
                  <a:gd name="T27" fmla="*/ 39 h 197"/>
                  <a:gd name="T28" fmla="*/ 143 w 197"/>
                  <a:gd name="T29" fmla="*/ 59 h 197"/>
                  <a:gd name="T30" fmla="*/ 150 w 197"/>
                  <a:gd name="T31" fmla="*/ 71 h 197"/>
                  <a:gd name="T32" fmla="*/ 158 w 197"/>
                  <a:gd name="T33" fmla="*/ 92 h 197"/>
                  <a:gd name="T34" fmla="*/ 157 w 197"/>
                  <a:gd name="T35" fmla="*/ 114 h 197"/>
                  <a:gd name="T36" fmla="*/ 136 w 197"/>
                  <a:gd name="T37" fmla="*/ 125 h 197"/>
                  <a:gd name="T38" fmla="*/ 131 w 197"/>
                  <a:gd name="T39" fmla="*/ 67 h 197"/>
                  <a:gd name="T40" fmla="*/ 117 w 197"/>
                  <a:gd name="T41" fmla="*/ 57 h 197"/>
                  <a:gd name="T42" fmla="*/ 95 w 197"/>
                  <a:gd name="T43" fmla="*/ 54 h 197"/>
                  <a:gd name="T44" fmla="*/ 53 w 197"/>
                  <a:gd name="T45" fmla="*/ 99 h 197"/>
                  <a:gd name="T46" fmla="*/ 71 w 197"/>
                  <a:gd name="T47" fmla="*/ 131 h 197"/>
                  <a:gd name="T48" fmla="*/ 59 w 197"/>
                  <a:gd name="T49" fmla="*/ 99 h 197"/>
                  <a:gd name="T50" fmla="*/ 94 w 197"/>
                  <a:gd name="T51" fmla="*/ 59 h 197"/>
                  <a:gd name="T52" fmla="*/ 115 w 197"/>
                  <a:gd name="T53" fmla="*/ 63 h 197"/>
                  <a:gd name="T54" fmla="*/ 138 w 197"/>
                  <a:gd name="T55" fmla="*/ 99 h 197"/>
                  <a:gd name="T56" fmla="*/ 111 w 197"/>
                  <a:gd name="T57" fmla="*/ 99 h 197"/>
                  <a:gd name="T58" fmla="*/ 99 w 197"/>
                  <a:gd name="T59" fmla="*/ 88 h 197"/>
                  <a:gd name="T60" fmla="*/ 98 w 197"/>
                  <a:gd name="T61" fmla="*/ 111 h 197"/>
                  <a:gd name="T62" fmla="*/ 152 w 197"/>
                  <a:gd name="T63" fmla="*/ 153 h 197"/>
                  <a:gd name="T64" fmla="*/ 150 w 197"/>
                  <a:gd name="T65" fmla="*/ 139 h 197"/>
                  <a:gd name="T66" fmla="*/ 172 w 197"/>
                  <a:gd name="T67" fmla="*/ 103 h 197"/>
                  <a:gd name="T68" fmla="*/ 156 w 197"/>
                  <a:gd name="T69" fmla="*/ 67 h 197"/>
                  <a:gd name="T70" fmla="*/ 150 w 197"/>
                  <a:gd name="T71" fmla="*/ 55 h 197"/>
                  <a:gd name="T72" fmla="*/ 145 w 197"/>
                  <a:gd name="T73" fmla="*/ 52 h 197"/>
                  <a:gd name="T74" fmla="*/ 52 w 197"/>
                  <a:gd name="T75" fmla="*/ 52 h 197"/>
                  <a:gd name="T76" fmla="*/ 25 w 197"/>
                  <a:gd name="T77" fmla="*/ 10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7" h="197">
                    <a:moveTo>
                      <a:pt x="29" y="169"/>
                    </a:moveTo>
                    <a:cubicBezTo>
                      <a:pt x="48" y="188"/>
                      <a:pt x="73" y="197"/>
                      <a:pt x="99" y="197"/>
                    </a:cubicBezTo>
                    <a:cubicBezTo>
                      <a:pt x="124" y="197"/>
                      <a:pt x="149" y="188"/>
                      <a:pt x="168" y="169"/>
                    </a:cubicBezTo>
                    <a:cubicBezTo>
                      <a:pt x="188" y="149"/>
                      <a:pt x="197" y="124"/>
                      <a:pt x="197" y="98"/>
                    </a:cubicBezTo>
                    <a:cubicBezTo>
                      <a:pt x="197" y="73"/>
                      <a:pt x="187" y="48"/>
                      <a:pt x="168" y="29"/>
                    </a:cubicBezTo>
                    <a:cubicBezTo>
                      <a:pt x="149" y="10"/>
                      <a:pt x="124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73" y="0"/>
                      <a:pt x="48" y="10"/>
                      <a:pt x="29" y="29"/>
                    </a:cubicBezTo>
                    <a:cubicBezTo>
                      <a:pt x="10" y="48"/>
                      <a:pt x="0" y="74"/>
                      <a:pt x="0" y="99"/>
                    </a:cubicBezTo>
                    <a:cubicBezTo>
                      <a:pt x="0" y="124"/>
                      <a:pt x="10" y="149"/>
                      <a:pt x="29" y="169"/>
                    </a:cubicBezTo>
                    <a:close/>
                    <a:moveTo>
                      <a:pt x="41" y="41"/>
                    </a:moveTo>
                    <a:cubicBezTo>
                      <a:pt x="57" y="25"/>
                      <a:pt x="78" y="17"/>
                      <a:pt x="99" y="17"/>
                    </a:cubicBezTo>
                    <a:cubicBezTo>
                      <a:pt x="120" y="17"/>
                      <a:pt x="140" y="25"/>
                      <a:pt x="156" y="41"/>
                    </a:cubicBezTo>
                    <a:cubicBezTo>
                      <a:pt x="172" y="57"/>
                      <a:pt x="180" y="78"/>
                      <a:pt x="180" y="98"/>
                    </a:cubicBezTo>
                    <a:cubicBezTo>
                      <a:pt x="180" y="119"/>
                      <a:pt x="173" y="141"/>
                      <a:pt x="156" y="157"/>
                    </a:cubicBezTo>
                    <a:cubicBezTo>
                      <a:pt x="140" y="173"/>
                      <a:pt x="120" y="181"/>
                      <a:pt x="99" y="181"/>
                    </a:cubicBezTo>
                    <a:cubicBezTo>
                      <a:pt x="78" y="181"/>
                      <a:pt x="57" y="173"/>
                      <a:pt x="41" y="157"/>
                    </a:cubicBezTo>
                    <a:cubicBezTo>
                      <a:pt x="25" y="141"/>
                      <a:pt x="17" y="120"/>
                      <a:pt x="17" y="99"/>
                    </a:cubicBezTo>
                    <a:cubicBezTo>
                      <a:pt x="17" y="78"/>
                      <a:pt x="25" y="57"/>
                      <a:pt x="41" y="41"/>
                    </a:cubicBezTo>
                    <a:close/>
                    <a:moveTo>
                      <a:pt x="36" y="118"/>
                    </a:moveTo>
                    <a:cubicBezTo>
                      <a:pt x="39" y="128"/>
                      <a:pt x="44" y="137"/>
                      <a:pt x="52" y="145"/>
                    </a:cubicBezTo>
                    <a:cubicBezTo>
                      <a:pt x="53" y="146"/>
                      <a:pt x="55" y="146"/>
                      <a:pt x="56" y="145"/>
                    </a:cubicBezTo>
                    <a:cubicBezTo>
                      <a:pt x="57" y="144"/>
                      <a:pt x="57" y="142"/>
                      <a:pt x="56" y="141"/>
                    </a:cubicBezTo>
                    <a:cubicBezTo>
                      <a:pt x="49" y="134"/>
                      <a:pt x="44" y="126"/>
                      <a:pt x="41" y="117"/>
                    </a:cubicBezTo>
                    <a:cubicBezTo>
                      <a:pt x="45" y="115"/>
                      <a:pt x="48" y="111"/>
                      <a:pt x="48" y="106"/>
                    </a:cubicBezTo>
                    <a:cubicBezTo>
                      <a:pt x="48" y="101"/>
                      <a:pt x="44" y="96"/>
                      <a:pt x="39" y="95"/>
                    </a:cubicBezTo>
                    <a:cubicBezTo>
                      <a:pt x="40" y="81"/>
                      <a:pt x="46" y="67"/>
                      <a:pt x="56" y="57"/>
                    </a:cubicBezTo>
                    <a:cubicBezTo>
                      <a:pt x="68" y="45"/>
                      <a:pt x="83" y="39"/>
                      <a:pt x="99" y="39"/>
                    </a:cubicBezTo>
                    <a:cubicBezTo>
                      <a:pt x="114" y="39"/>
                      <a:pt x="129" y="45"/>
                      <a:pt x="141" y="57"/>
                    </a:cubicBezTo>
                    <a:cubicBezTo>
                      <a:pt x="142" y="57"/>
                      <a:pt x="142" y="58"/>
                      <a:pt x="143" y="59"/>
                    </a:cubicBezTo>
                    <a:cubicBezTo>
                      <a:pt x="142" y="60"/>
                      <a:pt x="142" y="61"/>
                      <a:pt x="142" y="63"/>
                    </a:cubicBezTo>
                    <a:cubicBezTo>
                      <a:pt x="142" y="67"/>
                      <a:pt x="145" y="71"/>
                      <a:pt x="150" y="71"/>
                    </a:cubicBezTo>
                    <a:cubicBezTo>
                      <a:pt x="150" y="71"/>
                      <a:pt x="151" y="71"/>
                      <a:pt x="151" y="71"/>
                    </a:cubicBezTo>
                    <a:cubicBezTo>
                      <a:pt x="155" y="77"/>
                      <a:pt x="157" y="85"/>
                      <a:pt x="158" y="92"/>
                    </a:cubicBezTo>
                    <a:cubicBezTo>
                      <a:pt x="153" y="93"/>
                      <a:pt x="149" y="98"/>
                      <a:pt x="149" y="103"/>
                    </a:cubicBezTo>
                    <a:cubicBezTo>
                      <a:pt x="149" y="108"/>
                      <a:pt x="152" y="112"/>
                      <a:pt x="157" y="114"/>
                    </a:cubicBezTo>
                    <a:cubicBezTo>
                      <a:pt x="155" y="121"/>
                      <a:pt x="151" y="129"/>
                      <a:pt x="146" y="135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41" y="117"/>
                      <a:pt x="144" y="108"/>
                      <a:pt x="144" y="99"/>
                    </a:cubicBezTo>
                    <a:cubicBezTo>
                      <a:pt x="144" y="87"/>
                      <a:pt x="140" y="76"/>
                      <a:pt x="131" y="67"/>
                    </a:cubicBezTo>
                    <a:cubicBezTo>
                      <a:pt x="127" y="63"/>
                      <a:pt x="122" y="60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1"/>
                      <a:pt x="112" y="45"/>
                      <a:pt x="106" y="45"/>
                    </a:cubicBezTo>
                    <a:cubicBezTo>
                      <a:pt x="100" y="45"/>
                      <a:pt x="96" y="49"/>
                      <a:pt x="95" y="54"/>
                    </a:cubicBezTo>
                    <a:cubicBezTo>
                      <a:pt x="84" y="55"/>
                      <a:pt x="74" y="59"/>
                      <a:pt x="66" y="67"/>
                    </a:cubicBezTo>
                    <a:cubicBezTo>
                      <a:pt x="58" y="76"/>
                      <a:pt x="53" y="87"/>
                      <a:pt x="53" y="99"/>
                    </a:cubicBezTo>
                    <a:cubicBezTo>
                      <a:pt x="53" y="111"/>
                      <a:pt x="58" y="122"/>
                      <a:pt x="66" y="131"/>
                    </a:cubicBezTo>
                    <a:cubicBezTo>
                      <a:pt x="68" y="132"/>
                      <a:pt x="69" y="132"/>
                      <a:pt x="71" y="131"/>
                    </a:cubicBezTo>
                    <a:cubicBezTo>
                      <a:pt x="72" y="130"/>
                      <a:pt x="72" y="128"/>
                      <a:pt x="71" y="127"/>
                    </a:cubicBezTo>
                    <a:cubicBezTo>
                      <a:pt x="63" y="119"/>
                      <a:pt x="59" y="109"/>
                      <a:pt x="59" y="99"/>
                    </a:cubicBezTo>
                    <a:cubicBezTo>
                      <a:pt x="59" y="89"/>
                      <a:pt x="63" y="79"/>
                      <a:pt x="71" y="71"/>
                    </a:cubicBezTo>
                    <a:cubicBezTo>
                      <a:pt x="77" y="64"/>
                      <a:pt x="86" y="60"/>
                      <a:pt x="94" y="59"/>
                    </a:cubicBezTo>
                    <a:cubicBezTo>
                      <a:pt x="96" y="65"/>
                      <a:pt x="100" y="68"/>
                      <a:pt x="106" y="68"/>
                    </a:cubicBezTo>
                    <a:cubicBezTo>
                      <a:pt x="110" y="68"/>
                      <a:pt x="113" y="66"/>
                      <a:pt x="115" y="63"/>
                    </a:cubicBezTo>
                    <a:cubicBezTo>
                      <a:pt x="119" y="65"/>
                      <a:pt x="123" y="67"/>
                      <a:pt x="127" y="71"/>
                    </a:cubicBezTo>
                    <a:cubicBezTo>
                      <a:pt x="134" y="79"/>
                      <a:pt x="138" y="89"/>
                      <a:pt x="138" y="99"/>
                    </a:cubicBezTo>
                    <a:cubicBezTo>
                      <a:pt x="138" y="106"/>
                      <a:pt x="136" y="114"/>
                      <a:pt x="132" y="120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9"/>
                      <a:pt x="111" y="99"/>
                      <a:pt x="111" y="99"/>
                    </a:cubicBezTo>
                    <a:cubicBezTo>
                      <a:pt x="111" y="93"/>
                      <a:pt x="105" y="88"/>
                      <a:pt x="99" y="88"/>
                    </a:cubicBezTo>
                    <a:cubicBezTo>
                      <a:pt x="93" y="88"/>
                      <a:pt x="88" y="93"/>
                      <a:pt x="88" y="99"/>
                    </a:cubicBezTo>
                    <a:cubicBezTo>
                      <a:pt x="88" y="105"/>
                      <a:pt x="92" y="110"/>
                      <a:pt x="98" y="111"/>
                    </a:cubicBezTo>
                    <a:cubicBezTo>
                      <a:pt x="140" y="153"/>
                      <a:pt x="140" y="153"/>
                      <a:pt x="140" y="153"/>
                    </a:cubicBezTo>
                    <a:cubicBezTo>
                      <a:pt x="144" y="156"/>
                      <a:pt x="149" y="156"/>
                      <a:pt x="152" y="153"/>
                    </a:cubicBezTo>
                    <a:cubicBezTo>
                      <a:pt x="155" y="149"/>
                      <a:pt x="155" y="144"/>
                      <a:pt x="152" y="141"/>
                    </a:cubicBezTo>
                    <a:cubicBezTo>
                      <a:pt x="150" y="139"/>
                      <a:pt x="150" y="139"/>
                      <a:pt x="150" y="139"/>
                    </a:cubicBezTo>
                    <a:cubicBezTo>
                      <a:pt x="156" y="132"/>
                      <a:pt x="160" y="123"/>
                      <a:pt x="162" y="115"/>
                    </a:cubicBezTo>
                    <a:cubicBezTo>
                      <a:pt x="168" y="114"/>
                      <a:pt x="172" y="109"/>
                      <a:pt x="172" y="103"/>
                    </a:cubicBezTo>
                    <a:cubicBezTo>
                      <a:pt x="172" y="98"/>
                      <a:pt x="169" y="93"/>
                      <a:pt x="164" y="92"/>
                    </a:cubicBezTo>
                    <a:cubicBezTo>
                      <a:pt x="163" y="84"/>
                      <a:pt x="160" y="75"/>
                      <a:pt x="156" y="67"/>
                    </a:cubicBezTo>
                    <a:cubicBezTo>
                      <a:pt x="157" y="66"/>
                      <a:pt x="158" y="65"/>
                      <a:pt x="158" y="63"/>
                    </a:cubicBezTo>
                    <a:cubicBezTo>
                      <a:pt x="158" y="58"/>
                      <a:pt x="154" y="55"/>
                      <a:pt x="150" y="55"/>
                    </a:cubicBezTo>
                    <a:cubicBezTo>
                      <a:pt x="149" y="55"/>
                      <a:pt x="148" y="55"/>
                      <a:pt x="148" y="55"/>
                    </a:cubicBezTo>
                    <a:cubicBezTo>
                      <a:pt x="147" y="54"/>
                      <a:pt x="146" y="53"/>
                      <a:pt x="145" y="52"/>
                    </a:cubicBezTo>
                    <a:cubicBezTo>
                      <a:pt x="132" y="40"/>
                      <a:pt x="115" y="33"/>
                      <a:pt x="99" y="33"/>
                    </a:cubicBezTo>
                    <a:cubicBezTo>
                      <a:pt x="82" y="33"/>
                      <a:pt x="65" y="40"/>
                      <a:pt x="52" y="52"/>
                    </a:cubicBezTo>
                    <a:cubicBezTo>
                      <a:pt x="40" y="64"/>
                      <a:pt x="34" y="80"/>
                      <a:pt x="33" y="95"/>
                    </a:cubicBezTo>
                    <a:cubicBezTo>
                      <a:pt x="28" y="97"/>
                      <a:pt x="25" y="101"/>
                      <a:pt x="25" y="106"/>
                    </a:cubicBezTo>
                    <a:cubicBezTo>
                      <a:pt x="25" y="112"/>
                      <a:pt x="30" y="117"/>
                      <a:pt x="36" y="1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17"/>
              <p:cNvSpPr>
                <a:spLocks noEditPoints="1"/>
              </p:cNvSpPr>
              <p:nvPr userDrawn="1"/>
            </p:nvSpPr>
            <p:spPr bwMode="auto">
              <a:xfrm rot="2491482">
                <a:off x="1675593" y="6241699"/>
                <a:ext cx="892239" cy="899464"/>
              </a:xfrm>
              <a:custGeom>
                <a:avLst/>
                <a:gdLst>
                  <a:gd name="T0" fmla="*/ 172 w 209"/>
                  <a:gd name="T1" fmla="*/ 37 h 210"/>
                  <a:gd name="T2" fmla="*/ 37 w 209"/>
                  <a:gd name="T3" fmla="*/ 37 h 210"/>
                  <a:gd name="T4" fmla="*/ 37 w 209"/>
                  <a:gd name="T5" fmla="*/ 172 h 210"/>
                  <a:gd name="T6" fmla="*/ 172 w 209"/>
                  <a:gd name="T7" fmla="*/ 172 h 210"/>
                  <a:gd name="T8" fmla="*/ 172 w 209"/>
                  <a:gd name="T9" fmla="*/ 37 h 210"/>
                  <a:gd name="T10" fmla="*/ 135 w 209"/>
                  <a:gd name="T11" fmla="*/ 158 h 210"/>
                  <a:gd name="T12" fmla="*/ 124 w 209"/>
                  <a:gd name="T13" fmla="*/ 160 h 210"/>
                  <a:gd name="T14" fmla="*/ 105 w 209"/>
                  <a:gd name="T15" fmla="*/ 157 h 210"/>
                  <a:gd name="T16" fmla="*/ 88 w 209"/>
                  <a:gd name="T17" fmla="*/ 153 h 210"/>
                  <a:gd name="T18" fmla="*/ 69 w 209"/>
                  <a:gd name="T19" fmla="*/ 160 h 210"/>
                  <a:gd name="T20" fmla="*/ 61 w 209"/>
                  <a:gd name="T21" fmla="*/ 142 h 210"/>
                  <a:gd name="T22" fmla="*/ 73 w 209"/>
                  <a:gd name="T23" fmla="*/ 128 h 210"/>
                  <a:gd name="T24" fmla="*/ 77 w 209"/>
                  <a:gd name="T25" fmla="*/ 115 h 210"/>
                  <a:gd name="T26" fmla="*/ 77 w 209"/>
                  <a:gd name="T27" fmla="*/ 112 h 210"/>
                  <a:gd name="T28" fmla="*/ 61 w 209"/>
                  <a:gd name="T29" fmla="*/ 112 h 210"/>
                  <a:gd name="T30" fmla="*/ 61 w 209"/>
                  <a:gd name="T31" fmla="*/ 93 h 210"/>
                  <a:gd name="T32" fmla="*/ 73 w 209"/>
                  <a:gd name="T33" fmla="*/ 93 h 210"/>
                  <a:gd name="T34" fmla="*/ 70 w 209"/>
                  <a:gd name="T35" fmla="*/ 75 h 210"/>
                  <a:gd name="T36" fmla="*/ 74 w 209"/>
                  <a:gd name="T37" fmla="*/ 59 h 210"/>
                  <a:gd name="T38" fmla="*/ 87 w 209"/>
                  <a:gd name="T39" fmla="*/ 48 h 210"/>
                  <a:gd name="T40" fmla="*/ 106 w 209"/>
                  <a:gd name="T41" fmla="*/ 44 h 210"/>
                  <a:gd name="T42" fmla="*/ 130 w 209"/>
                  <a:gd name="T43" fmla="*/ 52 h 210"/>
                  <a:gd name="T44" fmla="*/ 141 w 209"/>
                  <a:gd name="T45" fmla="*/ 73 h 210"/>
                  <a:gd name="T46" fmla="*/ 120 w 209"/>
                  <a:gd name="T47" fmla="*/ 76 h 210"/>
                  <a:gd name="T48" fmla="*/ 114 w 209"/>
                  <a:gd name="T49" fmla="*/ 65 h 210"/>
                  <a:gd name="T50" fmla="*/ 105 w 209"/>
                  <a:gd name="T51" fmla="*/ 61 h 210"/>
                  <a:gd name="T52" fmla="*/ 95 w 209"/>
                  <a:gd name="T53" fmla="*/ 65 h 210"/>
                  <a:gd name="T54" fmla="*/ 91 w 209"/>
                  <a:gd name="T55" fmla="*/ 75 h 210"/>
                  <a:gd name="T56" fmla="*/ 92 w 209"/>
                  <a:gd name="T57" fmla="*/ 84 h 210"/>
                  <a:gd name="T58" fmla="*/ 94 w 209"/>
                  <a:gd name="T59" fmla="*/ 93 h 210"/>
                  <a:gd name="T60" fmla="*/ 120 w 209"/>
                  <a:gd name="T61" fmla="*/ 93 h 210"/>
                  <a:gd name="T62" fmla="*/ 120 w 209"/>
                  <a:gd name="T63" fmla="*/ 112 h 210"/>
                  <a:gd name="T64" fmla="*/ 98 w 209"/>
                  <a:gd name="T65" fmla="*/ 112 h 210"/>
                  <a:gd name="T66" fmla="*/ 98 w 209"/>
                  <a:gd name="T67" fmla="*/ 114 h 210"/>
                  <a:gd name="T68" fmla="*/ 96 w 209"/>
                  <a:gd name="T69" fmla="*/ 125 h 210"/>
                  <a:gd name="T70" fmla="*/ 87 w 209"/>
                  <a:gd name="T71" fmla="*/ 139 h 210"/>
                  <a:gd name="T72" fmla="*/ 97 w 209"/>
                  <a:gd name="T73" fmla="*/ 136 h 210"/>
                  <a:gd name="T74" fmla="*/ 102 w 209"/>
                  <a:gd name="T75" fmla="*/ 137 h 210"/>
                  <a:gd name="T76" fmla="*/ 108 w 209"/>
                  <a:gd name="T77" fmla="*/ 138 h 210"/>
                  <a:gd name="T78" fmla="*/ 121 w 209"/>
                  <a:gd name="T79" fmla="*/ 141 h 210"/>
                  <a:gd name="T80" fmla="*/ 136 w 209"/>
                  <a:gd name="T81" fmla="*/ 136 h 210"/>
                  <a:gd name="T82" fmla="*/ 145 w 209"/>
                  <a:gd name="T83" fmla="*/ 155 h 210"/>
                  <a:gd name="T84" fmla="*/ 135 w 209"/>
                  <a:gd name="T85" fmla="*/ 158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9" h="210">
                    <a:moveTo>
                      <a:pt x="172" y="37"/>
                    </a:moveTo>
                    <a:cubicBezTo>
                      <a:pt x="135" y="0"/>
                      <a:pt x="74" y="0"/>
                      <a:pt x="37" y="37"/>
                    </a:cubicBezTo>
                    <a:cubicBezTo>
                      <a:pt x="0" y="75"/>
                      <a:pt x="0" y="135"/>
                      <a:pt x="37" y="172"/>
                    </a:cubicBezTo>
                    <a:cubicBezTo>
                      <a:pt x="74" y="210"/>
                      <a:pt x="135" y="210"/>
                      <a:pt x="172" y="172"/>
                    </a:cubicBezTo>
                    <a:cubicBezTo>
                      <a:pt x="209" y="135"/>
                      <a:pt x="209" y="75"/>
                      <a:pt x="172" y="37"/>
                    </a:cubicBezTo>
                    <a:close/>
                    <a:moveTo>
                      <a:pt x="135" y="158"/>
                    </a:moveTo>
                    <a:cubicBezTo>
                      <a:pt x="131" y="159"/>
                      <a:pt x="127" y="160"/>
                      <a:pt x="124" y="160"/>
                    </a:cubicBezTo>
                    <a:cubicBezTo>
                      <a:pt x="119" y="160"/>
                      <a:pt x="113" y="159"/>
                      <a:pt x="105" y="157"/>
                    </a:cubicBezTo>
                    <a:cubicBezTo>
                      <a:pt x="98" y="154"/>
                      <a:pt x="92" y="153"/>
                      <a:pt x="88" y="153"/>
                    </a:cubicBezTo>
                    <a:cubicBezTo>
                      <a:pt x="82" y="153"/>
                      <a:pt x="76" y="156"/>
                      <a:pt x="69" y="160"/>
                    </a:cubicBezTo>
                    <a:cubicBezTo>
                      <a:pt x="61" y="142"/>
                      <a:pt x="61" y="142"/>
                      <a:pt x="61" y="142"/>
                    </a:cubicBezTo>
                    <a:cubicBezTo>
                      <a:pt x="67" y="137"/>
                      <a:pt x="71" y="133"/>
                      <a:pt x="73" y="128"/>
                    </a:cubicBezTo>
                    <a:cubicBezTo>
                      <a:pt x="76" y="124"/>
                      <a:pt x="77" y="119"/>
                      <a:pt x="77" y="115"/>
                    </a:cubicBezTo>
                    <a:cubicBezTo>
                      <a:pt x="77" y="114"/>
                      <a:pt x="77" y="114"/>
                      <a:pt x="77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73" y="93"/>
                      <a:pt x="73" y="93"/>
                      <a:pt x="73" y="93"/>
                    </a:cubicBezTo>
                    <a:cubicBezTo>
                      <a:pt x="71" y="87"/>
                      <a:pt x="70" y="81"/>
                      <a:pt x="70" y="75"/>
                    </a:cubicBezTo>
                    <a:cubicBezTo>
                      <a:pt x="70" y="70"/>
                      <a:pt x="71" y="64"/>
                      <a:pt x="74" y="59"/>
                    </a:cubicBezTo>
                    <a:cubicBezTo>
                      <a:pt x="77" y="54"/>
                      <a:pt x="82" y="50"/>
                      <a:pt x="87" y="48"/>
                    </a:cubicBezTo>
                    <a:cubicBezTo>
                      <a:pt x="93" y="45"/>
                      <a:pt x="99" y="44"/>
                      <a:pt x="106" y="44"/>
                    </a:cubicBezTo>
                    <a:cubicBezTo>
                      <a:pt x="116" y="44"/>
                      <a:pt x="124" y="46"/>
                      <a:pt x="130" y="52"/>
                    </a:cubicBezTo>
                    <a:cubicBezTo>
                      <a:pt x="136" y="57"/>
                      <a:pt x="139" y="64"/>
                      <a:pt x="141" y="73"/>
                    </a:cubicBezTo>
                    <a:cubicBezTo>
                      <a:pt x="120" y="76"/>
                      <a:pt x="120" y="76"/>
                      <a:pt x="120" y="76"/>
                    </a:cubicBezTo>
                    <a:cubicBezTo>
                      <a:pt x="119" y="71"/>
                      <a:pt x="117" y="67"/>
                      <a:pt x="114" y="65"/>
                    </a:cubicBezTo>
                    <a:cubicBezTo>
                      <a:pt x="112" y="62"/>
                      <a:pt x="109" y="61"/>
                      <a:pt x="105" y="61"/>
                    </a:cubicBezTo>
                    <a:cubicBezTo>
                      <a:pt x="101" y="61"/>
                      <a:pt x="97" y="62"/>
                      <a:pt x="95" y="65"/>
                    </a:cubicBezTo>
                    <a:cubicBezTo>
                      <a:pt x="92" y="68"/>
                      <a:pt x="91" y="71"/>
                      <a:pt x="91" y="75"/>
                    </a:cubicBezTo>
                    <a:cubicBezTo>
                      <a:pt x="91" y="78"/>
                      <a:pt x="91" y="80"/>
                      <a:pt x="92" y="84"/>
                    </a:cubicBezTo>
                    <a:cubicBezTo>
                      <a:pt x="93" y="87"/>
                      <a:pt x="93" y="90"/>
                      <a:pt x="94" y="9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0" y="112"/>
                      <a:pt x="120" y="112"/>
                      <a:pt x="120" y="112"/>
                    </a:cubicBez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14"/>
                      <a:pt x="98" y="113"/>
                      <a:pt x="98" y="114"/>
                    </a:cubicBezTo>
                    <a:cubicBezTo>
                      <a:pt x="98" y="118"/>
                      <a:pt x="97" y="122"/>
                      <a:pt x="96" y="125"/>
                    </a:cubicBezTo>
                    <a:cubicBezTo>
                      <a:pt x="94" y="129"/>
                      <a:pt x="91" y="133"/>
                      <a:pt x="87" y="139"/>
                    </a:cubicBezTo>
                    <a:cubicBezTo>
                      <a:pt x="89" y="137"/>
                      <a:pt x="93" y="136"/>
                      <a:pt x="97" y="136"/>
                    </a:cubicBezTo>
                    <a:cubicBezTo>
                      <a:pt x="99" y="136"/>
                      <a:pt x="100" y="137"/>
                      <a:pt x="102" y="137"/>
                    </a:cubicBezTo>
                    <a:cubicBezTo>
                      <a:pt x="103" y="137"/>
                      <a:pt x="105" y="137"/>
                      <a:pt x="108" y="138"/>
                    </a:cubicBezTo>
                    <a:cubicBezTo>
                      <a:pt x="114" y="140"/>
                      <a:pt x="119" y="141"/>
                      <a:pt x="121" y="141"/>
                    </a:cubicBezTo>
                    <a:cubicBezTo>
                      <a:pt x="125" y="141"/>
                      <a:pt x="130" y="139"/>
                      <a:pt x="136" y="136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2" y="156"/>
                      <a:pt x="138" y="157"/>
                      <a:pt x="135" y="1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20"/>
              <p:cNvSpPr>
                <a:spLocks noEditPoints="1"/>
              </p:cNvSpPr>
              <p:nvPr userDrawn="1"/>
            </p:nvSpPr>
            <p:spPr bwMode="auto">
              <a:xfrm>
                <a:off x="278436" y="3312353"/>
                <a:ext cx="731838" cy="730250"/>
              </a:xfrm>
              <a:custGeom>
                <a:avLst/>
                <a:gdLst>
                  <a:gd name="T0" fmla="*/ 414 w 461"/>
                  <a:gd name="T1" fmla="*/ 211 h 460"/>
                  <a:gd name="T2" fmla="*/ 442 w 461"/>
                  <a:gd name="T3" fmla="*/ 116 h 460"/>
                  <a:gd name="T4" fmla="*/ 348 w 461"/>
                  <a:gd name="T5" fmla="*/ 88 h 460"/>
                  <a:gd name="T6" fmla="*/ 301 w 461"/>
                  <a:gd name="T7" fmla="*/ 0 h 460"/>
                  <a:gd name="T8" fmla="*/ 213 w 461"/>
                  <a:gd name="T9" fmla="*/ 48 h 460"/>
                  <a:gd name="T10" fmla="*/ 116 w 461"/>
                  <a:gd name="T11" fmla="*/ 19 h 460"/>
                  <a:gd name="T12" fmla="*/ 88 w 461"/>
                  <a:gd name="T13" fmla="*/ 114 h 460"/>
                  <a:gd name="T14" fmla="*/ 0 w 461"/>
                  <a:gd name="T15" fmla="*/ 161 h 460"/>
                  <a:gd name="T16" fmla="*/ 47 w 461"/>
                  <a:gd name="T17" fmla="*/ 249 h 460"/>
                  <a:gd name="T18" fmla="*/ 19 w 461"/>
                  <a:gd name="T19" fmla="*/ 344 h 460"/>
                  <a:gd name="T20" fmla="*/ 114 w 461"/>
                  <a:gd name="T21" fmla="*/ 372 h 460"/>
                  <a:gd name="T22" fmla="*/ 161 w 461"/>
                  <a:gd name="T23" fmla="*/ 460 h 460"/>
                  <a:gd name="T24" fmla="*/ 248 w 461"/>
                  <a:gd name="T25" fmla="*/ 413 h 460"/>
                  <a:gd name="T26" fmla="*/ 345 w 461"/>
                  <a:gd name="T27" fmla="*/ 441 h 460"/>
                  <a:gd name="T28" fmla="*/ 374 w 461"/>
                  <a:gd name="T29" fmla="*/ 346 h 460"/>
                  <a:gd name="T30" fmla="*/ 461 w 461"/>
                  <a:gd name="T31" fmla="*/ 299 h 460"/>
                  <a:gd name="T32" fmla="*/ 414 w 461"/>
                  <a:gd name="T33" fmla="*/ 211 h 460"/>
                  <a:gd name="T34" fmla="*/ 156 w 461"/>
                  <a:gd name="T35" fmla="*/ 294 h 460"/>
                  <a:gd name="T36" fmla="*/ 133 w 461"/>
                  <a:gd name="T37" fmla="*/ 294 h 460"/>
                  <a:gd name="T38" fmla="*/ 92 w 461"/>
                  <a:gd name="T39" fmla="*/ 225 h 460"/>
                  <a:gd name="T40" fmla="*/ 92 w 461"/>
                  <a:gd name="T41" fmla="*/ 294 h 460"/>
                  <a:gd name="T42" fmla="*/ 69 w 461"/>
                  <a:gd name="T43" fmla="*/ 294 h 460"/>
                  <a:gd name="T44" fmla="*/ 69 w 461"/>
                  <a:gd name="T45" fmla="*/ 195 h 460"/>
                  <a:gd name="T46" fmla="*/ 99 w 461"/>
                  <a:gd name="T47" fmla="*/ 195 h 460"/>
                  <a:gd name="T48" fmla="*/ 133 w 461"/>
                  <a:gd name="T49" fmla="*/ 251 h 460"/>
                  <a:gd name="T50" fmla="*/ 133 w 461"/>
                  <a:gd name="T51" fmla="*/ 195 h 460"/>
                  <a:gd name="T52" fmla="*/ 156 w 461"/>
                  <a:gd name="T53" fmla="*/ 195 h 460"/>
                  <a:gd name="T54" fmla="*/ 156 w 461"/>
                  <a:gd name="T55" fmla="*/ 294 h 460"/>
                  <a:gd name="T56" fmla="*/ 246 w 461"/>
                  <a:gd name="T57" fmla="*/ 213 h 460"/>
                  <a:gd name="T58" fmla="*/ 203 w 461"/>
                  <a:gd name="T59" fmla="*/ 213 h 460"/>
                  <a:gd name="T60" fmla="*/ 203 w 461"/>
                  <a:gd name="T61" fmla="*/ 230 h 460"/>
                  <a:gd name="T62" fmla="*/ 244 w 461"/>
                  <a:gd name="T63" fmla="*/ 230 h 460"/>
                  <a:gd name="T64" fmla="*/ 244 w 461"/>
                  <a:gd name="T65" fmla="*/ 251 h 460"/>
                  <a:gd name="T66" fmla="*/ 203 w 461"/>
                  <a:gd name="T67" fmla="*/ 251 h 460"/>
                  <a:gd name="T68" fmla="*/ 203 w 461"/>
                  <a:gd name="T69" fmla="*/ 275 h 460"/>
                  <a:gd name="T70" fmla="*/ 246 w 461"/>
                  <a:gd name="T71" fmla="*/ 275 h 460"/>
                  <a:gd name="T72" fmla="*/ 246 w 461"/>
                  <a:gd name="T73" fmla="*/ 294 h 460"/>
                  <a:gd name="T74" fmla="*/ 177 w 461"/>
                  <a:gd name="T75" fmla="*/ 294 h 460"/>
                  <a:gd name="T76" fmla="*/ 177 w 461"/>
                  <a:gd name="T77" fmla="*/ 195 h 460"/>
                  <a:gd name="T78" fmla="*/ 246 w 461"/>
                  <a:gd name="T79" fmla="*/ 195 h 460"/>
                  <a:gd name="T80" fmla="*/ 246 w 461"/>
                  <a:gd name="T81" fmla="*/ 213 h 460"/>
                  <a:gd name="T82" fmla="*/ 374 w 461"/>
                  <a:gd name="T83" fmla="*/ 294 h 460"/>
                  <a:gd name="T84" fmla="*/ 345 w 461"/>
                  <a:gd name="T85" fmla="*/ 294 h 460"/>
                  <a:gd name="T86" fmla="*/ 329 w 461"/>
                  <a:gd name="T87" fmla="*/ 232 h 460"/>
                  <a:gd name="T88" fmla="*/ 312 w 461"/>
                  <a:gd name="T89" fmla="*/ 294 h 460"/>
                  <a:gd name="T90" fmla="*/ 284 w 461"/>
                  <a:gd name="T91" fmla="*/ 294 h 460"/>
                  <a:gd name="T92" fmla="*/ 260 w 461"/>
                  <a:gd name="T93" fmla="*/ 195 h 460"/>
                  <a:gd name="T94" fmla="*/ 286 w 461"/>
                  <a:gd name="T95" fmla="*/ 195 h 460"/>
                  <a:gd name="T96" fmla="*/ 301 w 461"/>
                  <a:gd name="T97" fmla="*/ 261 h 460"/>
                  <a:gd name="T98" fmla="*/ 317 w 461"/>
                  <a:gd name="T99" fmla="*/ 195 h 460"/>
                  <a:gd name="T100" fmla="*/ 341 w 461"/>
                  <a:gd name="T101" fmla="*/ 195 h 460"/>
                  <a:gd name="T102" fmla="*/ 357 w 461"/>
                  <a:gd name="T103" fmla="*/ 261 h 460"/>
                  <a:gd name="T104" fmla="*/ 371 w 461"/>
                  <a:gd name="T105" fmla="*/ 195 h 460"/>
                  <a:gd name="T106" fmla="*/ 398 w 461"/>
                  <a:gd name="T107" fmla="*/ 195 h 460"/>
                  <a:gd name="T108" fmla="*/ 374 w 461"/>
                  <a:gd name="T109" fmla="*/ 294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1" h="460">
                    <a:moveTo>
                      <a:pt x="414" y="211"/>
                    </a:moveTo>
                    <a:lnTo>
                      <a:pt x="442" y="116"/>
                    </a:lnTo>
                    <a:lnTo>
                      <a:pt x="348" y="88"/>
                    </a:lnTo>
                    <a:lnTo>
                      <a:pt x="301" y="0"/>
                    </a:lnTo>
                    <a:lnTo>
                      <a:pt x="213" y="48"/>
                    </a:lnTo>
                    <a:lnTo>
                      <a:pt x="116" y="19"/>
                    </a:lnTo>
                    <a:lnTo>
                      <a:pt x="88" y="114"/>
                    </a:lnTo>
                    <a:lnTo>
                      <a:pt x="0" y="161"/>
                    </a:lnTo>
                    <a:lnTo>
                      <a:pt x="47" y="249"/>
                    </a:lnTo>
                    <a:lnTo>
                      <a:pt x="19" y="344"/>
                    </a:lnTo>
                    <a:lnTo>
                      <a:pt x="114" y="372"/>
                    </a:lnTo>
                    <a:lnTo>
                      <a:pt x="161" y="460"/>
                    </a:lnTo>
                    <a:lnTo>
                      <a:pt x="248" y="413"/>
                    </a:lnTo>
                    <a:lnTo>
                      <a:pt x="345" y="441"/>
                    </a:lnTo>
                    <a:lnTo>
                      <a:pt x="374" y="346"/>
                    </a:lnTo>
                    <a:lnTo>
                      <a:pt x="461" y="299"/>
                    </a:lnTo>
                    <a:lnTo>
                      <a:pt x="414" y="211"/>
                    </a:lnTo>
                    <a:close/>
                    <a:moveTo>
                      <a:pt x="156" y="294"/>
                    </a:moveTo>
                    <a:lnTo>
                      <a:pt x="133" y="294"/>
                    </a:lnTo>
                    <a:lnTo>
                      <a:pt x="92" y="225"/>
                    </a:lnTo>
                    <a:lnTo>
                      <a:pt x="92" y="294"/>
                    </a:lnTo>
                    <a:lnTo>
                      <a:pt x="69" y="294"/>
                    </a:lnTo>
                    <a:lnTo>
                      <a:pt x="69" y="195"/>
                    </a:lnTo>
                    <a:lnTo>
                      <a:pt x="99" y="195"/>
                    </a:lnTo>
                    <a:lnTo>
                      <a:pt x="133" y="251"/>
                    </a:lnTo>
                    <a:lnTo>
                      <a:pt x="133" y="195"/>
                    </a:lnTo>
                    <a:lnTo>
                      <a:pt x="156" y="195"/>
                    </a:lnTo>
                    <a:lnTo>
                      <a:pt x="156" y="294"/>
                    </a:lnTo>
                    <a:close/>
                    <a:moveTo>
                      <a:pt x="246" y="213"/>
                    </a:moveTo>
                    <a:lnTo>
                      <a:pt x="203" y="213"/>
                    </a:lnTo>
                    <a:lnTo>
                      <a:pt x="203" y="230"/>
                    </a:lnTo>
                    <a:lnTo>
                      <a:pt x="244" y="230"/>
                    </a:lnTo>
                    <a:lnTo>
                      <a:pt x="244" y="251"/>
                    </a:lnTo>
                    <a:lnTo>
                      <a:pt x="203" y="251"/>
                    </a:lnTo>
                    <a:lnTo>
                      <a:pt x="203" y="275"/>
                    </a:lnTo>
                    <a:lnTo>
                      <a:pt x="246" y="275"/>
                    </a:lnTo>
                    <a:lnTo>
                      <a:pt x="246" y="294"/>
                    </a:lnTo>
                    <a:lnTo>
                      <a:pt x="177" y="294"/>
                    </a:lnTo>
                    <a:lnTo>
                      <a:pt x="177" y="195"/>
                    </a:lnTo>
                    <a:lnTo>
                      <a:pt x="246" y="195"/>
                    </a:lnTo>
                    <a:lnTo>
                      <a:pt x="246" y="213"/>
                    </a:lnTo>
                    <a:close/>
                    <a:moveTo>
                      <a:pt x="374" y="294"/>
                    </a:moveTo>
                    <a:lnTo>
                      <a:pt x="345" y="294"/>
                    </a:lnTo>
                    <a:lnTo>
                      <a:pt x="329" y="232"/>
                    </a:lnTo>
                    <a:lnTo>
                      <a:pt x="312" y="294"/>
                    </a:lnTo>
                    <a:lnTo>
                      <a:pt x="284" y="294"/>
                    </a:lnTo>
                    <a:lnTo>
                      <a:pt x="260" y="195"/>
                    </a:lnTo>
                    <a:lnTo>
                      <a:pt x="286" y="195"/>
                    </a:lnTo>
                    <a:lnTo>
                      <a:pt x="301" y="261"/>
                    </a:lnTo>
                    <a:lnTo>
                      <a:pt x="317" y="195"/>
                    </a:lnTo>
                    <a:lnTo>
                      <a:pt x="341" y="195"/>
                    </a:lnTo>
                    <a:lnTo>
                      <a:pt x="357" y="261"/>
                    </a:lnTo>
                    <a:lnTo>
                      <a:pt x="371" y="195"/>
                    </a:lnTo>
                    <a:lnTo>
                      <a:pt x="398" y="195"/>
                    </a:lnTo>
                    <a:lnTo>
                      <a:pt x="374" y="2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3"/>
              <p:cNvSpPr>
                <a:spLocks noEditPoints="1"/>
              </p:cNvSpPr>
              <p:nvPr userDrawn="1"/>
            </p:nvSpPr>
            <p:spPr bwMode="auto">
              <a:xfrm rot="17877841">
                <a:off x="2803094" y="5625059"/>
                <a:ext cx="563825" cy="417088"/>
              </a:xfrm>
              <a:custGeom>
                <a:avLst/>
                <a:gdLst>
                  <a:gd name="T0" fmla="*/ 163 w 268"/>
                  <a:gd name="T1" fmla="*/ 36 h 198"/>
                  <a:gd name="T2" fmla="*/ 151 w 268"/>
                  <a:gd name="T3" fmla="*/ 87 h 198"/>
                  <a:gd name="T4" fmla="*/ 146 w 268"/>
                  <a:gd name="T5" fmla="*/ 0 h 198"/>
                  <a:gd name="T6" fmla="*/ 97 w 268"/>
                  <a:gd name="T7" fmla="*/ 32 h 198"/>
                  <a:gd name="T8" fmla="*/ 82 w 268"/>
                  <a:gd name="T9" fmla="*/ 105 h 198"/>
                  <a:gd name="T10" fmla="*/ 73 w 268"/>
                  <a:gd name="T11" fmla="*/ 63 h 198"/>
                  <a:gd name="T12" fmla="*/ 138 w 268"/>
                  <a:gd name="T13" fmla="*/ 198 h 198"/>
                  <a:gd name="T14" fmla="*/ 163 w 268"/>
                  <a:gd name="T15" fmla="*/ 36 h 198"/>
                  <a:gd name="T16" fmla="*/ 116 w 268"/>
                  <a:gd name="T17" fmla="*/ 168 h 198"/>
                  <a:gd name="T18" fmla="*/ 103 w 268"/>
                  <a:gd name="T19" fmla="*/ 168 h 198"/>
                  <a:gd name="T20" fmla="*/ 103 w 268"/>
                  <a:gd name="T21" fmla="*/ 144 h 198"/>
                  <a:gd name="T22" fmla="*/ 87 w 268"/>
                  <a:gd name="T23" fmla="*/ 144 h 198"/>
                  <a:gd name="T24" fmla="*/ 87 w 268"/>
                  <a:gd name="T25" fmla="*/ 168 h 198"/>
                  <a:gd name="T26" fmla="*/ 75 w 268"/>
                  <a:gd name="T27" fmla="*/ 168 h 198"/>
                  <a:gd name="T28" fmla="*/ 75 w 268"/>
                  <a:gd name="T29" fmla="*/ 115 h 198"/>
                  <a:gd name="T30" fmla="*/ 87 w 268"/>
                  <a:gd name="T31" fmla="*/ 115 h 198"/>
                  <a:gd name="T32" fmla="*/ 87 w 268"/>
                  <a:gd name="T33" fmla="*/ 136 h 198"/>
                  <a:gd name="T34" fmla="*/ 103 w 268"/>
                  <a:gd name="T35" fmla="*/ 136 h 198"/>
                  <a:gd name="T36" fmla="*/ 103 w 268"/>
                  <a:gd name="T37" fmla="*/ 115 h 198"/>
                  <a:gd name="T38" fmla="*/ 116 w 268"/>
                  <a:gd name="T39" fmla="*/ 115 h 198"/>
                  <a:gd name="T40" fmla="*/ 116 w 268"/>
                  <a:gd name="T41" fmla="*/ 168 h 198"/>
                  <a:gd name="T42" fmla="*/ 158 w 268"/>
                  <a:gd name="T43" fmla="*/ 160 h 198"/>
                  <a:gd name="T44" fmla="*/ 141 w 268"/>
                  <a:gd name="T45" fmla="*/ 166 h 198"/>
                  <a:gd name="T46" fmla="*/ 124 w 268"/>
                  <a:gd name="T47" fmla="*/ 159 h 198"/>
                  <a:gd name="T48" fmla="*/ 118 w 268"/>
                  <a:gd name="T49" fmla="*/ 141 h 198"/>
                  <a:gd name="T50" fmla="*/ 124 w 268"/>
                  <a:gd name="T51" fmla="*/ 123 h 198"/>
                  <a:gd name="T52" fmla="*/ 141 w 268"/>
                  <a:gd name="T53" fmla="*/ 117 h 198"/>
                  <a:gd name="T54" fmla="*/ 158 w 268"/>
                  <a:gd name="T55" fmla="*/ 123 h 198"/>
                  <a:gd name="T56" fmla="*/ 164 w 268"/>
                  <a:gd name="T57" fmla="*/ 141 h 198"/>
                  <a:gd name="T58" fmla="*/ 158 w 268"/>
                  <a:gd name="T59" fmla="*/ 160 h 198"/>
                  <a:gd name="T60" fmla="*/ 187 w 268"/>
                  <a:gd name="T61" fmla="*/ 128 h 198"/>
                  <a:gd name="T62" fmla="*/ 187 w 268"/>
                  <a:gd name="T63" fmla="*/ 168 h 198"/>
                  <a:gd name="T64" fmla="*/ 175 w 268"/>
                  <a:gd name="T65" fmla="*/ 168 h 198"/>
                  <a:gd name="T66" fmla="*/ 175 w 268"/>
                  <a:gd name="T67" fmla="*/ 128 h 198"/>
                  <a:gd name="T68" fmla="*/ 161 w 268"/>
                  <a:gd name="T69" fmla="*/ 128 h 198"/>
                  <a:gd name="T70" fmla="*/ 161 w 268"/>
                  <a:gd name="T71" fmla="*/ 115 h 198"/>
                  <a:gd name="T72" fmla="*/ 201 w 268"/>
                  <a:gd name="T73" fmla="*/ 115 h 198"/>
                  <a:gd name="T74" fmla="*/ 201 w 268"/>
                  <a:gd name="T75" fmla="*/ 128 h 198"/>
                  <a:gd name="T76" fmla="*/ 187 w 268"/>
                  <a:gd name="T77" fmla="*/ 128 h 198"/>
                  <a:gd name="T78" fmla="*/ 148 w 268"/>
                  <a:gd name="T79" fmla="*/ 129 h 198"/>
                  <a:gd name="T80" fmla="*/ 145 w 268"/>
                  <a:gd name="T81" fmla="*/ 127 h 198"/>
                  <a:gd name="T82" fmla="*/ 141 w 268"/>
                  <a:gd name="T83" fmla="*/ 126 h 198"/>
                  <a:gd name="T84" fmla="*/ 137 w 268"/>
                  <a:gd name="T85" fmla="*/ 126 h 198"/>
                  <a:gd name="T86" fmla="*/ 133 w 268"/>
                  <a:gd name="T87" fmla="*/ 129 h 198"/>
                  <a:gd name="T88" fmla="*/ 131 w 268"/>
                  <a:gd name="T89" fmla="*/ 134 h 198"/>
                  <a:gd name="T90" fmla="*/ 130 w 268"/>
                  <a:gd name="T91" fmla="*/ 141 h 198"/>
                  <a:gd name="T92" fmla="*/ 131 w 268"/>
                  <a:gd name="T93" fmla="*/ 149 h 198"/>
                  <a:gd name="T94" fmla="*/ 133 w 268"/>
                  <a:gd name="T95" fmla="*/ 153 h 198"/>
                  <a:gd name="T96" fmla="*/ 137 w 268"/>
                  <a:gd name="T97" fmla="*/ 156 h 198"/>
                  <a:gd name="T98" fmla="*/ 141 w 268"/>
                  <a:gd name="T99" fmla="*/ 157 h 198"/>
                  <a:gd name="T100" fmla="*/ 145 w 268"/>
                  <a:gd name="T101" fmla="*/ 156 h 198"/>
                  <a:gd name="T102" fmla="*/ 148 w 268"/>
                  <a:gd name="T103" fmla="*/ 153 h 198"/>
                  <a:gd name="T104" fmla="*/ 151 w 268"/>
                  <a:gd name="T105" fmla="*/ 149 h 198"/>
                  <a:gd name="T106" fmla="*/ 151 w 268"/>
                  <a:gd name="T107" fmla="*/ 141 h 198"/>
                  <a:gd name="T108" fmla="*/ 151 w 268"/>
                  <a:gd name="T109" fmla="*/ 134 h 198"/>
                  <a:gd name="T110" fmla="*/ 148 w 268"/>
                  <a:gd name="T111" fmla="*/ 12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68" h="198">
                    <a:moveTo>
                      <a:pt x="163" y="36"/>
                    </a:moveTo>
                    <a:cubicBezTo>
                      <a:pt x="184" y="83"/>
                      <a:pt x="155" y="87"/>
                      <a:pt x="151" y="87"/>
                    </a:cubicBezTo>
                    <a:cubicBezTo>
                      <a:pt x="112" y="88"/>
                      <a:pt x="138" y="4"/>
                      <a:pt x="146" y="0"/>
                    </a:cubicBezTo>
                    <a:cubicBezTo>
                      <a:pt x="142" y="0"/>
                      <a:pt x="116" y="0"/>
                      <a:pt x="97" y="32"/>
                    </a:cubicBezTo>
                    <a:cubicBezTo>
                      <a:pt x="77" y="66"/>
                      <a:pt x="106" y="98"/>
                      <a:pt x="82" y="105"/>
                    </a:cubicBezTo>
                    <a:cubicBezTo>
                      <a:pt x="64" y="113"/>
                      <a:pt x="71" y="71"/>
                      <a:pt x="73" y="63"/>
                    </a:cubicBezTo>
                    <a:cubicBezTo>
                      <a:pt x="63" y="62"/>
                      <a:pt x="0" y="198"/>
                      <a:pt x="138" y="198"/>
                    </a:cubicBezTo>
                    <a:cubicBezTo>
                      <a:pt x="268" y="198"/>
                      <a:pt x="204" y="38"/>
                      <a:pt x="163" y="36"/>
                    </a:cubicBezTo>
                    <a:close/>
                    <a:moveTo>
                      <a:pt x="116" y="168"/>
                    </a:move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44"/>
                      <a:pt x="103" y="144"/>
                      <a:pt x="103" y="144"/>
                    </a:cubicBezTo>
                    <a:cubicBezTo>
                      <a:pt x="87" y="144"/>
                      <a:pt x="87" y="144"/>
                      <a:pt x="87" y="144"/>
                    </a:cubicBezTo>
                    <a:cubicBezTo>
                      <a:pt x="87" y="168"/>
                      <a:pt x="87" y="168"/>
                      <a:pt x="87" y="168"/>
                    </a:cubicBezTo>
                    <a:cubicBezTo>
                      <a:pt x="75" y="168"/>
                      <a:pt x="75" y="168"/>
                      <a:pt x="75" y="168"/>
                    </a:cubicBezTo>
                    <a:cubicBezTo>
                      <a:pt x="75" y="115"/>
                      <a:pt x="75" y="115"/>
                      <a:pt x="75" y="115"/>
                    </a:cubicBezTo>
                    <a:cubicBezTo>
                      <a:pt x="87" y="115"/>
                      <a:pt x="87" y="115"/>
                      <a:pt x="87" y="115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15"/>
                      <a:pt x="103" y="115"/>
                      <a:pt x="103" y="115"/>
                    </a:cubicBezTo>
                    <a:cubicBezTo>
                      <a:pt x="116" y="115"/>
                      <a:pt x="116" y="115"/>
                      <a:pt x="116" y="115"/>
                    </a:cubicBezTo>
                    <a:lnTo>
                      <a:pt x="116" y="168"/>
                    </a:lnTo>
                    <a:close/>
                    <a:moveTo>
                      <a:pt x="158" y="160"/>
                    </a:moveTo>
                    <a:cubicBezTo>
                      <a:pt x="154" y="164"/>
                      <a:pt x="148" y="166"/>
                      <a:pt x="141" y="166"/>
                    </a:cubicBezTo>
                    <a:cubicBezTo>
                      <a:pt x="134" y="166"/>
                      <a:pt x="128" y="164"/>
                      <a:pt x="124" y="159"/>
                    </a:cubicBezTo>
                    <a:cubicBezTo>
                      <a:pt x="120" y="155"/>
                      <a:pt x="118" y="149"/>
                      <a:pt x="118" y="141"/>
                    </a:cubicBezTo>
                    <a:cubicBezTo>
                      <a:pt x="118" y="134"/>
                      <a:pt x="120" y="128"/>
                      <a:pt x="124" y="123"/>
                    </a:cubicBezTo>
                    <a:cubicBezTo>
                      <a:pt x="128" y="119"/>
                      <a:pt x="134" y="117"/>
                      <a:pt x="141" y="117"/>
                    </a:cubicBezTo>
                    <a:cubicBezTo>
                      <a:pt x="148" y="117"/>
                      <a:pt x="154" y="119"/>
                      <a:pt x="158" y="123"/>
                    </a:cubicBezTo>
                    <a:cubicBezTo>
                      <a:pt x="162" y="128"/>
                      <a:pt x="164" y="134"/>
                      <a:pt x="164" y="141"/>
                    </a:cubicBezTo>
                    <a:cubicBezTo>
                      <a:pt x="164" y="149"/>
                      <a:pt x="162" y="155"/>
                      <a:pt x="158" y="160"/>
                    </a:cubicBezTo>
                    <a:close/>
                    <a:moveTo>
                      <a:pt x="187" y="128"/>
                    </a:moveTo>
                    <a:cubicBezTo>
                      <a:pt x="187" y="168"/>
                      <a:pt x="187" y="168"/>
                      <a:pt x="187" y="168"/>
                    </a:cubicBezTo>
                    <a:cubicBezTo>
                      <a:pt x="175" y="168"/>
                      <a:pt x="175" y="168"/>
                      <a:pt x="175" y="168"/>
                    </a:cubicBezTo>
                    <a:cubicBezTo>
                      <a:pt x="175" y="128"/>
                      <a:pt x="175" y="128"/>
                      <a:pt x="175" y="128"/>
                    </a:cubicBezTo>
                    <a:cubicBezTo>
                      <a:pt x="161" y="128"/>
                      <a:pt x="161" y="128"/>
                      <a:pt x="161" y="128"/>
                    </a:cubicBezTo>
                    <a:cubicBezTo>
                      <a:pt x="161" y="115"/>
                      <a:pt x="161" y="115"/>
                      <a:pt x="161" y="115"/>
                    </a:cubicBezTo>
                    <a:cubicBezTo>
                      <a:pt x="201" y="115"/>
                      <a:pt x="201" y="115"/>
                      <a:pt x="201" y="115"/>
                    </a:cubicBezTo>
                    <a:cubicBezTo>
                      <a:pt x="201" y="128"/>
                      <a:pt x="201" y="128"/>
                      <a:pt x="201" y="128"/>
                    </a:cubicBezTo>
                    <a:lnTo>
                      <a:pt x="187" y="128"/>
                    </a:lnTo>
                    <a:close/>
                    <a:moveTo>
                      <a:pt x="148" y="129"/>
                    </a:moveTo>
                    <a:cubicBezTo>
                      <a:pt x="147" y="128"/>
                      <a:pt x="146" y="127"/>
                      <a:pt x="145" y="127"/>
                    </a:cubicBezTo>
                    <a:cubicBezTo>
                      <a:pt x="144" y="126"/>
                      <a:pt x="142" y="126"/>
                      <a:pt x="141" y="126"/>
                    </a:cubicBezTo>
                    <a:cubicBezTo>
                      <a:pt x="139" y="126"/>
                      <a:pt x="138" y="126"/>
                      <a:pt x="137" y="126"/>
                    </a:cubicBezTo>
                    <a:cubicBezTo>
                      <a:pt x="136" y="127"/>
                      <a:pt x="135" y="128"/>
                      <a:pt x="133" y="129"/>
                    </a:cubicBezTo>
                    <a:cubicBezTo>
                      <a:pt x="132" y="130"/>
                      <a:pt x="132" y="132"/>
                      <a:pt x="131" y="134"/>
                    </a:cubicBezTo>
                    <a:cubicBezTo>
                      <a:pt x="130" y="136"/>
                      <a:pt x="130" y="139"/>
                      <a:pt x="130" y="141"/>
                    </a:cubicBezTo>
                    <a:cubicBezTo>
                      <a:pt x="130" y="144"/>
                      <a:pt x="130" y="147"/>
                      <a:pt x="131" y="149"/>
                    </a:cubicBezTo>
                    <a:cubicBezTo>
                      <a:pt x="132" y="151"/>
                      <a:pt x="132" y="152"/>
                      <a:pt x="133" y="153"/>
                    </a:cubicBezTo>
                    <a:cubicBezTo>
                      <a:pt x="134" y="155"/>
                      <a:pt x="136" y="156"/>
                      <a:pt x="137" y="156"/>
                    </a:cubicBezTo>
                    <a:cubicBezTo>
                      <a:pt x="138" y="157"/>
                      <a:pt x="139" y="157"/>
                      <a:pt x="141" y="157"/>
                    </a:cubicBezTo>
                    <a:cubicBezTo>
                      <a:pt x="142" y="157"/>
                      <a:pt x="144" y="157"/>
                      <a:pt x="145" y="156"/>
                    </a:cubicBezTo>
                    <a:cubicBezTo>
                      <a:pt x="146" y="156"/>
                      <a:pt x="147" y="155"/>
                      <a:pt x="148" y="153"/>
                    </a:cubicBezTo>
                    <a:cubicBezTo>
                      <a:pt x="149" y="152"/>
                      <a:pt x="150" y="150"/>
                      <a:pt x="151" y="149"/>
                    </a:cubicBezTo>
                    <a:cubicBezTo>
                      <a:pt x="151" y="147"/>
                      <a:pt x="151" y="144"/>
                      <a:pt x="151" y="141"/>
                    </a:cubicBezTo>
                    <a:cubicBezTo>
                      <a:pt x="151" y="139"/>
                      <a:pt x="151" y="136"/>
                      <a:pt x="151" y="134"/>
                    </a:cubicBezTo>
                    <a:cubicBezTo>
                      <a:pt x="150" y="132"/>
                      <a:pt x="149" y="131"/>
                      <a:pt x="148" y="1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5"/>
              <p:cNvSpPr>
                <a:spLocks noEditPoints="1"/>
              </p:cNvSpPr>
              <p:nvPr userDrawn="1"/>
            </p:nvSpPr>
            <p:spPr bwMode="auto">
              <a:xfrm>
                <a:off x="2980586" y="1705899"/>
                <a:ext cx="1016159" cy="1016158"/>
              </a:xfrm>
              <a:custGeom>
                <a:avLst/>
                <a:gdLst>
                  <a:gd name="T0" fmla="*/ 104 w 198"/>
                  <a:gd name="T1" fmla="*/ 187 h 198"/>
                  <a:gd name="T2" fmla="*/ 68 w 198"/>
                  <a:gd name="T3" fmla="*/ 179 h 198"/>
                  <a:gd name="T4" fmla="*/ 0 w 198"/>
                  <a:gd name="T5" fmla="*/ 198 h 198"/>
                  <a:gd name="T6" fmla="*/ 31 w 198"/>
                  <a:gd name="T7" fmla="*/ 152 h 198"/>
                  <a:gd name="T8" fmla="*/ 11 w 198"/>
                  <a:gd name="T9" fmla="*/ 93 h 198"/>
                  <a:gd name="T10" fmla="*/ 104 w 198"/>
                  <a:gd name="T11" fmla="*/ 0 h 198"/>
                  <a:gd name="T12" fmla="*/ 198 w 198"/>
                  <a:gd name="T13" fmla="*/ 93 h 198"/>
                  <a:gd name="T14" fmla="*/ 104 w 198"/>
                  <a:gd name="T15" fmla="*/ 187 h 198"/>
                  <a:gd name="T16" fmla="*/ 76 w 198"/>
                  <a:gd name="T17" fmla="*/ 137 h 198"/>
                  <a:gd name="T18" fmla="*/ 89 w 198"/>
                  <a:gd name="T19" fmla="*/ 151 h 198"/>
                  <a:gd name="T20" fmla="*/ 106 w 198"/>
                  <a:gd name="T21" fmla="*/ 134 h 198"/>
                  <a:gd name="T22" fmla="*/ 92 w 198"/>
                  <a:gd name="T23" fmla="*/ 120 h 198"/>
                  <a:gd name="T24" fmla="*/ 76 w 198"/>
                  <a:gd name="T25" fmla="*/ 137 h 198"/>
                  <a:gd name="T26" fmla="*/ 109 w 198"/>
                  <a:gd name="T27" fmla="*/ 33 h 198"/>
                  <a:gd name="T28" fmla="*/ 81 w 198"/>
                  <a:gd name="T29" fmla="*/ 40 h 198"/>
                  <a:gd name="T30" fmla="*/ 84 w 198"/>
                  <a:gd name="T31" fmla="*/ 57 h 198"/>
                  <a:gd name="T32" fmla="*/ 102 w 198"/>
                  <a:gd name="T33" fmla="*/ 53 h 198"/>
                  <a:gd name="T34" fmla="*/ 112 w 198"/>
                  <a:gd name="T35" fmla="*/ 61 h 198"/>
                  <a:gd name="T36" fmla="*/ 99 w 198"/>
                  <a:gd name="T37" fmla="*/ 79 h 198"/>
                  <a:gd name="T38" fmla="*/ 83 w 198"/>
                  <a:gd name="T39" fmla="*/ 107 h 198"/>
                  <a:gd name="T40" fmla="*/ 83 w 198"/>
                  <a:gd name="T41" fmla="*/ 112 h 198"/>
                  <a:gd name="T42" fmla="*/ 106 w 198"/>
                  <a:gd name="T43" fmla="*/ 112 h 198"/>
                  <a:gd name="T44" fmla="*/ 107 w 198"/>
                  <a:gd name="T45" fmla="*/ 108 h 198"/>
                  <a:gd name="T46" fmla="*/ 119 w 198"/>
                  <a:gd name="T47" fmla="*/ 88 h 198"/>
                  <a:gd name="T48" fmla="*/ 137 w 198"/>
                  <a:gd name="T49" fmla="*/ 56 h 198"/>
                  <a:gd name="T50" fmla="*/ 109 w 198"/>
                  <a:gd name="T51" fmla="*/ 3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98">
                    <a:moveTo>
                      <a:pt x="104" y="187"/>
                    </a:moveTo>
                    <a:cubicBezTo>
                      <a:pt x="91" y="187"/>
                      <a:pt x="79" y="184"/>
                      <a:pt x="68" y="179"/>
                    </a:cubicBezTo>
                    <a:cubicBezTo>
                      <a:pt x="43" y="198"/>
                      <a:pt x="0" y="198"/>
                      <a:pt x="0" y="198"/>
                    </a:cubicBezTo>
                    <a:cubicBezTo>
                      <a:pt x="0" y="198"/>
                      <a:pt x="22" y="183"/>
                      <a:pt x="31" y="152"/>
                    </a:cubicBezTo>
                    <a:cubicBezTo>
                      <a:pt x="19" y="136"/>
                      <a:pt x="11" y="115"/>
                      <a:pt x="11" y="93"/>
                    </a:cubicBezTo>
                    <a:cubicBezTo>
                      <a:pt x="11" y="42"/>
                      <a:pt x="53" y="0"/>
                      <a:pt x="104" y="0"/>
                    </a:cubicBezTo>
                    <a:cubicBezTo>
                      <a:pt x="156" y="0"/>
                      <a:pt x="198" y="42"/>
                      <a:pt x="198" y="93"/>
                    </a:cubicBezTo>
                    <a:cubicBezTo>
                      <a:pt x="198" y="145"/>
                      <a:pt x="156" y="187"/>
                      <a:pt x="104" y="187"/>
                    </a:cubicBezTo>
                    <a:close/>
                    <a:moveTo>
                      <a:pt x="76" y="137"/>
                    </a:moveTo>
                    <a:cubicBezTo>
                      <a:pt x="76" y="145"/>
                      <a:pt x="81" y="151"/>
                      <a:pt x="89" y="151"/>
                    </a:cubicBezTo>
                    <a:cubicBezTo>
                      <a:pt x="99" y="151"/>
                      <a:pt x="106" y="144"/>
                      <a:pt x="106" y="134"/>
                    </a:cubicBezTo>
                    <a:cubicBezTo>
                      <a:pt x="106" y="126"/>
                      <a:pt x="100" y="120"/>
                      <a:pt x="92" y="120"/>
                    </a:cubicBezTo>
                    <a:cubicBezTo>
                      <a:pt x="82" y="120"/>
                      <a:pt x="76" y="128"/>
                      <a:pt x="76" y="137"/>
                    </a:cubicBezTo>
                    <a:close/>
                    <a:moveTo>
                      <a:pt x="109" y="33"/>
                    </a:moveTo>
                    <a:cubicBezTo>
                      <a:pt x="97" y="33"/>
                      <a:pt x="87" y="37"/>
                      <a:pt x="81" y="40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9" y="54"/>
                      <a:pt x="95" y="53"/>
                      <a:pt x="102" y="53"/>
                    </a:cubicBezTo>
                    <a:cubicBezTo>
                      <a:pt x="110" y="53"/>
                      <a:pt x="112" y="56"/>
                      <a:pt x="112" y="61"/>
                    </a:cubicBezTo>
                    <a:cubicBezTo>
                      <a:pt x="112" y="67"/>
                      <a:pt x="105" y="72"/>
                      <a:pt x="99" y="79"/>
                    </a:cubicBezTo>
                    <a:cubicBezTo>
                      <a:pt x="89" y="89"/>
                      <a:pt x="85" y="98"/>
                      <a:pt x="83" y="107"/>
                    </a:cubicBezTo>
                    <a:cubicBezTo>
                      <a:pt x="83" y="109"/>
                      <a:pt x="83" y="110"/>
                      <a:pt x="83" y="112"/>
                    </a:cubicBezTo>
                    <a:cubicBezTo>
                      <a:pt x="106" y="112"/>
                      <a:pt x="106" y="112"/>
                      <a:pt x="106" y="112"/>
                    </a:cubicBezTo>
                    <a:cubicBezTo>
                      <a:pt x="107" y="110"/>
                      <a:pt x="107" y="109"/>
                      <a:pt x="107" y="108"/>
                    </a:cubicBezTo>
                    <a:cubicBezTo>
                      <a:pt x="109" y="100"/>
                      <a:pt x="112" y="94"/>
                      <a:pt x="119" y="88"/>
                    </a:cubicBezTo>
                    <a:cubicBezTo>
                      <a:pt x="128" y="78"/>
                      <a:pt x="137" y="69"/>
                      <a:pt x="137" y="56"/>
                    </a:cubicBezTo>
                    <a:cubicBezTo>
                      <a:pt x="137" y="42"/>
                      <a:pt x="126" y="33"/>
                      <a:pt x="109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6"/>
              <p:cNvSpPr>
                <a:spLocks noEditPoints="1"/>
              </p:cNvSpPr>
              <p:nvPr userDrawn="1"/>
            </p:nvSpPr>
            <p:spPr bwMode="auto">
              <a:xfrm>
                <a:off x="1775538" y="1109534"/>
                <a:ext cx="1136121" cy="1131094"/>
              </a:xfrm>
              <a:custGeom>
                <a:avLst/>
                <a:gdLst>
                  <a:gd name="T0" fmla="*/ 0 w 191"/>
                  <a:gd name="T1" fmla="*/ 95 h 190"/>
                  <a:gd name="T2" fmla="*/ 2 w 191"/>
                  <a:gd name="T3" fmla="*/ 78 h 190"/>
                  <a:gd name="T4" fmla="*/ 96 w 191"/>
                  <a:gd name="T5" fmla="*/ 0 h 190"/>
                  <a:gd name="T6" fmla="*/ 96 w 191"/>
                  <a:gd name="T7" fmla="*/ 190 h 190"/>
                  <a:gd name="T8" fmla="*/ 146 w 191"/>
                  <a:gd name="T9" fmla="*/ 72 h 190"/>
                  <a:gd name="T10" fmla="*/ 175 w 191"/>
                  <a:gd name="T11" fmla="*/ 66 h 190"/>
                  <a:gd name="T12" fmla="*/ 139 w 191"/>
                  <a:gd name="T13" fmla="*/ 55 h 190"/>
                  <a:gd name="T14" fmla="*/ 154 w 191"/>
                  <a:gd name="T15" fmla="*/ 34 h 190"/>
                  <a:gd name="T16" fmla="*/ 82 w 191"/>
                  <a:gd name="T17" fmla="*/ 34 h 190"/>
                  <a:gd name="T18" fmla="*/ 106 w 191"/>
                  <a:gd name="T19" fmla="*/ 51 h 190"/>
                  <a:gd name="T20" fmla="*/ 81 w 191"/>
                  <a:gd name="T21" fmla="*/ 43 h 190"/>
                  <a:gd name="T22" fmla="*/ 66 w 191"/>
                  <a:gd name="T23" fmla="*/ 45 h 190"/>
                  <a:gd name="T24" fmla="*/ 36 w 191"/>
                  <a:gd name="T25" fmla="*/ 96 h 190"/>
                  <a:gd name="T26" fmla="*/ 47 w 191"/>
                  <a:gd name="T27" fmla="*/ 107 h 190"/>
                  <a:gd name="T28" fmla="*/ 59 w 191"/>
                  <a:gd name="T29" fmla="*/ 104 h 190"/>
                  <a:gd name="T30" fmla="*/ 101 w 191"/>
                  <a:gd name="T31" fmla="*/ 87 h 190"/>
                  <a:gd name="T32" fmla="*/ 69 w 191"/>
                  <a:gd name="T33" fmla="*/ 115 h 190"/>
                  <a:gd name="T34" fmla="*/ 108 w 191"/>
                  <a:gd name="T35" fmla="*/ 93 h 190"/>
                  <a:gd name="T36" fmla="*/ 110 w 191"/>
                  <a:gd name="T37" fmla="*/ 124 h 190"/>
                  <a:gd name="T38" fmla="*/ 141 w 191"/>
                  <a:gd name="T39" fmla="*/ 117 h 190"/>
                  <a:gd name="T40" fmla="*/ 140 w 191"/>
                  <a:gd name="T41" fmla="*/ 87 h 190"/>
                  <a:gd name="T42" fmla="*/ 157 w 191"/>
                  <a:gd name="T43" fmla="*/ 123 h 190"/>
                  <a:gd name="T44" fmla="*/ 181 w 191"/>
                  <a:gd name="T45" fmla="*/ 95 h 190"/>
                  <a:gd name="T46" fmla="*/ 145 w 191"/>
                  <a:gd name="T47" fmla="*/ 75 h 190"/>
                  <a:gd name="T48" fmla="*/ 30 w 191"/>
                  <a:gd name="T49" fmla="*/ 106 h 190"/>
                  <a:gd name="T50" fmla="*/ 26 w 191"/>
                  <a:gd name="T51" fmla="*/ 107 h 190"/>
                  <a:gd name="T52" fmla="*/ 28 w 191"/>
                  <a:gd name="T53" fmla="*/ 146 h 190"/>
                  <a:gd name="T54" fmla="*/ 43 w 191"/>
                  <a:gd name="T55" fmla="*/ 116 h 190"/>
                  <a:gd name="T56" fmla="*/ 119 w 191"/>
                  <a:gd name="T57" fmla="*/ 166 h 190"/>
                  <a:gd name="T58" fmla="*/ 118 w 191"/>
                  <a:gd name="T59" fmla="*/ 177 h 190"/>
                  <a:gd name="T60" fmla="*/ 143 w 191"/>
                  <a:gd name="T61" fmla="*/ 142 h 190"/>
                  <a:gd name="T62" fmla="*/ 110 w 191"/>
                  <a:gd name="T63" fmla="*/ 131 h 190"/>
                  <a:gd name="T64" fmla="*/ 119 w 191"/>
                  <a:gd name="T65" fmla="*/ 166 h 190"/>
                  <a:gd name="T66" fmla="*/ 159 w 191"/>
                  <a:gd name="T67" fmla="*/ 129 h 190"/>
                  <a:gd name="T68" fmla="*/ 151 w 191"/>
                  <a:gd name="T69" fmla="*/ 141 h 190"/>
                  <a:gd name="T70" fmla="*/ 175 w 191"/>
                  <a:gd name="T71" fmla="*/ 126 h 190"/>
                  <a:gd name="T72" fmla="*/ 112 w 191"/>
                  <a:gd name="T73" fmla="*/ 178 h 190"/>
                  <a:gd name="T74" fmla="*/ 110 w 191"/>
                  <a:gd name="T75" fmla="*/ 173 h 190"/>
                  <a:gd name="T76" fmla="*/ 107 w 191"/>
                  <a:gd name="T77" fmla="*/ 160 h 190"/>
                  <a:gd name="T78" fmla="*/ 67 w 191"/>
                  <a:gd name="T79" fmla="*/ 123 h 190"/>
                  <a:gd name="T80" fmla="*/ 48 w 191"/>
                  <a:gd name="T81" fmla="*/ 127 h 190"/>
                  <a:gd name="T82" fmla="*/ 96 w 191"/>
                  <a:gd name="T83" fmla="*/ 180 h 190"/>
                  <a:gd name="T84" fmla="*/ 19 w 191"/>
                  <a:gd name="T85" fmla="*/ 104 h 190"/>
                  <a:gd name="T86" fmla="*/ 11 w 191"/>
                  <a:gd name="T87" fmla="*/ 92 h 190"/>
                  <a:gd name="T88" fmla="*/ 15 w 191"/>
                  <a:gd name="T89" fmla="*/ 121 h 190"/>
                  <a:gd name="T90" fmla="*/ 18 w 191"/>
                  <a:gd name="T91" fmla="*/ 90 h 190"/>
                  <a:gd name="T92" fmla="*/ 26 w 191"/>
                  <a:gd name="T93" fmla="*/ 86 h 190"/>
                  <a:gd name="T94" fmla="*/ 62 w 191"/>
                  <a:gd name="T95" fmla="*/ 37 h 190"/>
                  <a:gd name="T96" fmla="*/ 42 w 191"/>
                  <a:gd name="T97" fmla="*/ 29 h 190"/>
                  <a:gd name="T98" fmla="*/ 49 w 191"/>
                  <a:gd name="T99" fmla="*/ 24 h 190"/>
                  <a:gd name="T100" fmla="*/ 72 w 191"/>
                  <a:gd name="T101" fmla="*/ 27 h 190"/>
                  <a:gd name="T102" fmla="*/ 121 w 191"/>
                  <a:gd name="T103" fmla="*/ 14 h 190"/>
                  <a:gd name="T104" fmla="*/ 49 w 191"/>
                  <a:gd name="T105" fmla="*/ 24 h 190"/>
                  <a:gd name="T106" fmla="*/ 102 w 191"/>
                  <a:gd name="T107" fmla="*/ 71 h 190"/>
                  <a:gd name="T108" fmla="*/ 138 w 191"/>
                  <a:gd name="T109" fmla="*/ 71 h 190"/>
                  <a:gd name="T110" fmla="*/ 120 w 191"/>
                  <a:gd name="T111" fmla="*/ 60 h 190"/>
                  <a:gd name="T112" fmla="*/ 120 w 191"/>
                  <a:gd name="T113" fmla="*/ 83 h 190"/>
                  <a:gd name="T114" fmla="*/ 120 w 191"/>
                  <a:gd name="T115" fmla="*/ 60 h 190"/>
                  <a:gd name="T116" fmla="*/ 115 w 191"/>
                  <a:gd name="T117" fmla="*/ 71 h 190"/>
                  <a:gd name="T118" fmla="*/ 126 w 191"/>
                  <a:gd name="T119" fmla="*/ 7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1" h="190">
                    <a:moveTo>
                      <a:pt x="96" y="190"/>
                    </a:moveTo>
                    <a:cubicBezTo>
                      <a:pt x="43" y="190"/>
                      <a:pt x="0" y="147"/>
                      <a:pt x="0" y="95"/>
                    </a:cubicBezTo>
                    <a:cubicBezTo>
                      <a:pt x="0" y="90"/>
                      <a:pt x="1" y="85"/>
                      <a:pt x="2" y="80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10" y="34"/>
                      <a:pt x="49" y="0"/>
                      <a:pt x="96" y="0"/>
                    </a:cubicBezTo>
                    <a:cubicBezTo>
                      <a:pt x="148" y="0"/>
                      <a:pt x="191" y="42"/>
                      <a:pt x="191" y="95"/>
                    </a:cubicBezTo>
                    <a:cubicBezTo>
                      <a:pt x="191" y="147"/>
                      <a:pt x="148" y="190"/>
                      <a:pt x="96" y="190"/>
                    </a:cubicBezTo>
                    <a:close/>
                    <a:moveTo>
                      <a:pt x="145" y="75"/>
                    </a:moveTo>
                    <a:cubicBezTo>
                      <a:pt x="145" y="74"/>
                      <a:pt x="146" y="73"/>
                      <a:pt x="146" y="72"/>
                    </a:cubicBezTo>
                    <a:cubicBezTo>
                      <a:pt x="146" y="70"/>
                      <a:pt x="145" y="68"/>
                      <a:pt x="145" y="67"/>
                    </a:cubicBezTo>
                    <a:cubicBezTo>
                      <a:pt x="154" y="66"/>
                      <a:pt x="164" y="65"/>
                      <a:pt x="175" y="66"/>
                    </a:cubicBezTo>
                    <a:cubicBezTo>
                      <a:pt x="172" y="56"/>
                      <a:pt x="167" y="47"/>
                      <a:pt x="160" y="40"/>
                    </a:cubicBezTo>
                    <a:cubicBezTo>
                      <a:pt x="155" y="42"/>
                      <a:pt x="147" y="47"/>
                      <a:pt x="139" y="55"/>
                    </a:cubicBezTo>
                    <a:cubicBezTo>
                      <a:pt x="138" y="53"/>
                      <a:pt x="136" y="52"/>
                      <a:pt x="134" y="50"/>
                    </a:cubicBezTo>
                    <a:cubicBezTo>
                      <a:pt x="142" y="42"/>
                      <a:pt x="150" y="36"/>
                      <a:pt x="154" y="34"/>
                    </a:cubicBezTo>
                    <a:cubicBezTo>
                      <a:pt x="147" y="27"/>
                      <a:pt x="139" y="22"/>
                      <a:pt x="131" y="18"/>
                    </a:cubicBezTo>
                    <a:cubicBezTo>
                      <a:pt x="123" y="19"/>
                      <a:pt x="103" y="22"/>
                      <a:pt x="82" y="34"/>
                    </a:cubicBezTo>
                    <a:cubicBezTo>
                      <a:pt x="82" y="35"/>
                      <a:pt x="82" y="36"/>
                      <a:pt x="82" y="37"/>
                    </a:cubicBezTo>
                    <a:cubicBezTo>
                      <a:pt x="90" y="40"/>
                      <a:pt x="99" y="45"/>
                      <a:pt x="106" y="51"/>
                    </a:cubicBezTo>
                    <a:cubicBezTo>
                      <a:pt x="105" y="52"/>
                      <a:pt x="103" y="53"/>
                      <a:pt x="102" y="55"/>
                    </a:cubicBezTo>
                    <a:cubicBezTo>
                      <a:pt x="96" y="51"/>
                      <a:pt x="89" y="46"/>
                      <a:pt x="81" y="43"/>
                    </a:cubicBezTo>
                    <a:cubicBezTo>
                      <a:pt x="79" y="45"/>
                      <a:pt x="76" y="47"/>
                      <a:pt x="72" y="47"/>
                    </a:cubicBezTo>
                    <a:cubicBezTo>
                      <a:pt x="70" y="47"/>
                      <a:pt x="68" y="46"/>
                      <a:pt x="66" y="45"/>
                    </a:cubicBezTo>
                    <a:cubicBezTo>
                      <a:pt x="54" y="55"/>
                      <a:pt x="42" y="69"/>
                      <a:pt x="33" y="89"/>
                    </a:cubicBezTo>
                    <a:cubicBezTo>
                      <a:pt x="35" y="91"/>
                      <a:pt x="36" y="93"/>
                      <a:pt x="36" y="96"/>
                    </a:cubicBezTo>
                    <a:cubicBezTo>
                      <a:pt x="36" y="98"/>
                      <a:pt x="36" y="100"/>
                      <a:pt x="35" y="101"/>
                    </a:cubicBezTo>
                    <a:cubicBezTo>
                      <a:pt x="39" y="103"/>
                      <a:pt x="43" y="105"/>
                      <a:pt x="47" y="107"/>
                    </a:cubicBezTo>
                    <a:cubicBezTo>
                      <a:pt x="49" y="105"/>
                      <a:pt x="52" y="103"/>
                      <a:pt x="56" y="103"/>
                    </a:cubicBezTo>
                    <a:cubicBezTo>
                      <a:pt x="57" y="103"/>
                      <a:pt x="58" y="103"/>
                      <a:pt x="59" y="104"/>
                    </a:cubicBezTo>
                    <a:cubicBezTo>
                      <a:pt x="69" y="95"/>
                      <a:pt x="81" y="86"/>
                      <a:pt x="97" y="79"/>
                    </a:cubicBezTo>
                    <a:cubicBezTo>
                      <a:pt x="98" y="82"/>
                      <a:pt x="99" y="85"/>
                      <a:pt x="101" y="87"/>
                    </a:cubicBezTo>
                    <a:cubicBezTo>
                      <a:pt x="89" y="92"/>
                      <a:pt x="77" y="99"/>
                      <a:pt x="66" y="108"/>
                    </a:cubicBezTo>
                    <a:cubicBezTo>
                      <a:pt x="67" y="110"/>
                      <a:pt x="68" y="113"/>
                      <a:pt x="69" y="115"/>
                    </a:cubicBezTo>
                    <a:cubicBezTo>
                      <a:pt x="79" y="119"/>
                      <a:pt x="90" y="121"/>
                      <a:pt x="103" y="123"/>
                    </a:cubicBezTo>
                    <a:cubicBezTo>
                      <a:pt x="103" y="112"/>
                      <a:pt x="105" y="102"/>
                      <a:pt x="108" y="93"/>
                    </a:cubicBezTo>
                    <a:cubicBezTo>
                      <a:pt x="110" y="95"/>
                      <a:pt x="112" y="96"/>
                      <a:pt x="115" y="96"/>
                    </a:cubicBezTo>
                    <a:cubicBezTo>
                      <a:pt x="112" y="104"/>
                      <a:pt x="111" y="114"/>
                      <a:pt x="110" y="124"/>
                    </a:cubicBezTo>
                    <a:cubicBezTo>
                      <a:pt x="118" y="125"/>
                      <a:pt x="126" y="125"/>
                      <a:pt x="134" y="125"/>
                    </a:cubicBezTo>
                    <a:cubicBezTo>
                      <a:pt x="136" y="122"/>
                      <a:pt x="138" y="119"/>
                      <a:pt x="141" y="117"/>
                    </a:cubicBezTo>
                    <a:cubicBezTo>
                      <a:pt x="140" y="109"/>
                      <a:pt x="137" y="101"/>
                      <a:pt x="134" y="93"/>
                    </a:cubicBezTo>
                    <a:cubicBezTo>
                      <a:pt x="136" y="91"/>
                      <a:pt x="138" y="90"/>
                      <a:pt x="140" y="87"/>
                    </a:cubicBezTo>
                    <a:cubicBezTo>
                      <a:pt x="145" y="96"/>
                      <a:pt x="148" y="106"/>
                      <a:pt x="150" y="117"/>
                    </a:cubicBezTo>
                    <a:cubicBezTo>
                      <a:pt x="153" y="118"/>
                      <a:pt x="156" y="120"/>
                      <a:pt x="157" y="123"/>
                    </a:cubicBezTo>
                    <a:cubicBezTo>
                      <a:pt x="164" y="122"/>
                      <a:pt x="170" y="120"/>
                      <a:pt x="177" y="119"/>
                    </a:cubicBezTo>
                    <a:cubicBezTo>
                      <a:pt x="179" y="111"/>
                      <a:pt x="181" y="103"/>
                      <a:pt x="181" y="95"/>
                    </a:cubicBezTo>
                    <a:cubicBezTo>
                      <a:pt x="181" y="87"/>
                      <a:pt x="179" y="80"/>
                      <a:pt x="177" y="73"/>
                    </a:cubicBezTo>
                    <a:cubicBezTo>
                      <a:pt x="172" y="73"/>
                      <a:pt x="160" y="73"/>
                      <a:pt x="145" y="75"/>
                    </a:cubicBezTo>
                    <a:close/>
                    <a:moveTo>
                      <a:pt x="43" y="113"/>
                    </a:moveTo>
                    <a:cubicBezTo>
                      <a:pt x="39" y="111"/>
                      <a:pt x="34" y="108"/>
                      <a:pt x="30" y="106"/>
                    </a:cubicBezTo>
                    <a:cubicBezTo>
                      <a:pt x="29" y="106"/>
                      <a:pt x="28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4" y="115"/>
                      <a:pt x="22" y="124"/>
                      <a:pt x="20" y="134"/>
                    </a:cubicBezTo>
                    <a:cubicBezTo>
                      <a:pt x="22" y="138"/>
                      <a:pt x="25" y="142"/>
                      <a:pt x="28" y="146"/>
                    </a:cubicBezTo>
                    <a:cubicBezTo>
                      <a:pt x="30" y="141"/>
                      <a:pt x="35" y="131"/>
                      <a:pt x="44" y="120"/>
                    </a:cubicBezTo>
                    <a:cubicBezTo>
                      <a:pt x="43" y="119"/>
                      <a:pt x="43" y="117"/>
                      <a:pt x="43" y="116"/>
                    </a:cubicBezTo>
                    <a:cubicBezTo>
                      <a:pt x="43" y="115"/>
                      <a:pt x="43" y="114"/>
                      <a:pt x="43" y="113"/>
                    </a:cubicBezTo>
                    <a:close/>
                    <a:moveTo>
                      <a:pt x="119" y="166"/>
                    </a:moveTo>
                    <a:cubicBezTo>
                      <a:pt x="119" y="167"/>
                      <a:pt x="117" y="171"/>
                      <a:pt x="116" y="172"/>
                    </a:cubicBezTo>
                    <a:cubicBezTo>
                      <a:pt x="117" y="174"/>
                      <a:pt x="117" y="174"/>
                      <a:pt x="118" y="177"/>
                    </a:cubicBezTo>
                    <a:cubicBezTo>
                      <a:pt x="126" y="175"/>
                      <a:pt x="133" y="172"/>
                      <a:pt x="139" y="168"/>
                    </a:cubicBezTo>
                    <a:cubicBezTo>
                      <a:pt x="141" y="162"/>
                      <a:pt x="143" y="153"/>
                      <a:pt x="143" y="142"/>
                    </a:cubicBezTo>
                    <a:cubicBezTo>
                      <a:pt x="138" y="140"/>
                      <a:pt x="135" y="136"/>
                      <a:pt x="134" y="132"/>
                    </a:cubicBezTo>
                    <a:cubicBezTo>
                      <a:pt x="126" y="132"/>
                      <a:pt x="118" y="132"/>
                      <a:pt x="110" y="131"/>
                    </a:cubicBezTo>
                    <a:cubicBezTo>
                      <a:pt x="110" y="140"/>
                      <a:pt x="112" y="149"/>
                      <a:pt x="114" y="160"/>
                    </a:cubicBezTo>
                    <a:cubicBezTo>
                      <a:pt x="116" y="161"/>
                      <a:pt x="119" y="163"/>
                      <a:pt x="119" y="166"/>
                    </a:cubicBezTo>
                    <a:close/>
                    <a:moveTo>
                      <a:pt x="175" y="126"/>
                    </a:moveTo>
                    <a:cubicBezTo>
                      <a:pt x="169" y="127"/>
                      <a:pt x="164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35"/>
                      <a:pt x="156" y="140"/>
                      <a:pt x="151" y="141"/>
                    </a:cubicBezTo>
                    <a:cubicBezTo>
                      <a:pt x="150" y="148"/>
                      <a:pt x="149" y="155"/>
                      <a:pt x="147" y="162"/>
                    </a:cubicBezTo>
                    <a:cubicBezTo>
                      <a:pt x="159" y="153"/>
                      <a:pt x="169" y="140"/>
                      <a:pt x="175" y="126"/>
                    </a:cubicBezTo>
                    <a:close/>
                    <a:moveTo>
                      <a:pt x="96" y="180"/>
                    </a:moveTo>
                    <a:cubicBezTo>
                      <a:pt x="101" y="180"/>
                      <a:pt x="106" y="179"/>
                      <a:pt x="112" y="178"/>
                    </a:cubicBezTo>
                    <a:cubicBezTo>
                      <a:pt x="111" y="177"/>
                      <a:pt x="111" y="175"/>
                      <a:pt x="110" y="173"/>
                    </a:cubicBezTo>
                    <a:cubicBezTo>
                      <a:pt x="110" y="173"/>
                      <a:pt x="110" y="173"/>
                      <a:pt x="110" y="173"/>
                    </a:cubicBezTo>
                    <a:cubicBezTo>
                      <a:pt x="106" y="173"/>
                      <a:pt x="103" y="170"/>
                      <a:pt x="103" y="166"/>
                    </a:cubicBezTo>
                    <a:cubicBezTo>
                      <a:pt x="103" y="164"/>
                      <a:pt x="104" y="162"/>
                      <a:pt x="107" y="160"/>
                    </a:cubicBezTo>
                    <a:cubicBezTo>
                      <a:pt x="104" y="150"/>
                      <a:pt x="103" y="140"/>
                      <a:pt x="103" y="131"/>
                    </a:cubicBezTo>
                    <a:cubicBezTo>
                      <a:pt x="90" y="129"/>
                      <a:pt x="78" y="126"/>
                      <a:pt x="67" y="123"/>
                    </a:cubicBezTo>
                    <a:cubicBezTo>
                      <a:pt x="65" y="126"/>
                      <a:pt x="61" y="129"/>
                      <a:pt x="56" y="129"/>
                    </a:cubicBezTo>
                    <a:cubicBezTo>
                      <a:pt x="53" y="129"/>
                      <a:pt x="51" y="128"/>
                      <a:pt x="48" y="127"/>
                    </a:cubicBezTo>
                    <a:cubicBezTo>
                      <a:pt x="43" y="134"/>
                      <a:pt x="38" y="143"/>
                      <a:pt x="34" y="154"/>
                    </a:cubicBezTo>
                    <a:cubicBezTo>
                      <a:pt x="50" y="170"/>
                      <a:pt x="71" y="180"/>
                      <a:pt x="96" y="180"/>
                    </a:cubicBezTo>
                    <a:close/>
                    <a:moveTo>
                      <a:pt x="15" y="121"/>
                    </a:moveTo>
                    <a:cubicBezTo>
                      <a:pt x="16" y="117"/>
                      <a:pt x="17" y="111"/>
                      <a:pt x="19" y="104"/>
                    </a:cubicBezTo>
                    <a:cubicBezTo>
                      <a:pt x="17" y="102"/>
                      <a:pt x="16" y="99"/>
                      <a:pt x="16" y="97"/>
                    </a:cubicBezTo>
                    <a:cubicBezTo>
                      <a:pt x="14" y="95"/>
                      <a:pt x="12" y="94"/>
                      <a:pt x="11" y="92"/>
                    </a:cubicBezTo>
                    <a:cubicBezTo>
                      <a:pt x="11" y="93"/>
                      <a:pt x="11" y="94"/>
                      <a:pt x="11" y="95"/>
                    </a:cubicBezTo>
                    <a:cubicBezTo>
                      <a:pt x="11" y="104"/>
                      <a:pt x="12" y="113"/>
                      <a:pt x="15" y="121"/>
                    </a:cubicBezTo>
                    <a:close/>
                    <a:moveTo>
                      <a:pt x="11" y="86"/>
                    </a:moveTo>
                    <a:cubicBezTo>
                      <a:pt x="13" y="87"/>
                      <a:pt x="15" y="89"/>
                      <a:pt x="18" y="90"/>
                    </a:cubicBezTo>
                    <a:cubicBezTo>
                      <a:pt x="20" y="88"/>
                      <a:pt x="23" y="86"/>
                      <a:pt x="26" y="86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34" y="71"/>
                      <a:pt x="45" y="54"/>
                      <a:pt x="62" y="40"/>
                    </a:cubicBezTo>
                    <a:cubicBezTo>
                      <a:pt x="62" y="39"/>
                      <a:pt x="62" y="38"/>
                      <a:pt x="62" y="37"/>
                    </a:cubicBezTo>
                    <a:cubicBezTo>
                      <a:pt x="62" y="36"/>
                      <a:pt x="62" y="36"/>
                      <a:pt x="62" y="35"/>
                    </a:cubicBezTo>
                    <a:cubicBezTo>
                      <a:pt x="56" y="33"/>
                      <a:pt x="49" y="31"/>
                      <a:pt x="42" y="29"/>
                    </a:cubicBezTo>
                    <a:cubicBezTo>
                      <a:pt x="25" y="43"/>
                      <a:pt x="14" y="63"/>
                      <a:pt x="11" y="86"/>
                    </a:cubicBezTo>
                    <a:close/>
                    <a:moveTo>
                      <a:pt x="49" y="24"/>
                    </a:moveTo>
                    <a:cubicBezTo>
                      <a:pt x="52" y="25"/>
                      <a:pt x="58" y="27"/>
                      <a:pt x="66" y="29"/>
                    </a:cubicBezTo>
                    <a:cubicBezTo>
                      <a:pt x="67" y="28"/>
                      <a:pt x="70" y="27"/>
                      <a:pt x="72" y="27"/>
                    </a:cubicBezTo>
                    <a:cubicBezTo>
                      <a:pt x="75" y="27"/>
                      <a:pt x="77" y="28"/>
                      <a:pt x="78" y="29"/>
                    </a:cubicBezTo>
                    <a:cubicBezTo>
                      <a:pt x="90" y="22"/>
                      <a:pt x="104" y="17"/>
                      <a:pt x="121" y="14"/>
                    </a:cubicBezTo>
                    <a:cubicBezTo>
                      <a:pt x="113" y="11"/>
                      <a:pt x="104" y="10"/>
                      <a:pt x="96" y="10"/>
                    </a:cubicBezTo>
                    <a:cubicBezTo>
                      <a:pt x="78" y="10"/>
                      <a:pt x="62" y="15"/>
                      <a:pt x="49" y="24"/>
                    </a:cubicBezTo>
                    <a:close/>
                    <a:moveTo>
                      <a:pt x="120" y="89"/>
                    </a:moveTo>
                    <a:cubicBezTo>
                      <a:pt x="110" y="89"/>
                      <a:pt x="102" y="81"/>
                      <a:pt x="102" y="71"/>
                    </a:cubicBezTo>
                    <a:cubicBezTo>
                      <a:pt x="102" y="62"/>
                      <a:pt x="110" y="54"/>
                      <a:pt x="120" y="54"/>
                    </a:cubicBezTo>
                    <a:cubicBezTo>
                      <a:pt x="130" y="54"/>
                      <a:pt x="138" y="62"/>
                      <a:pt x="138" y="71"/>
                    </a:cubicBezTo>
                    <a:cubicBezTo>
                      <a:pt x="138" y="81"/>
                      <a:pt x="130" y="89"/>
                      <a:pt x="120" y="89"/>
                    </a:cubicBezTo>
                    <a:close/>
                    <a:moveTo>
                      <a:pt x="120" y="60"/>
                    </a:moveTo>
                    <a:cubicBezTo>
                      <a:pt x="114" y="60"/>
                      <a:pt x="109" y="65"/>
                      <a:pt x="109" y="71"/>
                    </a:cubicBezTo>
                    <a:cubicBezTo>
                      <a:pt x="109" y="78"/>
                      <a:pt x="114" y="83"/>
                      <a:pt x="120" y="83"/>
                    </a:cubicBezTo>
                    <a:cubicBezTo>
                      <a:pt x="127" y="83"/>
                      <a:pt x="132" y="78"/>
                      <a:pt x="132" y="71"/>
                    </a:cubicBezTo>
                    <a:cubicBezTo>
                      <a:pt x="132" y="65"/>
                      <a:pt x="127" y="60"/>
                      <a:pt x="120" y="60"/>
                    </a:cubicBezTo>
                    <a:close/>
                    <a:moveTo>
                      <a:pt x="120" y="76"/>
                    </a:moveTo>
                    <a:cubicBezTo>
                      <a:pt x="117" y="76"/>
                      <a:pt x="115" y="74"/>
                      <a:pt x="115" y="71"/>
                    </a:cubicBezTo>
                    <a:cubicBezTo>
                      <a:pt x="115" y="67"/>
                      <a:pt x="117" y="65"/>
                      <a:pt x="120" y="65"/>
                    </a:cubicBezTo>
                    <a:cubicBezTo>
                      <a:pt x="123" y="65"/>
                      <a:pt x="126" y="67"/>
                      <a:pt x="126" y="71"/>
                    </a:cubicBezTo>
                    <a:cubicBezTo>
                      <a:pt x="126" y="74"/>
                      <a:pt x="123" y="76"/>
                      <a:pt x="12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7"/>
              <p:cNvSpPr>
                <a:spLocks noEditPoints="1"/>
              </p:cNvSpPr>
              <p:nvPr userDrawn="1"/>
            </p:nvSpPr>
            <p:spPr bwMode="auto">
              <a:xfrm rot="20917578">
                <a:off x="1875815" y="3105215"/>
                <a:ext cx="1121507" cy="1128650"/>
              </a:xfrm>
              <a:custGeom>
                <a:avLst/>
                <a:gdLst>
                  <a:gd name="T0" fmla="*/ 0 w 199"/>
                  <a:gd name="T1" fmla="*/ 74 h 200"/>
                  <a:gd name="T2" fmla="*/ 6 w 199"/>
                  <a:gd name="T3" fmla="*/ 103 h 200"/>
                  <a:gd name="T4" fmla="*/ 21 w 199"/>
                  <a:gd name="T5" fmla="*/ 127 h 200"/>
                  <a:gd name="T6" fmla="*/ 45 w 199"/>
                  <a:gd name="T7" fmla="*/ 143 h 200"/>
                  <a:gd name="T8" fmla="*/ 74 w 199"/>
                  <a:gd name="T9" fmla="*/ 149 h 200"/>
                  <a:gd name="T10" fmla="*/ 97 w 199"/>
                  <a:gd name="T11" fmla="*/ 145 h 200"/>
                  <a:gd name="T12" fmla="*/ 117 w 199"/>
                  <a:gd name="T13" fmla="*/ 135 h 200"/>
                  <a:gd name="T14" fmla="*/ 181 w 199"/>
                  <a:gd name="T15" fmla="*/ 200 h 200"/>
                  <a:gd name="T16" fmla="*/ 192 w 199"/>
                  <a:gd name="T17" fmla="*/ 194 h 200"/>
                  <a:gd name="T18" fmla="*/ 199 w 199"/>
                  <a:gd name="T19" fmla="*/ 181 h 200"/>
                  <a:gd name="T20" fmla="*/ 135 w 199"/>
                  <a:gd name="T21" fmla="*/ 117 h 200"/>
                  <a:gd name="T22" fmla="*/ 145 w 199"/>
                  <a:gd name="T23" fmla="*/ 97 h 200"/>
                  <a:gd name="T24" fmla="*/ 149 w 199"/>
                  <a:gd name="T25" fmla="*/ 74 h 200"/>
                  <a:gd name="T26" fmla="*/ 143 w 199"/>
                  <a:gd name="T27" fmla="*/ 45 h 200"/>
                  <a:gd name="T28" fmla="*/ 127 w 199"/>
                  <a:gd name="T29" fmla="*/ 22 h 200"/>
                  <a:gd name="T30" fmla="*/ 103 w 199"/>
                  <a:gd name="T31" fmla="*/ 6 h 200"/>
                  <a:gd name="T32" fmla="*/ 74 w 199"/>
                  <a:gd name="T33" fmla="*/ 0 h 200"/>
                  <a:gd name="T34" fmla="*/ 45 w 199"/>
                  <a:gd name="T35" fmla="*/ 6 h 200"/>
                  <a:gd name="T36" fmla="*/ 21 w 199"/>
                  <a:gd name="T37" fmla="*/ 22 h 200"/>
                  <a:gd name="T38" fmla="*/ 6 w 199"/>
                  <a:gd name="T39" fmla="*/ 45 h 200"/>
                  <a:gd name="T40" fmla="*/ 0 w 199"/>
                  <a:gd name="T41" fmla="*/ 74 h 200"/>
                  <a:gd name="T42" fmla="*/ 22 w 199"/>
                  <a:gd name="T43" fmla="*/ 74 h 200"/>
                  <a:gd name="T44" fmla="*/ 26 w 199"/>
                  <a:gd name="T45" fmla="*/ 54 h 200"/>
                  <a:gd name="T46" fmla="*/ 37 w 199"/>
                  <a:gd name="T47" fmla="*/ 37 h 200"/>
                  <a:gd name="T48" fmla="*/ 54 w 199"/>
                  <a:gd name="T49" fmla="*/ 26 h 200"/>
                  <a:gd name="T50" fmla="*/ 74 w 199"/>
                  <a:gd name="T51" fmla="*/ 22 h 200"/>
                  <a:gd name="T52" fmla="*/ 95 w 199"/>
                  <a:gd name="T53" fmla="*/ 26 h 200"/>
                  <a:gd name="T54" fmla="*/ 111 w 199"/>
                  <a:gd name="T55" fmla="*/ 37 h 200"/>
                  <a:gd name="T56" fmla="*/ 123 w 199"/>
                  <a:gd name="T57" fmla="*/ 54 h 200"/>
                  <a:gd name="T58" fmla="*/ 127 w 199"/>
                  <a:gd name="T59" fmla="*/ 74 h 200"/>
                  <a:gd name="T60" fmla="*/ 123 w 199"/>
                  <a:gd name="T61" fmla="*/ 95 h 200"/>
                  <a:gd name="T62" fmla="*/ 111 w 199"/>
                  <a:gd name="T63" fmla="*/ 112 h 200"/>
                  <a:gd name="T64" fmla="*/ 95 w 199"/>
                  <a:gd name="T65" fmla="*/ 123 h 200"/>
                  <a:gd name="T66" fmla="*/ 74 w 199"/>
                  <a:gd name="T67" fmla="*/ 127 h 200"/>
                  <a:gd name="T68" fmla="*/ 54 w 199"/>
                  <a:gd name="T69" fmla="*/ 123 h 200"/>
                  <a:gd name="T70" fmla="*/ 37 w 199"/>
                  <a:gd name="T71" fmla="*/ 112 h 200"/>
                  <a:gd name="T72" fmla="*/ 26 w 199"/>
                  <a:gd name="T73" fmla="*/ 95 h 200"/>
                  <a:gd name="T74" fmla="*/ 22 w 199"/>
                  <a:gd name="T75" fmla="*/ 7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9" h="200">
                    <a:moveTo>
                      <a:pt x="0" y="74"/>
                    </a:moveTo>
                    <a:cubicBezTo>
                      <a:pt x="0" y="85"/>
                      <a:pt x="2" y="94"/>
                      <a:pt x="6" y="103"/>
                    </a:cubicBezTo>
                    <a:cubicBezTo>
                      <a:pt x="9" y="112"/>
                      <a:pt x="15" y="120"/>
                      <a:pt x="21" y="127"/>
                    </a:cubicBezTo>
                    <a:cubicBezTo>
                      <a:pt x="28" y="134"/>
                      <a:pt x="36" y="139"/>
                      <a:pt x="45" y="143"/>
                    </a:cubicBezTo>
                    <a:cubicBezTo>
                      <a:pt x="54" y="147"/>
                      <a:pt x="64" y="149"/>
                      <a:pt x="74" y="149"/>
                    </a:cubicBezTo>
                    <a:cubicBezTo>
                      <a:pt x="82" y="149"/>
                      <a:pt x="90" y="148"/>
                      <a:pt x="97" y="145"/>
                    </a:cubicBezTo>
                    <a:cubicBezTo>
                      <a:pt x="104" y="143"/>
                      <a:pt x="111" y="140"/>
                      <a:pt x="117" y="135"/>
                    </a:cubicBezTo>
                    <a:cubicBezTo>
                      <a:pt x="181" y="200"/>
                      <a:pt x="181" y="200"/>
                      <a:pt x="181" y="200"/>
                    </a:cubicBezTo>
                    <a:cubicBezTo>
                      <a:pt x="185" y="199"/>
                      <a:pt x="189" y="197"/>
                      <a:pt x="192" y="194"/>
                    </a:cubicBezTo>
                    <a:cubicBezTo>
                      <a:pt x="196" y="191"/>
                      <a:pt x="198" y="186"/>
                      <a:pt x="199" y="181"/>
                    </a:cubicBezTo>
                    <a:cubicBezTo>
                      <a:pt x="135" y="117"/>
                      <a:pt x="135" y="117"/>
                      <a:pt x="135" y="117"/>
                    </a:cubicBezTo>
                    <a:cubicBezTo>
                      <a:pt x="139" y="111"/>
                      <a:pt x="143" y="104"/>
                      <a:pt x="145" y="97"/>
                    </a:cubicBezTo>
                    <a:cubicBezTo>
                      <a:pt x="147" y="90"/>
                      <a:pt x="149" y="82"/>
                      <a:pt x="149" y="74"/>
                    </a:cubicBezTo>
                    <a:cubicBezTo>
                      <a:pt x="149" y="64"/>
                      <a:pt x="147" y="55"/>
                      <a:pt x="143" y="45"/>
                    </a:cubicBezTo>
                    <a:cubicBezTo>
                      <a:pt x="139" y="36"/>
                      <a:pt x="133" y="29"/>
                      <a:pt x="127" y="22"/>
                    </a:cubicBezTo>
                    <a:cubicBezTo>
                      <a:pt x="120" y="15"/>
                      <a:pt x="112" y="10"/>
                      <a:pt x="103" y="6"/>
                    </a:cubicBezTo>
                    <a:cubicBezTo>
                      <a:pt x="94" y="2"/>
                      <a:pt x="84" y="0"/>
                      <a:pt x="74" y="0"/>
                    </a:cubicBezTo>
                    <a:cubicBezTo>
                      <a:pt x="64" y="0"/>
                      <a:pt x="54" y="2"/>
                      <a:pt x="45" y="6"/>
                    </a:cubicBezTo>
                    <a:cubicBezTo>
                      <a:pt x="36" y="10"/>
                      <a:pt x="28" y="15"/>
                      <a:pt x="21" y="22"/>
                    </a:cubicBezTo>
                    <a:cubicBezTo>
                      <a:pt x="15" y="29"/>
                      <a:pt x="9" y="36"/>
                      <a:pt x="6" y="45"/>
                    </a:cubicBezTo>
                    <a:cubicBezTo>
                      <a:pt x="2" y="55"/>
                      <a:pt x="0" y="64"/>
                      <a:pt x="0" y="74"/>
                    </a:cubicBezTo>
                    <a:close/>
                    <a:moveTo>
                      <a:pt x="22" y="74"/>
                    </a:moveTo>
                    <a:cubicBezTo>
                      <a:pt x="22" y="67"/>
                      <a:pt x="23" y="60"/>
                      <a:pt x="26" y="54"/>
                    </a:cubicBezTo>
                    <a:cubicBezTo>
                      <a:pt x="28" y="48"/>
                      <a:pt x="32" y="42"/>
                      <a:pt x="37" y="37"/>
                    </a:cubicBezTo>
                    <a:cubicBezTo>
                      <a:pt x="42" y="32"/>
                      <a:pt x="47" y="29"/>
                      <a:pt x="54" y="26"/>
                    </a:cubicBezTo>
                    <a:cubicBezTo>
                      <a:pt x="60" y="23"/>
                      <a:pt x="67" y="22"/>
                      <a:pt x="74" y="22"/>
                    </a:cubicBezTo>
                    <a:cubicBezTo>
                      <a:pt x="81" y="22"/>
                      <a:pt x="88" y="23"/>
                      <a:pt x="95" y="26"/>
                    </a:cubicBezTo>
                    <a:cubicBezTo>
                      <a:pt x="101" y="29"/>
                      <a:pt x="107" y="32"/>
                      <a:pt x="111" y="37"/>
                    </a:cubicBezTo>
                    <a:cubicBezTo>
                      <a:pt x="116" y="42"/>
                      <a:pt x="120" y="48"/>
                      <a:pt x="123" y="54"/>
                    </a:cubicBezTo>
                    <a:cubicBezTo>
                      <a:pt x="125" y="60"/>
                      <a:pt x="127" y="67"/>
                      <a:pt x="127" y="74"/>
                    </a:cubicBezTo>
                    <a:cubicBezTo>
                      <a:pt x="127" y="82"/>
                      <a:pt x="125" y="89"/>
                      <a:pt x="123" y="95"/>
                    </a:cubicBezTo>
                    <a:cubicBezTo>
                      <a:pt x="120" y="101"/>
                      <a:pt x="116" y="107"/>
                      <a:pt x="111" y="112"/>
                    </a:cubicBezTo>
                    <a:cubicBezTo>
                      <a:pt x="107" y="116"/>
                      <a:pt x="101" y="120"/>
                      <a:pt x="95" y="123"/>
                    </a:cubicBezTo>
                    <a:cubicBezTo>
                      <a:pt x="88" y="126"/>
                      <a:pt x="81" y="127"/>
                      <a:pt x="74" y="127"/>
                    </a:cubicBezTo>
                    <a:cubicBezTo>
                      <a:pt x="67" y="127"/>
                      <a:pt x="60" y="126"/>
                      <a:pt x="54" y="123"/>
                    </a:cubicBezTo>
                    <a:cubicBezTo>
                      <a:pt x="47" y="120"/>
                      <a:pt x="42" y="116"/>
                      <a:pt x="37" y="112"/>
                    </a:cubicBezTo>
                    <a:cubicBezTo>
                      <a:pt x="32" y="107"/>
                      <a:pt x="28" y="101"/>
                      <a:pt x="26" y="95"/>
                    </a:cubicBezTo>
                    <a:cubicBezTo>
                      <a:pt x="23" y="89"/>
                      <a:pt x="22" y="82"/>
                      <a:pt x="22" y="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8"/>
              <p:cNvSpPr>
                <a:spLocks noEditPoints="1"/>
              </p:cNvSpPr>
              <p:nvPr userDrawn="1"/>
            </p:nvSpPr>
            <p:spPr bwMode="auto">
              <a:xfrm rot="1835288">
                <a:off x="1076582" y="3118929"/>
                <a:ext cx="560269" cy="525991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9"/>
              <p:cNvSpPr>
                <a:spLocks noEditPoints="1"/>
              </p:cNvSpPr>
              <p:nvPr userDrawn="1"/>
            </p:nvSpPr>
            <p:spPr bwMode="auto">
              <a:xfrm rot="1092998">
                <a:off x="2033935" y="2406770"/>
                <a:ext cx="750888" cy="511175"/>
              </a:xfrm>
              <a:custGeom>
                <a:avLst/>
                <a:gdLst>
                  <a:gd name="T0" fmla="*/ 199 w 200"/>
                  <a:gd name="T1" fmla="*/ 32 h 136"/>
                  <a:gd name="T2" fmla="*/ 199 w 200"/>
                  <a:gd name="T3" fmla="*/ 31 h 136"/>
                  <a:gd name="T4" fmla="*/ 0 w 200"/>
                  <a:gd name="T5" fmla="*/ 31 h 136"/>
                  <a:gd name="T6" fmla="*/ 0 w 200"/>
                  <a:gd name="T7" fmla="*/ 18 h 136"/>
                  <a:gd name="T8" fmla="*/ 18 w 200"/>
                  <a:gd name="T9" fmla="*/ 0 h 136"/>
                  <a:gd name="T10" fmla="*/ 181 w 200"/>
                  <a:gd name="T11" fmla="*/ 0 h 136"/>
                  <a:gd name="T12" fmla="*/ 199 w 200"/>
                  <a:gd name="T13" fmla="*/ 18 h 136"/>
                  <a:gd name="T14" fmla="*/ 199 w 200"/>
                  <a:gd name="T15" fmla="*/ 32 h 136"/>
                  <a:gd name="T16" fmla="*/ 200 w 200"/>
                  <a:gd name="T17" fmla="*/ 64 h 136"/>
                  <a:gd name="T18" fmla="*/ 200 w 200"/>
                  <a:gd name="T19" fmla="*/ 119 h 136"/>
                  <a:gd name="T20" fmla="*/ 181 w 200"/>
                  <a:gd name="T21" fmla="*/ 136 h 136"/>
                  <a:gd name="T22" fmla="*/ 18 w 200"/>
                  <a:gd name="T23" fmla="*/ 136 h 136"/>
                  <a:gd name="T24" fmla="*/ 0 w 200"/>
                  <a:gd name="T25" fmla="*/ 119 h 136"/>
                  <a:gd name="T26" fmla="*/ 0 w 200"/>
                  <a:gd name="T27" fmla="*/ 64 h 136"/>
                  <a:gd name="T28" fmla="*/ 200 w 200"/>
                  <a:gd name="T29" fmla="*/ 64 h 136"/>
                  <a:gd name="T30" fmla="*/ 76 w 200"/>
                  <a:gd name="T31" fmla="*/ 88 h 136"/>
                  <a:gd name="T32" fmla="*/ 48 w 200"/>
                  <a:gd name="T33" fmla="*/ 88 h 136"/>
                  <a:gd name="T34" fmla="*/ 48 w 200"/>
                  <a:gd name="T35" fmla="*/ 100 h 136"/>
                  <a:gd name="T36" fmla="*/ 76 w 200"/>
                  <a:gd name="T37" fmla="*/ 100 h 136"/>
                  <a:gd name="T38" fmla="*/ 76 w 200"/>
                  <a:gd name="T39" fmla="*/ 88 h 136"/>
                  <a:gd name="T40" fmla="*/ 112 w 200"/>
                  <a:gd name="T41" fmla="*/ 88 h 136"/>
                  <a:gd name="T42" fmla="*/ 88 w 200"/>
                  <a:gd name="T43" fmla="*/ 88 h 136"/>
                  <a:gd name="T44" fmla="*/ 88 w 200"/>
                  <a:gd name="T45" fmla="*/ 100 h 136"/>
                  <a:gd name="T46" fmla="*/ 112 w 200"/>
                  <a:gd name="T47" fmla="*/ 100 h 136"/>
                  <a:gd name="T48" fmla="*/ 112 w 200"/>
                  <a:gd name="T49" fmla="*/ 88 h 136"/>
                  <a:gd name="T50" fmla="*/ 152 w 200"/>
                  <a:gd name="T51" fmla="*/ 88 h 136"/>
                  <a:gd name="T52" fmla="*/ 120 w 200"/>
                  <a:gd name="T53" fmla="*/ 88 h 136"/>
                  <a:gd name="T54" fmla="*/ 120 w 200"/>
                  <a:gd name="T55" fmla="*/ 100 h 136"/>
                  <a:gd name="T56" fmla="*/ 152 w 200"/>
                  <a:gd name="T57" fmla="*/ 100 h 136"/>
                  <a:gd name="T58" fmla="*/ 152 w 200"/>
                  <a:gd name="T59" fmla="*/ 88 h 136"/>
                  <a:gd name="T60" fmla="*/ 12 w 200"/>
                  <a:gd name="T61" fmla="*/ 119 h 136"/>
                  <a:gd name="T62" fmla="*/ 152 w 200"/>
                  <a:gd name="T63" fmla="*/ 119 h 136"/>
                  <a:gd name="T64" fmla="*/ 152 w 200"/>
                  <a:gd name="T65" fmla="*/ 108 h 136"/>
                  <a:gd name="T66" fmla="*/ 12 w 200"/>
                  <a:gd name="T67" fmla="*/ 108 h 136"/>
                  <a:gd name="T68" fmla="*/ 12 w 200"/>
                  <a:gd name="T69" fmla="*/ 119 h 136"/>
                  <a:gd name="T70" fmla="*/ 12 w 200"/>
                  <a:gd name="T71" fmla="*/ 100 h 136"/>
                  <a:gd name="T72" fmla="*/ 40 w 200"/>
                  <a:gd name="T73" fmla="*/ 100 h 136"/>
                  <a:gd name="T74" fmla="*/ 40 w 200"/>
                  <a:gd name="T75" fmla="*/ 88 h 136"/>
                  <a:gd name="T76" fmla="*/ 12 w 200"/>
                  <a:gd name="T77" fmla="*/ 88 h 136"/>
                  <a:gd name="T78" fmla="*/ 12 w 200"/>
                  <a:gd name="T79" fmla="*/ 10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0" h="136">
                    <a:moveTo>
                      <a:pt x="199" y="32"/>
                    </a:moveTo>
                    <a:cubicBezTo>
                      <a:pt x="199" y="31"/>
                      <a:pt x="199" y="31"/>
                      <a:pt x="199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91" y="0"/>
                      <a:pt x="199" y="8"/>
                      <a:pt x="199" y="18"/>
                    </a:cubicBezTo>
                    <a:cubicBezTo>
                      <a:pt x="199" y="32"/>
                      <a:pt x="199" y="32"/>
                      <a:pt x="199" y="32"/>
                    </a:cubicBezTo>
                    <a:close/>
                    <a:moveTo>
                      <a:pt x="200" y="64"/>
                    </a:moveTo>
                    <a:cubicBezTo>
                      <a:pt x="200" y="119"/>
                      <a:pt x="200" y="119"/>
                      <a:pt x="200" y="119"/>
                    </a:cubicBezTo>
                    <a:cubicBezTo>
                      <a:pt x="200" y="129"/>
                      <a:pt x="191" y="136"/>
                      <a:pt x="181" y="136"/>
                    </a:cubicBezTo>
                    <a:cubicBezTo>
                      <a:pt x="18" y="136"/>
                      <a:pt x="18" y="136"/>
                      <a:pt x="18" y="136"/>
                    </a:cubicBezTo>
                    <a:cubicBezTo>
                      <a:pt x="8" y="136"/>
                      <a:pt x="0" y="129"/>
                      <a:pt x="0" y="119"/>
                    </a:cubicBezTo>
                    <a:cubicBezTo>
                      <a:pt x="0" y="64"/>
                      <a:pt x="0" y="64"/>
                      <a:pt x="0" y="64"/>
                    </a:cubicBezTo>
                    <a:lnTo>
                      <a:pt x="200" y="64"/>
                    </a:lnTo>
                    <a:close/>
                    <a:moveTo>
                      <a:pt x="76" y="88"/>
                    </a:moveTo>
                    <a:cubicBezTo>
                      <a:pt x="48" y="88"/>
                      <a:pt x="48" y="88"/>
                      <a:pt x="48" y="88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76" y="100"/>
                      <a:pt x="76" y="100"/>
                      <a:pt x="76" y="100"/>
                    </a:cubicBezTo>
                    <a:lnTo>
                      <a:pt x="76" y="88"/>
                    </a:lnTo>
                    <a:close/>
                    <a:moveTo>
                      <a:pt x="112" y="88"/>
                    </a:move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100"/>
                      <a:pt x="88" y="100"/>
                      <a:pt x="88" y="100"/>
                    </a:cubicBezTo>
                    <a:cubicBezTo>
                      <a:pt x="112" y="100"/>
                      <a:pt x="112" y="100"/>
                      <a:pt x="112" y="100"/>
                    </a:cubicBezTo>
                    <a:lnTo>
                      <a:pt x="112" y="88"/>
                    </a:lnTo>
                    <a:close/>
                    <a:moveTo>
                      <a:pt x="152" y="88"/>
                    </a:moveTo>
                    <a:cubicBezTo>
                      <a:pt x="120" y="88"/>
                      <a:pt x="120" y="88"/>
                      <a:pt x="120" y="88"/>
                    </a:cubicBezTo>
                    <a:cubicBezTo>
                      <a:pt x="120" y="100"/>
                      <a:pt x="120" y="100"/>
                      <a:pt x="120" y="100"/>
                    </a:cubicBezTo>
                    <a:cubicBezTo>
                      <a:pt x="152" y="100"/>
                      <a:pt x="152" y="100"/>
                      <a:pt x="152" y="100"/>
                    </a:cubicBezTo>
                    <a:lnTo>
                      <a:pt x="152" y="88"/>
                    </a:lnTo>
                    <a:close/>
                    <a:moveTo>
                      <a:pt x="12" y="119"/>
                    </a:moveTo>
                    <a:cubicBezTo>
                      <a:pt x="152" y="119"/>
                      <a:pt x="152" y="119"/>
                      <a:pt x="152" y="119"/>
                    </a:cubicBezTo>
                    <a:cubicBezTo>
                      <a:pt x="152" y="108"/>
                      <a:pt x="152" y="108"/>
                      <a:pt x="152" y="108"/>
                    </a:cubicBezTo>
                    <a:cubicBezTo>
                      <a:pt x="12" y="108"/>
                      <a:pt x="12" y="108"/>
                      <a:pt x="12" y="108"/>
                    </a:cubicBezTo>
                    <a:lnTo>
                      <a:pt x="12" y="119"/>
                    </a:lnTo>
                    <a:close/>
                    <a:moveTo>
                      <a:pt x="12" y="100"/>
                    </a:move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12" y="88"/>
                      <a:pt x="12" y="88"/>
                      <a:pt x="12" y="88"/>
                    </a:cubicBezTo>
                    <a:lnTo>
                      <a:pt x="12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36"/>
              <p:cNvSpPr>
                <a:spLocks noEditPoints="1"/>
              </p:cNvSpPr>
              <p:nvPr userDrawn="1"/>
            </p:nvSpPr>
            <p:spPr bwMode="auto">
              <a:xfrm>
                <a:off x="3836587" y="1107047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38"/>
              <p:cNvSpPr/>
              <p:nvPr userDrawn="1"/>
            </p:nvSpPr>
            <p:spPr bwMode="auto">
              <a:xfrm rot="3939485">
                <a:off x="3132745" y="3840021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39"/>
              <p:cNvSpPr>
                <a:spLocks noEditPoints="1"/>
              </p:cNvSpPr>
              <p:nvPr userDrawn="1"/>
            </p:nvSpPr>
            <p:spPr bwMode="auto">
              <a:xfrm rot="5400000">
                <a:off x="6780903" y="1308207"/>
                <a:ext cx="725487" cy="766763"/>
              </a:xfrm>
              <a:custGeom>
                <a:avLst/>
                <a:gdLst>
                  <a:gd name="T0" fmla="*/ 32 w 193"/>
                  <a:gd name="T1" fmla="*/ 24 h 204"/>
                  <a:gd name="T2" fmla="*/ 73 w 193"/>
                  <a:gd name="T3" fmla="*/ 81 h 204"/>
                  <a:gd name="T4" fmla="*/ 68 w 193"/>
                  <a:gd name="T5" fmla="*/ 60 h 204"/>
                  <a:gd name="T6" fmla="*/ 75 w 193"/>
                  <a:gd name="T7" fmla="*/ 47 h 204"/>
                  <a:gd name="T8" fmla="*/ 92 w 193"/>
                  <a:gd name="T9" fmla="*/ 58 h 204"/>
                  <a:gd name="T10" fmla="*/ 99 w 193"/>
                  <a:gd name="T11" fmla="*/ 56 h 204"/>
                  <a:gd name="T12" fmla="*/ 100 w 193"/>
                  <a:gd name="T13" fmla="*/ 42 h 204"/>
                  <a:gd name="T14" fmla="*/ 117 w 193"/>
                  <a:gd name="T15" fmla="*/ 44 h 204"/>
                  <a:gd name="T16" fmla="*/ 119 w 193"/>
                  <a:gd name="T17" fmla="*/ 48 h 204"/>
                  <a:gd name="T18" fmla="*/ 125 w 193"/>
                  <a:gd name="T19" fmla="*/ 57 h 204"/>
                  <a:gd name="T20" fmla="*/ 126 w 193"/>
                  <a:gd name="T21" fmla="*/ 53 h 204"/>
                  <a:gd name="T22" fmla="*/ 137 w 193"/>
                  <a:gd name="T23" fmla="*/ 47 h 204"/>
                  <a:gd name="T24" fmla="*/ 161 w 193"/>
                  <a:gd name="T25" fmla="*/ 132 h 204"/>
                  <a:gd name="T26" fmla="*/ 121 w 193"/>
                  <a:gd name="T27" fmla="*/ 185 h 204"/>
                  <a:gd name="T28" fmla="*/ 76 w 193"/>
                  <a:gd name="T29" fmla="*/ 151 h 204"/>
                  <a:gd name="T30" fmla="*/ 21 w 193"/>
                  <a:gd name="T31" fmla="*/ 131 h 204"/>
                  <a:gd name="T32" fmla="*/ 34 w 193"/>
                  <a:gd name="T33" fmla="*/ 122 h 204"/>
                  <a:gd name="T34" fmla="*/ 64 w 193"/>
                  <a:gd name="T35" fmla="*/ 125 h 204"/>
                  <a:gd name="T36" fmla="*/ 17 w 193"/>
                  <a:gd name="T37" fmla="*/ 33 h 204"/>
                  <a:gd name="T38" fmla="*/ 20 w 193"/>
                  <a:gd name="T39" fmla="*/ 19 h 204"/>
                  <a:gd name="T40" fmla="*/ 12 w 193"/>
                  <a:gd name="T41" fmla="*/ 7 h 204"/>
                  <a:gd name="T42" fmla="*/ 6 w 193"/>
                  <a:gd name="T43" fmla="*/ 40 h 204"/>
                  <a:gd name="T44" fmla="*/ 45 w 193"/>
                  <a:gd name="T45" fmla="*/ 109 h 204"/>
                  <a:gd name="T46" fmla="*/ 19 w 193"/>
                  <a:gd name="T47" fmla="*/ 111 h 204"/>
                  <a:gd name="T48" fmla="*/ 27 w 193"/>
                  <a:gd name="T49" fmla="*/ 157 h 204"/>
                  <a:gd name="T50" fmla="*/ 99 w 193"/>
                  <a:gd name="T51" fmla="*/ 175 h 204"/>
                  <a:gd name="T52" fmla="*/ 116 w 193"/>
                  <a:gd name="T53" fmla="*/ 204 h 204"/>
                  <a:gd name="T54" fmla="*/ 181 w 193"/>
                  <a:gd name="T55" fmla="*/ 166 h 204"/>
                  <a:gd name="T56" fmla="*/ 186 w 193"/>
                  <a:gd name="T57" fmla="*/ 147 h 204"/>
                  <a:gd name="T58" fmla="*/ 161 w 193"/>
                  <a:gd name="T59" fmla="*/ 61 h 204"/>
                  <a:gd name="T60" fmla="*/ 161 w 193"/>
                  <a:gd name="T61" fmla="*/ 60 h 204"/>
                  <a:gd name="T62" fmla="*/ 155 w 193"/>
                  <a:gd name="T63" fmla="*/ 44 h 204"/>
                  <a:gd name="T64" fmla="*/ 128 w 193"/>
                  <a:gd name="T65" fmla="*/ 33 h 204"/>
                  <a:gd name="T66" fmla="*/ 93 w 193"/>
                  <a:gd name="T67" fmla="*/ 30 h 204"/>
                  <a:gd name="T68" fmla="*/ 68 w 193"/>
                  <a:gd name="T69" fmla="*/ 35 h 204"/>
                  <a:gd name="T70" fmla="*/ 59 w 193"/>
                  <a:gd name="T71" fmla="*/ 41 h 204"/>
                  <a:gd name="T72" fmla="*/ 44 w 193"/>
                  <a:gd name="T73" fmla="*/ 16 h 204"/>
                  <a:gd name="T74" fmla="*/ 13 w 193"/>
                  <a:gd name="T75" fmla="*/ 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93" h="204">
                    <a:moveTo>
                      <a:pt x="20" y="19"/>
                    </a:moveTo>
                    <a:cubicBezTo>
                      <a:pt x="25" y="16"/>
                      <a:pt x="29" y="19"/>
                      <a:pt x="32" y="24"/>
                    </a:cubicBezTo>
                    <a:cubicBezTo>
                      <a:pt x="32" y="24"/>
                      <a:pt x="65" y="79"/>
                      <a:pt x="65" y="80"/>
                    </a:cubicBezTo>
                    <a:cubicBezTo>
                      <a:pt x="67" y="83"/>
                      <a:pt x="71" y="82"/>
                      <a:pt x="73" y="81"/>
                    </a:cubicBezTo>
                    <a:cubicBezTo>
                      <a:pt x="75" y="79"/>
                      <a:pt x="77" y="75"/>
                      <a:pt x="74" y="69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5" y="56"/>
                      <a:pt x="68" y="52"/>
                      <a:pt x="73" y="48"/>
                    </a:cubicBezTo>
                    <a:cubicBezTo>
                      <a:pt x="73" y="48"/>
                      <a:pt x="74" y="47"/>
                      <a:pt x="75" y="47"/>
                    </a:cubicBezTo>
                    <a:cubicBezTo>
                      <a:pt x="79" y="45"/>
                      <a:pt x="83" y="44"/>
                      <a:pt x="86" y="4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4" y="61"/>
                      <a:pt x="96" y="61"/>
                      <a:pt x="97" y="61"/>
                    </a:cubicBezTo>
                    <a:cubicBezTo>
                      <a:pt x="99" y="60"/>
                      <a:pt x="99" y="56"/>
                      <a:pt x="99" y="56"/>
                    </a:cubicBezTo>
                    <a:cubicBezTo>
                      <a:pt x="97" y="51"/>
                      <a:pt x="97" y="51"/>
                      <a:pt x="97" y="51"/>
                    </a:cubicBezTo>
                    <a:cubicBezTo>
                      <a:pt x="96" y="47"/>
                      <a:pt x="97" y="44"/>
                      <a:pt x="100" y="42"/>
                    </a:cubicBezTo>
                    <a:cubicBezTo>
                      <a:pt x="101" y="42"/>
                      <a:pt x="102" y="41"/>
                      <a:pt x="104" y="41"/>
                    </a:cubicBezTo>
                    <a:cubicBezTo>
                      <a:pt x="109" y="39"/>
                      <a:pt x="115" y="38"/>
                      <a:pt x="117" y="44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19" y="48"/>
                      <a:pt x="119" y="48"/>
                    </a:cubicBezTo>
                    <a:cubicBezTo>
                      <a:pt x="119" y="48"/>
                      <a:pt x="121" y="60"/>
                      <a:pt x="124" y="59"/>
                    </a:cubicBezTo>
                    <a:cubicBezTo>
                      <a:pt x="124" y="58"/>
                      <a:pt x="125" y="58"/>
                      <a:pt x="125" y="57"/>
                    </a:cubicBezTo>
                    <a:cubicBezTo>
                      <a:pt x="125" y="57"/>
                      <a:pt x="125" y="57"/>
                      <a:pt x="125" y="57"/>
                    </a:cubicBezTo>
                    <a:cubicBezTo>
                      <a:pt x="126" y="53"/>
                      <a:pt x="126" y="53"/>
                      <a:pt x="126" y="53"/>
                    </a:cubicBezTo>
                    <a:cubicBezTo>
                      <a:pt x="126" y="50"/>
                      <a:pt x="127" y="49"/>
                      <a:pt x="128" y="48"/>
                    </a:cubicBezTo>
                    <a:cubicBezTo>
                      <a:pt x="130" y="47"/>
                      <a:pt x="134" y="47"/>
                      <a:pt x="137" y="47"/>
                    </a:cubicBezTo>
                    <a:cubicBezTo>
                      <a:pt x="143" y="47"/>
                      <a:pt x="144" y="53"/>
                      <a:pt x="147" y="64"/>
                    </a:cubicBezTo>
                    <a:cubicBezTo>
                      <a:pt x="161" y="132"/>
                      <a:pt x="161" y="132"/>
                      <a:pt x="161" y="132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21" y="185"/>
                      <a:pt x="121" y="185"/>
                      <a:pt x="121" y="185"/>
                    </a:cubicBezTo>
                    <a:cubicBezTo>
                      <a:pt x="108" y="162"/>
                      <a:pt x="108" y="162"/>
                      <a:pt x="108" y="162"/>
                    </a:cubicBezTo>
                    <a:cubicBezTo>
                      <a:pt x="108" y="162"/>
                      <a:pt x="94" y="162"/>
                      <a:pt x="76" y="151"/>
                    </a:cubicBezTo>
                    <a:cubicBezTo>
                      <a:pt x="30" y="143"/>
                      <a:pt x="30" y="143"/>
                      <a:pt x="30" y="143"/>
                    </a:cubicBezTo>
                    <a:cubicBezTo>
                      <a:pt x="24" y="142"/>
                      <a:pt x="20" y="136"/>
                      <a:pt x="21" y="131"/>
                    </a:cubicBezTo>
                    <a:cubicBezTo>
                      <a:pt x="22" y="127"/>
                      <a:pt x="24" y="125"/>
                      <a:pt x="26" y="123"/>
                    </a:cubicBezTo>
                    <a:cubicBezTo>
                      <a:pt x="29" y="122"/>
                      <a:pt x="31" y="121"/>
                      <a:pt x="34" y="122"/>
                    </a:cubicBezTo>
                    <a:cubicBezTo>
                      <a:pt x="60" y="125"/>
                      <a:pt x="60" y="125"/>
                      <a:pt x="60" y="125"/>
                    </a:cubicBezTo>
                    <a:cubicBezTo>
                      <a:pt x="62" y="125"/>
                      <a:pt x="63" y="125"/>
                      <a:pt x="64" y="125"/>
                    </a:cubicBezTo>
                    <a:cubicBezTo>
                      <a:pt x="68" y="123"/>
                      <a:pt x="64" y="113"/>
                      <a:pt x="52" y="9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4" y="28"/>
                      <a:pt x="15" y="22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moveTo>
                      <a:pt x="13" y="7"/>
                    </a:moveTo>
                    <a:cubicBezTo>
                      <a:pt x="13" y="7"/>
                      <a:pt x="13" y="7"/>
                      <a:pt x="12" y="7"/>
                    </a:cubicBezTo>
                    <a:cubicBezTo>
                      <a:pt x="7" y="11"/>
                      <a:pt x="3" y="16"/>
                      <a:pt x="1" y="22"/>
                    </a:cubicBezTo>
                    <a:cubicBezTo>
                      <a:pt x="0" y="29"/>
                      <a:pt x="3" y="34"/>
                      <a:pt x="6" y="40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3" y="102"/>
                      <a:pt x="44" y="106"/>
                      <a:pt x="45" y="109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0" y="107"/>
                      <a:pt x="24" y="108"/>
                      <a:pt x="19" y="111"/>
                    </a:cubicBezTo>
                    <a:cubicBezTo>
                      <a:pt x="13" y="115"/>
                      <a:pt x="9" y="121"/>
                      <a:pt x="7" y="128"/>
                    </a:cubicBezTo>
                    <a:cubicBezTo>
                      <a:pt x="5" y="142"/>
                      <a:pt x="14" y="154"/>
                      <a:pt x="27" y="157"/>
                    </a:cubicBezTo>
                    <a:cubicBezTo>
                      <a:pt x="71" y="165"/>
                      <a:pt x="71" y="165"/>
                      <a:pt x="71" y="165"/>
                    </a:cubicBezTo>
                    <a:cubicBezTo>
                      <a:pt x="82" y="171"/>
                      <a:pt x="92" y="174"/>
                      <a:pt x="99" y="175"/>
                    </a:cubicBezTo>
                    <a:cubicBezTo>
                      <a:pt x="109" y="192"/>
                      <a:pt x="109" y="192"/>
                      <a:pt x="109" y="192"/>
                    </a:cubicBezTo>
                    <a:cubicBezTo>
                      <a:pt x="116" y="204"/>
                      <a:pt x="116" y="204"/>
                      <a:pt x="116" y="20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81" y="166"/>
                      <a:pt x="181" y="166"/>
                      <a:pt x="181" y="166"/>
                    </a:cubicBezTo>
                    <a:cubicBezTo>
                      <a:pt x="193" y="159"/>
                      <a:pt x="193" y="159"/>
                      <a:pt x="193" y="159"/>
                    </a:cubicBezTo>
                    <a:cubicBezTo>
                      <a:pt x="186" y="147"/>
                      <a:pt x="186" y="147"/>
                      <a:pt x="186" y="147"/>
                    </a:cubicBezTo>
                    <a:cubicBezTo>
                      <a:pt x="175" y="127"/>
                      <a:pt x="175" y="127"/>
                      <a:pt x="175" y="127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61" y="60"/>
                      <a:pt x="161" y="60"/>
                      <a:pt x="161" y="60"/>
                    </a:cubicBezTo>
                    <a:cubicBezTo>
                      <a:pt x="160" y="58"/>
                      <a:pt x="160" y="58"/>
                      <a:pt x="160" y="58"/>
                    </a:cubicBezTo>
                    <a:cubicBezTo>
                      <a:pt x="159" y="53"/>
                      <a:pt x="157" y="48"/>
                      <a:pt x="155" y="44"/>
                    </a:cubicBezTo>
                    <a:cubicBezTo>
                      <a:pt x="150" y="35"/>
                      <a:pt x="142" y="33"/>
                      <a:pt x="137" y="33"/>
                    </a:cubicBezTo>
                    <a:cubicBezTo>
                      <a:pt x="134" y="33"/>
                      <a:pt x="131" y="33"/>
                      <a:pt x="128" y="33"/>
                    </a:cubicBezTo>
                    <a:cubicBezTo>
                      <a:pt x="123" y="27"/>
                      <a:pt x="113" y="23"/>
                      <a:pt x="99" y="28"/>
                    </a:cubicBezTo>
                    <a:cubicBezTo>
                      <a:pt x="97" y="28"/>
                      <a:pt x="95" y="29"/>
                      <a:pt x="93" y="30"/>
                    </a:cubicBezTo>
                    <a:cubicBezTo>
                      <a:pt x="92" y="31"/>
                      <a:pt x="90" y="32"/>
                      <a:pt x="89" y="33"/>
                    </a:cubicBezTo>
                    <a:cubicBezTo>
                      <a:pt x="84" y="30"/>
                      <a:pt x="76" y="30"/>
                      <a:pt x="68" y="35"/>
                    </a:cubicBezTo>
                    <a:cubicBezTo>
                      <a:pt x="67" y="35"/>
                      <a:pt x="64" y="37"/>
                      <a:pt x="63" y="38"/>
                    </a:cubicBezTo>
                    <a:cubicBezTo>
                      <a:pt x="61" y="39"/>
                      <a:pt x="60" y="40"/>
                      <a:pt x="59" y="41"/>
                    </a:cubicBezTo>
                    <a:cubicBezTo>
                      <a:pt x="52" y="30"/>
                      <a:pt x="46" y="19"/>
                      <a:pt x="44" y="17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37" y="5"/>
                      <a:pt x="25" y="0"/>
                      <a:pt x="13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0"/>
              <p:cNvSpPr>
                <a:spLocks noEditPoints="1"/>
              </p:cNvSpPr>
              <p:nvPr userDrawn="1"/>
            </p:nvSpPr>
            <p:spPr bwMode="auto">
              <a:xfrm rot="4136281">
                <a:off x="8327172" y="6034619"/>
                <a:ext cx="676275" cy="749300"/>
              </a:xfrm>
              <a:custGeom>
                <a:avLst/>
                <a:gdLst>
                  <a:gd name="T0" fmla="*/ 96 w 180"/>
                  <a:gd name="T1" fmla="*/ 21 h 199"/>
                  <a:gd name="T2" fmla="*/ 104 w 180"/>
                  <a:gd name="T3" fmla="*/ 88 h 199"/>
                  <a:gd name="T4" fmla="*/ 116 w 180"/>
                  <a:gd name="T5" fmla="*/ 33 h 199"/>
                  <a:gd name="T6" fmla="*/ 127 w 180"/>
                  <a:gd name="T7" fmla="*/ 26 h 199"/>
                  <a:gd name="T8" fmla="*/ 126 w 180"/>
                  <a:gd name="T9" fmla="*/ 87 h 199"/>
                  <a:gd name="T10" fmla="*/ 126 w 180"/>
                  <a:gd name="T11" fmla="*/ 87 h 199"/>
                  <a:gd name="T12" fmla="*/ 129 w 180"/>
                  <a:gd name="T13" fmla="*/ 94 h 199"/>
                  <a:gd name="T14" fmla="*/ 132 w 180"/>
                  <a:gd name="T15" fmla="*/ 91 h 199"/>
                  <a:gd name="T16" fmla="*/ 155 w 180"/>
                  <a:gd name="T17" fmla="*/ 54 h 199"/>
                  <a:gd name="T18" fmla="*/ 163 w 180"/>
                  <a:gd name="T19" fmla="*/ 69 h 199"/>
                  <a:gd name="T20" fmla="*/ 120 w 180"/>
                  <a:gd name="T21" fmla="*/ 170 h 199"/>
                  <a:gd name="T22" fmla="*/ 68 w 180"/>
                  <a:gd name="T23" fmla="*/ 187 h 199"/>
                  <a:gd name="T24" fmla="*/ 47 w 180"/>
                  <a:gd name="T25" fmla="*/ 147 h 199"/>
                  <a:gd name="T26" fmla="*/ 15 w 180"/>
                  <a:gd name="T27" fmla="*/ 107 h 199"/>
                  <a:gd name="T28" fmla="*/ 28 w 180"/>
                  <a:gd name="T29" fmla="*/ 106 h 199"/>
                  <a:gd name="T30" fmla="*/ 52 w 180"/>
                  <a:gd name="T31" fmla="*/ 122 h 199"/>
                  <a:gd name="T32" fmla="*/ 39 w 180"/>
                  <a:gd name="T33" fmla="*/ 42 h 199"/>
                  <a:gd name="T34" fmla="*/ 48 w 180"/>
                  <a:gd name="T35" fmla="*/ 29 h 199"/>
                  <a:gd name="T36" fmla="*/ 72 w 180"/>
                  <a:gd name="T37" fmla="*/ 85 h 199"/>
                  <a:gd name="T38" fmla="*/ 79 w 180"/>
                  <a:gd name="T39" fmla="*/ 94 h 199"/>
                  <a:gd name="T40" fmla="*/ 77 w 180"/>
                  <a:gd name="T41" fmla="*/ 23 h 199"/>
                  <a:gd name="T42" fmla="*/ 86 w 180"/>
                  <a:gd name="T43" fmla="*/ 13 h 199"/>
                  <a:gd name="T44" fmla="*/ 85 w 180"/>
                  <a:gd name="T45" fmla="*/ 0 h 199"/>
                  <a:gd name="T46" fmla="*/ 65 w 180"/>
                  <a:gd name="T47" fmla="*/ 24 h 199"/>
                  <a:gd name="T48" fmla="*/ 42 w 180"/>
                  <a:gd name="T49" fmla="*/ 18 h 199"/>
                  <a:gd name="T50" fmla="*/ 28 w 180"/>
                  <a:gd name="T51" fmla="*/ 45 h 199"/>
                  <a:gd name="T52" fmla="*/ 45 w 180"/>
                  <a:gd name="T53" fmla="*/ 103 h 199"/>
                  <a:gd name="T54" fmla="*/ 22 w 180"/>
                  <a:gd name="T55" fmla="*/ 91 h 199"/>
                  <a:gd name="T56" fmla="*/ 5 w 180"/>
                  <a:gd name="T57" fmla="*/ 99 h 199"/>
                  <a:gd name="T58" fmla="*/ 8 w 180"/>
                  <a:gd name="T59" fmla="*/ 129 h 199"/>
                  <a:gd name="T60" fmla="*/ 55 w 180"/>
                  <a:gd name="T61" fmla="*/ 175 h 199"/>
                  <a:gd name="T62" fmla="*/ 56 w 180"/>
                  <a:gd name="T63" fmla="*/ 199 h 199"/>
                  <a:gd name="T64" fmla="*/ 119 w 180"/>
                  <a:gd name="T65" fmla="*/ 199 h 199"/>
                  <a:gd name="T66" fmla="*/ 132 w 180"/>
                  <a:gd name="T67" fmla="*/ 187 h 199"/>
                  <a:gd name="T68" fmla="*/ 148 w 180"/>
                  <a:gd name="T69" fmla="*/ 129 h 199"/>
                  <a:gd name="T70" fmla="*/ 166 w 180"/>
                  <a:gd name="T71" fmla="*/ 45 h 199"/>
                  <a:gd name="T72" fmla="*/ 146 w 180"/>
                  <a:gd name="T73" fmla="*/ 44 h 199"/>
                  <a:gd name="T74" fmla="*/ 129 w 180"/>
                  <a:gd name="T75" fmla="*/ 14 h 199"/>
                  <a:gd name="T76" fmla="*/ 108 w 180"/>
                  <a:gd name="T77" fmla="*/ 22 h 199"/>
                  <a:gd name="T78" fmla="*/ 86 w 180"/>
                  <a:gd name="T7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0" h="199">
                    <a:moveTo>
                      <a:pt x="86" y="13"/>
                    </a:moveTo>
                    <a:cubicBezTo>
                      <a:pt x="91" y="13"/>
                      <a:pt x="95" y="16"/>
                      <a:pt x="96" y="21"/>
                    </a:cubicBezTo>
                    <a:cubicBezTo>
                      <a:pt x="101" y="83"/>
                      <a:pt x="101" y="83"/>
                      <a:pt x="101" y="83"/>
                    </a:cubicBezTo>
                    <a:cubicBezTo>
                      <a:pt x="102" y="87"/>
                      <a:pt x="103" y="88"/>
                      <a:pt x="104" y="88"/>
                    </a:cubicBezTo>
                    <a:cubicBezTo>
                      <a:pt x="106" y="88"/>
                      <a:pt x="107" y="84"/>
                      <a:pt x="107" y="84"/>
                    </a:cubicBezTo>
                    <a:cubicBezTo>
                      <a:pt x="116" y="33"/>
                      <a:pt x="116" y="33"/>
                      <a:pt x="116" y="33"/>
                    </a:cubicBezTo>
                    <a:cubicBezTo>
                      <a:pt x="117" y="29"/>
                      <a:pt x="121" y="26"/>
                      <a:pt x="126" y="26"/>
                    </a:cubicBezTo>
                    <a:cubicBezTo>
                      <a:pt x="126" y="26"/>
                      <a:pt x="127" y="26"/>
                      <a:pt x="127" y="26"/>
                    </a:cubicBezTo>
                    <a:cubicBezTo>
                      <a:pt x="132" y="27"/>
                      <a:pt x="136" y="32"/>
                      <a:pt x="135" y="3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6" y="87"/>
                      <a:pt x="126" y="94"/>
                      <a:pt x="129" y="94"/>
                    </a:cubicBezTo>
                    <a:cubicBezTo>
                      <a:pt x="129" y="94"/>
                      <a:pt x="131" y="93"/>
                      <a:pt x="132" y="91"/>
                    </a:cubicBezTo>
                    <a:cubicBezTo>
                      <a:pt x="132" y="91"/>
                      <a:pt x="132" y="91"/>
                      <a:pt x="132" y="91"/>
                    </a:cubicBezTo>
                    <a:cubicBezTo>
                      <a:pt x="147" y="59"/>
                      <a:pt x="147" y="59"/>
                      <a:pt x="147" y="59"/>
                    </a:cubicBezTo>
                    <a:cubicBezTo>
                      <a:pt x="149" y="56"/>
                      <a:pt x="152" y="54"/>
                      <a:pt x="155" y="54"/>
                    </a:cubicBezTo>
                    <a:cubicBezTo>
                      <a:pt x="157" y="54"/>
                      <a:pt x="158" y="55"/>
                      <a:pt x="160" y="56"/>
                    </a:cubicBezTo>
                    <a:cubicBezTo>
                      <a:pt x="164" y="58"/>
                      <a:pt x="166" y="64"/>
                      <a:pt x="163" y="69"/>
                    </a:cubicBezTo>
                    <a:cubicBezTo>
                      <a:pt x="136" y="125"/>
                      <a:pt x="136" y="125"/>
                      <a:pt x="136" y="125"/>
                    </a:cubicBezTo>
                    <a:cubicBezTo>
                      <a:pt x="136" y="125"/>
                      <a:pt x="130" y="150"/>
                      <a:pt x="120" y="170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68" y="187"/>
                      <a:pt x="68" y="187"/>
                      <a:pt x="68" y="187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68" y="169"/>
                      <a:pt x="56" y="163"/>
                      <a:pt x="47" y="147"/>
                    </a:cubicBezTo>
                    <a:cubicBezTo>
                      <a:pt x="16" y="120"/>
                      <a:pt x="16" y="120"/>
                      <a:pt x="16" y="120"/>
                    </a:cubicBezTo>
                    <a:cubicBezTo>
                      <a:pt x="12" y="117"/>
                      <a:pt x="11" y="111"/>
                      <a:pt x="15" y="107"/>
                    </a:cubicBezTo>
                    <a:cubicBezTo>
                      <a:pt x="17" y="105"/>
                      <a:pt x="19" y="103"/>
                      <a:pt x="22" y="103"/>
                    </a:cubicBezTo>
                    <a:cubicBezTo>
                      <a:pt x="24" y="103"/>
                      <a:pt x="26" y="104"/>
                      <a:pt x="28" y="106"/>
                    </a:cubicBezTo>
                    <a:cubicBezTo>
                      <a:pt x="46" y="120"/>
                      <a:pt x="46" y="120"/>
                      <a:pt x="46" y="120"/>
                    </a:cubicBezTo>
                    <a:cubicBezTo>
                      <a:pt x="48" y="121"/>
                      <a:pt x="50" y="122"/>
                      <a:pt x="52" y="122"/>
                    </a:cubicBezTo>
                    <a:cubicBezTo>
                      <a:pt x="58" y="122"/>
                      <a:pt x="62" y="115"/>
                      <a:pt x="55" y="91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37"/>
                      <a:pt x="41" y="31"/>
                      <a:pt x="46" y="30"/>
                    </a:cubicBezTo>
                    <a:cubicBezTo>
                      <a:pt x="47" y="29"/>
                      <a:pt x="48" y="29"/>
                      <a:pt x="48" y="29"/>
                    </a:cubicBezTo>
                    <a:cubicBezTo>
                      <a:pt x="52" y="29"/>
                      <a:pt x="56" y="32"/>
                      <a:pt x="57" y="36"/>
                    </a:cubicBezTo>
                    <a:cubicBezTo>
                      <a:pt x="72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3" y="86"/>
                    </a:cubicBezTo>
                    <a:cubicBezTo>
                      <a:pt x="74" y="89"/>
                      <a:pt x="77" y="94"/>
                      <a:pt x="79" y="94"/>
                    </a:cubicBezTo>
                    <a:cubicBezTo>
                      <a:pt x="81" y="94"/>
                      <a:pt x="82" y="91"/>
                      <a:pt x="82" y="8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18"/>
                      <a:pt x="80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moveTo>
                      <a:pt x="86" y="0"/>
                    </a:moveTo>
                    <a:cubicBezTo>
                      <a:pt x="86" y="0"/>
                      <a:pt x="85" y="0"/>
                      <a:pt x="85" y="0"/>
                    </a:cubicBezTo>
                    <a:cubicBezTo>
                      <a:pt x="73" y="1"/>
                      <a:pt x="64" y="12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1" y="20"/>
                      <a:pt x="55" y="17"/>
                      <a:pt x="48" y="17"/>
                    </a:cubicBezTo>
                    <a:cubicBezTo>
                      <a:pt x="46" y="17"/>
                      <a:pt x="44" y="17"/>
                      <a:pt x="42" y="18"/>
                    </a:cubicBezTo>
                    <a:cubicBezTo>
                      <a:pt x="36" y="20"/>
                      <a:pt x="32" y="23"/>
                      <a:pt x="29" y="29"/>
                    </a:cubicBezTo>
                    <a:cubicBezTo>
                      <a:pt x="26" y="34"/>
                      <a:pt x="26" y="40"/>
                      <a:pt x="28" y="45"/>
                    </a:cubicBezTo>
                    <a:cubicBezTo>
                      <a:pt x="43" y="94"/>
                      <a:pt x="43" y="94"/>
                      <a:pt x="43" y="94"/>
                    </a:cubicBezTo>
                    <a:cubicBezTo>
                      <a:pt x="44" y="98"/>
                      <a:pt x="45" y="101"/>
                      <a:pt x="45" y="103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2" y="93"/>
                      <a:pt x="27" y="91"/>
                      <a:pt x="22" y="91"/>
                    </a:cubicBezTo>
                    <a:cubicBezTo>
                      <a:pt x="22" y="91"/>
                      <a:pt x="22" y="91"/>
                      <a:pt x="22" y="91"/>
                    </a:cubicBezTo>
                    <a:cubicBezTo>
                      <a:pt x="16" y="91"/>
                      <a:pt x="10" y="94"/>
                      <a:pt x="5" y="99"/>
                    </a:cubicBezTo>
                    <a:cubicBezTo>
                      <a:pt x="2" y="103"/>
                      <a:pt x="0" y="109"/>
                      <a:pt x="0" y="115"/>
                    </a:cubicBezTo>
                    <a:cubicBezTo>
                      <a:pt x="1" y="120"/>
                      <a:pt x="4" y="126"/>
                      <a:pt x="8" y="129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44" y="165"/>
                      <a:pt x="51" y="171"/>
                      <a:pt x="55" y="175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199"/>
                      <a:pt x="56" y="199"/>
                      <a:pt x="56" y="199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119" y="199"/>
                      <a:pt x="119" y="199"/>
                      <a:pt x="119" y="199"/>
                    </a:cubicBezTo>
                    <a:cubicBezTo>
                      <a:pt x="132" y="199"/>
                      <a:pt x="132" y="199"/>
                      <a:pt x="132" y="199"/>
                    </a:cubicBezTo>
                    <a:cubicBezTo>
                      <a:pt x="132" y="187"/>
                      <a:pt x="132" y="187"/>
                      <a:pt x="132" y="187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41" y="155"/>
                      <a:pt x="147" y="135"/>
                      <a:pt x="148" y="129"/>
                    </a:cubicBezTo>
                    <a:cubicBezTo>
                      <a:pt x="174" y="74"/>
                      <a:pt x="174" y="74"/>
                      <a:pt x="174" y="74"/>
                    </a:cubicBezTo>
                    <a:cubicBezTo>
                      <a:pt x="180" y="64"/>
                      <a:pt x="176" y="51"/>
                      <a:pt x="166" y="45"/>
                    </a:cubicBezTo>
                    <a:cubicBezTo>
                      <a:pt x="163" y="43"/>
                      <a:pt x="159" y="42"/>
                      <a:pt x="155" y="42"/>
                    </a:cubicBezTo>
                    <a:cubicBezTo>
                      <a:pt x="152" y="42"/>
                      <a:pt x="149" y="42"/>
                      <a:pt x="146" y="44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9" y="27"/>
                      <a:pt x="141" y="16"/>
                      <a:pt x="129" y="14"/>
                    </a:cubicBezTo>
                    <a:cubicBezTo>
                      <a:pt x="128" y="13"/>
                      <a:pt x="127" y="13"/>
                      <a:pt x="126" y="13"/>
                    </a:cubicBezTo>
                    <a:cubicBezTo>
                      <a:pt x="119" y="13"/>
                      <a:pt x="112" y="17"/>
                      <a:pt x="108" y="22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7" y="9"/>
                      <a:pt x="98" y="0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1"/>
              <p:cNvSpPr>
                <a:spLocks noEditPoints="1"/>
              </p:cNvSpPr>
              <p:nvPr userDrawn="1"/>
            </p:nvSpPr>
            <p:spPr bwMode="auto">
              <a:xfrm rot="17800658">
                <a:off x="3482341" y="5497816"/>
                <a:ext cx="692150" cy="752475"/>
              </a:xfrm>
              <a:custGeom>
                <a:avLst/>
                <a:gdLst>
                  <a:gd name="T0" fmla="*/ 132 w 184"/>
                  <a:gd name="T1" fmla="*/ 44 h 200"/>
                  <a:gd name="T2" fmla="*/ 52 w 184"/>
                  <a:gd name="T3" fmla="*/ 44 h 200"/>
                  <a:gd name="T4" fmla="*/ 52 w 184"/>
                  <a:gd name="T5" fmla="*/ 25 h 200"/>
                  <a:gd name="T6" fmla="*/ 132 w 184"/>
                  <a:gd name="T7" fmla="*/ 25 h 200"/>
                  <a:gd name="T8" fmla="*/ 132 w 184"/>
                  <a:gd name="T9" fmla="*/ 44 h 200"/>
                  <a:gd name="T10" fmla="*/ 52 w 184"/>
                  <a:gd name="T11" fmla="*/ 0 h 200"/>
                  <a:gd name="T12" fmla="*/ 132 w 184"/>
                  <a:gd name="T13" fmla="*/ 0 h 200"/>
                  <a:gd name="T14" fmla="*/ 132 w 184"/>
                  <a:gd name="T15" fmla="*/ 16 h 200"/>
                  <a:gd name="T16" fmla="*/ 52 w 184"/>
                  <a:gd name="T17" fmla="*/ 16 h 200"/>
                  <a:gd name="T18" fmla="*/ 52 w 184"/>
                  <a:gd name="T19" fmla="*/ 0 h 200"/>
                  <a:gd name="T20" fmla="*/ 52 w 184"/>
                  <a:gd name="T21" fmla="*/ 52 h 200"/>
                  <a:gd name="T22" fmla="*/ 132 w 184"/>
                  <a:gd name="T23" fmla="*/ 52 h 200"/>
                  <a:gd name="T24" fmla="*/ 132 w 184"/>
                  <a:gd name="T25" fmla="*/ 85 h 200"/>
                  <a:gd name="T26" fmla="*/ 184 w 184"/>
                  <a:gd name="T27" fmla="*/ 85 h 200"/>
                  <a:gd name="T28" fmla="*/ 92 w 184"/>
                  <a:gd name="T29" fmla="*/ 162 h 200"/>
                  <a:gd name="T30" fmla="*/ 0 w 184"/>
                  <a:gd name="T31" fmla="*/ 85 h 200"/>
                  <a:gd name="T32" fmla="*/ 52 w 184"/>
                  <a:gd name="T33" fmla="*/ 85 h 200"/>
                  <a:gd name="T34" fmla="*/ 52 w 184"/>
                  <a:gd name="T35" fmla="*/ 52 h 200"/>
                  <a:gd name="T36" fmla="*/ 9 w 184"/>
                  <a:gd name="T37" fmla="*/ 168 h 200"/>
                  <a:gd name="T38" fmla="*/ 174 w 184"/>
                  <a:gd name="T39" fmla="*/ 168 h 200"/>
                  <a:gd name="T40" fmla="*/ 183 w 184"/>
                  <a:gd name="T41" fmla="*/ 177 h 200"/>
                  <a:gd name="T42" fmla="*/ 183 w 184"/>
                  <a:gd name="T43" fmla="*/ 191 h 200"/>
                  <a:gd name="T44" fmla="*/ 174 w 184"/>
                  <a:gd name="T45" fmla="*/ 200 h 200"/>
                  <a:gd name="T46" fmla="*/ 9 w 184"/>
                  <a:gd name="T47" fmla="*/ 200 h 200"/>
                  <a:gd name="T48" fmla="*/ 0 w 184"/>
                  <a:gd name="T49" fmla="*/ 191 h 200"/>
                  <a:gd name="T50" fmla="*/ 0 w 184"/>
                  <a:gd name="T51" fmla="*/ 177 h 200"/>
                  <a:gd name="T52" fmla="*/ 9 w 184"/>
                  <a:gd name="T53" fmla="*/ 168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4" h="200">
                    <a:moveTo>
                      <a:pt x="132" y="44"/>
                    </a:moveTo>
                    <a:cubicBezTo>
                      <a:pt x="52" y="44"/>
                      <a:pt x="52" y="44"/>
                      <a:pt x="52" y="44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132" y="25"/>
                      <a:pt x="132" y="25"/>
                      <a:pt x="132" y="25"/>
                    </a:cubicBezTo>
                    <a:lnTo>
                      <a:pt x="132" y="44"/>
                    </a:lnTo>
                    <a:close/>
                    <a:moveTo>
                      <a:pt x="52" y="0"/>
                    </a:moveTo>
                    <a:cubicBezTo>
                      <a:pt x="132" y="0"/>
                      <a:pt x="132" y="0"/>
                      <a:pt x="132" y="0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52" y="16"/>
                      <a:pt x="52" y="16"/>
                      <a:pt x="52" y="16"/>
                    </a:cubicBezTo>
                    <a:lnTo>
                      <a:pt x="52" y="0"/>
                    </a:lnTo>
                    <a:close/>
                    <a:moveTo>
                      <a:pt x="52" y="52"/>
                    </a:moveTo>
                    <a:cubicBezTo>
                      <a:pt x="132" y="52"/>
                      <a:pt x="132" y="52"/>
                      <a:pt x="132" y="52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84" y="85"/>
                      <a:pt x="184" y="85"/>
                      <a:pt x="184" y="85"/>
                    </a:cubicBezTo>
                    <a:cubicBezTo>
                      <a:pt x="92" y="162"/>
                      <a:pt x="92" y="162"/>
                      <a:pt x="92" y="16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52" y="85"/>
                      <a:pt x="52" y="85"/>
                      <a:pt x="52" y="85"/>
                    </a:cubicBezTo>
                    <a:lnTo>
                      <a:pt x="52" y="52"/>
                    </a:lnTo>
                    <a:close/>
                    <a:moveTo>
                      <a:pt x="9" y="168"/>
                    </a:moveTo>
                    <a:cubicBezTo>
                      <a:pt x="174" y="168"/>
                      <a:pt x="174" y="168"/>
                      <a:pt x="174" y="168"/>
                    </a:cubicBezTo>
                    <a:cubicBezTo>
                      <a:pt x="179" y="168"/>
                      <a:pt x="183" y="172"/>
                      <a:pt x="183" y="177"/>
                    </a:cubicBezTo>
                    <a:cubicBezTo>
                      <a:pt x="183" y="191"/>
                      <a:pt x="183" y="191"/>
                      <a:pt x="183" y="191"/>
                    </a:cubicBezTo>
                    <a:cubicBezTo>
                      <a:pt x="183" y="196"/>
                      <a:pt x="179" y="200"/>
                      <a:pt x="174" y="200"/>
                    </a:cubicBezTo>
                    <a:cubicBezTo>
                      <a:pt x="9" y="200"/>
                      <a:pt x="9" y="200"/>
                      <a:pt x="9" y="200"/>
                    </a:cubicBezTo>
                    <a:cubicBezTo>
                      <a:pt x="4" y="200"/>
                      <a:pt x="0" y="196"/>
                      <a:pt x="0" y="191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2"/>
                      <a:pt x="4" y="168"/>
                      <a:pt x="9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2"/>
              <p:cNvSpPr>
                <a:spLocks noEditPoints="1"/>
              </p:cNvSpPr>
              <p:nvPr userDrawn="1"/>
            </p:nvSpPr>
            <p:spPr bwMode="auto">
              <a:xfrm>
                <a:off x="8252166" y="5001604"/>
                <a:ext cx="736600" cy="738188"/>
              </a:xfrm>
              <a:custGeom>
                <a:avLst/>
                <a:gdLst>
                  <a:gd name="T0" fmla="*/ 195 w 196"/>
                  <a:gd name="T1" fmla="*/ 194 h 196"/>
                  <a:gd name="T2" fmla="*/ 190 w 196"/>
                  <a:gd name="T3" fmla="*/ 196 h 196"/>
                  <a:gd name="T4" fmla="*/ 118 w 196"/>
                  <a:gd name="T5" fmla="*/ 196 h 196"/>
                  <a:gd name="T6" fmla="*/ 113 w 196"/>
                  <a:gd name="T7" fmla="*/ 194 h 196"/>
                  <a:gd name="T8" fmla="*/ 112 w 196"/>
                  <a:gd name="T9" fmla="*/ 192 h 196"/>
                  <a:gd name="T10" fmla="*/ 113 w 196"/>
                  <a:gd name="T11" fmla="*/ 185 h 196"/>
                  <a:gd name="T12" fmla="*/ 135 w 196"/>
                  <a:gd name="T13" fmla="*/ 169 h 196"/>
                  <a:gd name="T14" fmla="*/ 103 w 196"/>
                  <a:gd name="T15" fmla="*/ 136 h 196"/>
                  <a:gd name="T16" fmla="*/ 103 w 196"/>
                  <a:gd name="T17" fmla="*/ 136 h 196"/>
                  <a:gd name="T18" fmla="*/ 103 w 196"/>
                  <a:gd name="T19" fmla="*/ 136 h 196"/>
                  <a:gd name="T20" fmla="*/ 103 w 196"/>
                  <a:gd name="T21" fmla="*/ 102 h 196"/>
                  <a:gd name="T22" fmla="*/ 136 w 196"/>
                  <a:gd name="T23" fmla="*/ 102 h 196"/>
                  <a:gd name="T24" fmla="*/ 137 w 196"/>
                  <a:gd name="T25" fmla="*/ 103 h 196"/>
                  <a:gd name="T26" fmla="*/ 137 w 196"/>
                  <a:gd name="T27" fmla="*/ 103 h 196"/>
                  <a:gd name="T28" fmla="*/ 169 w 196"/>
                  <a:gd name="T29" fmla="*/ 135 h 196"/>
                  <a:gd name="T30" fmla="*/ 186 w 196"/>
                  <a:gd name="T31" fmla="*/ 113 h 196"/>
                  <a:gd name="T32" fmla="*/ 192 w 196"/>
                  <a:gd name="T33" fmla="*/ 112 h 196"/>
                  <a:gd name="T34" fmla="*/ 196 w 196"/>
                  <a:gd name="T35" fmla="*/ 118 h 196"/>
                  <a:gd name="T36" fmla="*/ 196 w 196"/>
                  <a:gd name="T37" fmla="*/ 190 h 196"/>
                  <a:gd name="T38" fmla="*/ 195 w 196"/>
                  <a:gd name="T39" fmla="*/ 194 h 196"/>
                  <a:gd name="T40" fmla="*/ 60 w 196"/>
                  <a:gd name="T41" fmla="*/ 94 h 196"/>
                  <a:gd name="T42" fmla="*/ 59 w 196"/>
                  <a:gd name="T43" fmla="*/ 94 h 196"/>
                  <a:gd name="T44" fmla="*/ 59 w 196"/>
                  <a:gd name="T45" fmla="*/ 94 h 196"/>
                  <a:gd name="T46" fmla="*/ 27 w 196"/>
                  <a:gd name="T47" fmla="*/ 61 h 196"/>
                  <a:gd name="T48" fmla="*/ 10 w 196"/>
                  <a:gd name="T49" fmla="*/ 83 h 196"/>
                  <a:gd name="T50" fmla="*/ 3 w 196"/>
                  <a:gd name="T51" fmla="*/ 85 h 196"/>
                  <a:gd name="T52" fmla="*/ 0 w 196"/>
                  <a:gd name="T53" fmla="*/ 79 h 196"/>
                  <a:gd name="T54" fmla="*/ 0 w 196"/>
                  <a:gd name="T55" fmla="*/ 7 h 196"/>
                  <a:gd name="T56" fmla="*/ 1 w 196"/>
                  <a:gd name="T57" fmla="*/ 2 h 196"/>
                  <a:gd name="T58" fmla="*/ 6 w 196"/>
                  <a:gd name="T59" fmla="*/ 0 h 196"/>
                  <a:gd name="T60" fmla="*/ 78 w 196"/>
                  <a:gd name="T61" fmla="*/ 0 h 196"/>
                  <a:gd name="T62" fmla="*/ 82 w 196"/>
                  <a:gd name="T63" fmla="*/ 2 h 196"/>
                  <a:gd name="T64" fmla="*/ 84 w 196"/>
                  <a:gd name="T65" fmla="*/ 4 h 196"/>
                  <a:gd name="T66" fmla="*/ 82 w 196"/>
                  <a:gd name="T67" fmla="*/ 11 h 196"/>
                  <a:gd name="T68" fmla="*/ 58 w 196"/>
                  <a:gd name="T69" fmla="*/ 27 h 196"/>
                  <a:gd name="T70" fmla="*/ 93 w 196"/>
                  <a:gd name="T71" fmla="*/ 60 h 196"/>
                  <a:gd name="T72" fmla="*/ 93 w 196"/>
                  <a:gd name="T73" fmla="*/ 60 h 196"/>
                  <a:gd name="T74" fmla="*/ 93 w 196"/>
                  <a:gd name="T75" fmla="*/ 60 h 196"/>
                  <a:gd name="T76" fmla="*/ 91 w 196"/>
                  <a:gd name="T77" fmla="*/ 94 h 196"/>
                  <a:gd name="T78" fmla="*/ 60 w 196"/>
                  <a:gd name="T79" fmla="*/ 9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6" h="196">
                    <a:moveTo>
                      <a:pt x="195" y="194"/>
                    </a:moveTo>
                    <a:cubicBezTo>
                      <a:pt x="193" y="195"/>
                      <a:pt x="192" y="196"/>
                      <a:pt x="190" y="196"/>
                    </a:cubicBezTo>
                    <a:cubicBezTo>
                      <a:pt x="118" y="196"/>
                      <a:pt x="118" y="196"/>
                      <a:pt x="118" y="196"/>
                    </a:cubicBezTo>
                    <a:cubicBezTo>
                      <a:pt x="116" y="196"/>
                      <a:pt x="115" y="195"/>
                      <a:pt x="113" y="194"/>
                    </a:cubicBezTo>
                    <a:cubicBezTo>
                      <a:pt x="113" y="194"/>
                      <a:pt x="112" y="193"/>
                      <a:pt x="112" y="192"/>
                    </a:cubicBezTo>
                    <a:cubicBezTo>
                      <a:pt x="111" y="190"/>
                      <a:pt x="112" y="187"/>
                      <a:pt x="113" y="185"/>
                    </a:cubicBezTo>
                    <a:cubicBezTo>
                      <a:pt x="135" y="169"/>
                      <a:pt x="135" y="169"/>
                      <a:pt x="135" y="169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103" y="136"/>
                      <a:pt x="103" y="136"/>
                      <a:pt x="103" y="136"/>
                    </a:cubicBezTo>
                    <a:cubicBezTo>
                      <a:pt x="93" y="127"/>
                      <a:pt x="93" y="112"/>
                      <a:pt x="103" y="102"/>
                    </a:cubicBezTo>
                    <a:cubicBezTo>
                      <a:pt x="112" y="93"/>
                      <a:pt x="127" y="93"/>
                      <a:pt x="136" y="102"/>
                    </a:cubicBezTo>
                    <a:cubicBezTo>
                      <a:pt x="136" y="102"/>
                      <a:pt x="137" y="103"/>
                      <a:pt x="137" y="103"/>
                    </a:cubicBezTo>
                    <a:cubicBezTo>
                      <a:pt x="137" y="103"/>
                      <a:pt x="137" y="103"/>
                      <a:pt x="137" y="103"/>
                    </a:cubicBezTo>
                    <a:cubicBezTo>
                      <a:pt x="169" y="135"/>
                      <a:pt x="169" y="135"/>
                      <a:pt x="169" y="135"/>
                    </a:cubicBezTo>
                    <a:cubicBezTo>
                      <a:pt x="186" y="113"/>
                      <a:pt x="186" y="113"/>
                      <a:pt x="186" y="113"/>
                    </a:cubicBezTo>
                    <a:cubicBezTo>
                      <a:pt x="187" y="111"/>
                      <a:pt x="190" y="111"/>
                      <a:pt x="192" y="112"/>
                    </a:cubicBezTo>
                    <a:cubicBezTo>
                      <a:pt x="195" y="113"/>
                      <a:pt x="196" y="115"/>
                      <a:pt x="196" y="118"/>
                    </a:cubicBezTo>
                    <a:cubicBezTo>
                      <a:pt x="196" y="190"/>
                      <a:pt x="196" y="190"/>
                      <a:pt x="196" y="190"/>
                    </a:cubicBezTo>
                    <a:cubicBezTo>
                      <a:pt x="196" y="191"/>
                      <a:pt x="196" y="193"/>
                      <a:pt x="195" y="194"/>
                    </a:cubicBezTo>
                    <a:close/>
                    <a:moveTo>
                      <a:pt x="60" y="94"/>
                    </a:move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8" y="85"/>
                      <a:pt x="6" y="86"/>
                      <a:pt x="3" y="85"/>
                    </a:cubicBezTo>
                    <a:cubicBezTo>
                      <a:pt x="1" y="84"/>
                      <a:pt x="0" y="81"/>
                      <a:pt x="0" y="7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3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0"/>
                      <a:pt x="81" y="1"/>
                      <a:pt x="82" y="2"/>
                    </a:cubicBezTo>
                    <a:cubicBezTo>
                      <a:pt x="83" y="3"/>
                      <a:pt x="84" y="3"/>
                      <a:pt x="84" y="4"/>
                    </a:cubicBezTo>
                    <a:cubicBezTo>
                      <a:pt x="85" y="6"/>
                      <a:pt x="84" y="9"/>
                      <a:pt x="82" y="11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103" y="70"/>
                      <a:pt x="101" y="85"/>
                      <a:pt x="91" y="94"/>
                    </a:cubicBezTo>
                    <a:cubicBezTo>
                      <a:pt x="82" y="103"/>
                      <a:pt x="69" y="103"/>
                      <a:pt x="60" y="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43"/>
              <p:cNvSpPr/>
              <p:nvPr userDrawn="1"/>
            </p:nvSpPr>
            <p:spPr bwMode="auto">
              <a:xfrm rot="5400000">
                <a:off x="-25225" y="6370726"/>
                <a:ext cx="449186" cy="412150"/>
              </a:xfrm>
              <a:custGeom>
                <a:avLst/>
                <a:gdLst>
                  <a:gd name="T0" fmla="*/ 253 w 473"/>
                  <a:gd name="T1" fmla="*/ 0 h 434"/>
                  <a:gd name="T2" fmla="*/ 0 w 473"/>
                  <a:gd name="T3" fmla="*/ 218 h 434"/>
                  <a:gd name="T4" fmla="*/ 253 w 473"/>
                  <a:gd name="T5" fmla="*/ 434 h 434"/>
                  <a:gd name="T6" fmla="*/ 253 w 473"/>
                  <a:gd name="T7" fmla="*/ 303 h 434"/>
                  <a:gd name="T8" fmla="*/ 473 w 473"/>
                  <a:gd name="T9" fmla="*/ 303 h 434"/>
                  <a:gd name="T10" fmla="*/ 473 w 473"/>
                  <a:gd name="T11" fmla="*/ 133 h 434"/>
                  <a:gd name="T12" fmla="*/ 253 w 473"/>
                  <a:gd name="T13" fmla="*/ 133 h 434"/>
                  <a:gd name="T14" fmla="*/ 253 w 473"/>
                  <a:gd name="T15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3" h="434">
                    <a:moveTo>
                      <a:pt x="253" y="0"/>
                    </a:moveTo>
                    <a:lnTo>
                      <a:pt x="0" y="218"/>
                    </a:lnTo>
                    <a:lnTo>
                      <a:pt x="253" y="434"/>
                    </a:lnTo>
                    <a:lnTo>
                      <a:pt x="253" y="303"/>
                    </a:lnTo>
                    <a:lnTo>
                      <a:pt x="473" y="303"/>
                    </a:lnTo>
                    <a:lnTo>
                      <a:pt x="473" y="133"/>
                    </a:lnTo>
                    <a:lnTo>
                      <a:pt x="253" y="133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44"/>
              <p:cNvSpPr/>
              <p:nvPr userDrawn="1"/>
            </p:nvSpPr>
            <p:spPr bwMode="auto">
              <a:xfrm>
                <a:off x="4080453" y="2254525"/>
                <a:ext cx="752475" cy="684213"/>
              </a:xfrm>
              <a:custGeom>
                <a:avLst/>
                <a:gdLst>
                  <a:gd name="T0" fmla="*/ 218 w 474"/>
                  <a:gd name="T1" fmla="*/ 0 h 431"/>
                  <a:gd name="T2" fmla="*/ 474 w 474"/>
                  <a:gd name="T3" fmla="*/ 215 h 431"/>
                  <a:gd name="T4" fmla="*/ 218 w 474"/>
                  <a:gd name="T5" fmla="*/ 431 h 431"/>
                  <a:gd name="T6" fmla="*/ 218 w 474"/>
                  <a:gd name="T7" fmla="*/ 303 h 431"/>
                  <a:gd name="T8" fmla="*/ 0 w 474"/>
                  <a:gd name="T9" fmla="*/ 303 h 431"/>
                  <a:gd name="T10" fmla="*/ 0 w 474"/>
                  <a:gd name="T11" fmla="*/ 130 h 431"/>
                  <a:gd name="T12" fmla="*/ 218 w 474"/>
                  <a:gd name="T13" fmla="*/ 130 h 431"/>
                  <a:gd name="T14" fmla="*/ 218 w 474"/>
                  <a:gd name="T15" fmla="*/ 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4" h="431">
                    <a:moveTo>
                      <a:pt x="218" y="0"/>
                    </a:moveTo>
                    <a:lnTo>
                      <a:pt x="474" y="215"/>
                    </a:lnTo>
                    <a:lnTo>
                      <a:pt x="218" y="431"/>
                    </a:lnTo>
                    <a:lnTo>
                      <a:pt x="218" y="303"/>
                    </a:lnTo>
                    <a:lnTo>
                      <a:pt x="0" y="303"/>
                    </a:lnTo>
                    <a:lnTo>
                      <a:pt x="0" y="130"/>
                    </a:lnTo>
                    <a:lnTo>
                      <a:pt x="218" y="130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45"/>
              <p:cNvSpPr/>
              <p:nvPr userDrawn="1"/>
            </p:nvSpPr>
            <p:spPr bwMode="auto">
              <a:xfrm>
                <a:off x="3817097" y="230604"/>
                <a:ext cx="818640" cy="820397"/>
              </a:xfrm>
              <a:custGeom>
                <a:avLst/>
                <a:gdLst>
                  <a:gd name="T0" fmla="*/ 99 w 197"/>
                  <a:gd name="T1" fmla="*/ 197 h 197"/>
                  <a:gd name="T2" fmla="*/ 22 w 197"/>
                  <a:gd name="T3" fmla="*/ 160 h 197"/>
                  <a:gd name="T4" fmla="*/ 0 w 197"/>
                  <a:gd name="T5" fmla="*/ 174 h 197"/>
                  <a:gd name="T6" fmla="*/ 5 w 197"/>
                  <a:gd name="T7" fmla="*/ 92 h 197"/>
                  <a:gd name="T8" fmla="*/ 81 w 197"/>
                  <a:gd name="T9" fmla="*/ 123 h 197"/>
                  <a:gd name="T10" fmla="*/ 56 w 197"/>
                  <a:gd name="T11" fmla="*/ 138 h 197"/>
                  <a:gd name="T12" fmla="*/ 99 w 197"/>
                  <a:gd name="T13" fmla="*/ 157 h 197"/>
                  <a:gd name="T14" fmla="*/ 157 w 197"/>
                  <a:gd name="T15" fmla="*/ 99 h 197"/>
                  <a:gd name="T16" fmla="*/ 99 w 197"/>
                  <a:gd name="T17" fmla="*/ 40 h 197"/>
                  <a:gd name="T18" fmla="*/ 46 w 197"/>
                  <a:gd name="T19" fmla="*/ 74 h 197"/>
                  <a:gd name="T20" fmla="*/ 10 w 197"/>
                  <a:gd name="T21" fmla="*/ 57 h 197"/>
                  <a:gd name="T22" fmla="*/ 99 w 197"/>
                  <a:gd name="T23" fmla="*/ 0 h 197"/>
                  <a:gd name="T24" fmla="*/ 197 w 197"/>
                  <a:gd name="T25" fmla="*/ 99 h 197"/>
                  <a:gd name="T26" fmla="*/ 99 w 197"/>
                  <a:gd name="T27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7" h="197">
                    <a:moveTo>
                      <a:pt x="99" y="197"/>
                    </a:moveTo>
                    <a:cubicBezTo>
                      <a:pt x="68" y="197"/>
                      <a:pt x="40" y="183"/>
                      <a:pt x="22" y="160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56" y="138"/>
                      <a:pt x="56" y="138"/>
                      <a:pt x="56" y="138"/>
                    </a:cubicBezTo>
                    <a:cubicBezTo>
                      <a:pt x="67" y="150"/>
                      <a:pt x="82" y="157"/>
                      <a:pt x="99" y="157"/>
                    </a:cubicBezTo>
                    <a:cubicBezTo>
                      <a:pt x="131" y="157"/>
                      <a:pt x="157" y="131"/>
                      <a:pt x="157" y="99"/>
                    </a:cubicBezTo>
                    <a:cubicBezTo>
                      <a:pt x="157" y="66"/>
                      <a:pt x="131" y="40"/>
                      <a:pt x="99" y="40"/>
                    </a:cubicBezTo>
                    <a:cubicBezTo>
                      <a:pt x="75" y="40"/>
                      <a:pt x="55" y="54"/>
                      <a:pt x="46" y="74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25" y="24"/>
                      <a:pt x="60" y="0"/>
                      <a:pt x="99" y="0"/>
                    </a:cubicBezTo>
                    <a:cubicBezTo>
                      <a:pt x="153" y="0"/>
                      <a:pt x="197" y="44"/>
                      <a:pt x="197" y="99"/>
                    </a:cubicBezTo>
                    <a:cubicBezTo>
                      <a:pt x="197" y="153"/>
                      <a:pt x="153" y="197"/>
                      <a:pt x="99" y="19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46"/>
              <p:cNvSpPr>
                <a:spLocks noEditPoints="1"/>
              </p:cNvSpPr>
              <p:nvPr userDrawn="1"/>
            </p:nvSpPr>
            <p:spPr bwMode="auto">
              <a:xfrm>
                <a:off x="4444649" y="3022214"/>
                <a:ext cx="736600" cy="744538"/>
              </a:xfrm>
              <a:custGeom>
                <a:avLst/>
                <a:gdLst>
                  <a:gd name="T0" fmla="*/ 115 w 196"/>
                  <a:gd name="T1" fmla="*/ 73 h 198"/>
                  <a:gd name="T2" fmla="*/ 134 w 196"/>
                  <a:gd name="T3" fmla="*/ 56 h 198"/>
                  <a:gd name="T4" fmla="*/ 95 w 196"/>
                  <a:gd name="T5" fmla="*/ 40 h 198"/>
                  <a:gd name="T6" fmla="*/ 39 w 196"/>
                  <a:gd name="T7" fmla="*/ 83 h 198"/>
                  <a:gd name="T8" fmla="*/ 0 w 196"/>
                  <a:gd name="T9" fmla="*/ 73 h 198"/>
                  <a:gd name="T10" fmla="*/ 94 w 196"/>
                  <a:gd name="T11" fmla="*/ 0 h 198"/>
                  <a:gd name="T12" fmla="*/ 163 w 196"/>
                  <a:gd name="T13" fmla="*/ 29 h 198"/>
                  <a:gd name="T14" fmla="*/ 182 w 196"/>
                  <a:gd name="T15" fmla="*/ 13 h 198"/>
                  <a:gd name="T16" fmla="*/ 196 w 196"/>
                  <a:gd name="T17" fmla="*/ 95 h 198"/>
                  <a:gd name="T18" fmla="*/ 115 w 196"/>
                  <a:gd name="T19" fmla="*/ 73 h 198"/>
                  <a:gd name="T20" fmla="*/ 61 w 196"/>
                  <a:gd name="T21" fmla="*/ 142 h 198"/>
                  <a:gd name="T22" fmla="*/ 101 w 196"/>
                  <a:gd name="T23" fmla="*/ 158 h 198"/>
                  <a:gd name="T24" fmla="*/ 157 w 196"/>
                  <a:gd name="T25" fmla="*/ 115 h 198"/>
                  <a:gd name="T26" fmla="*/ 196 w 196"/>
                  <a:gd name="T27" fmla="*/ 125 h 198"/>
                  <a:gd name="T28" fmla="*/ 101 w 196"/>
                  <a:gd name="T29" fmla="*/ 198 h 198"/>
                  <a:gd name="T30" fmla="*/ 32 w 196"/>
                  <a:gd name="T31" fmla="*/ 169 h 198"/>
                  <a:gd name="T32" fmla="*/ 14 w 196"/>
                  <a:gd name="T33" fmla="*/ 185 h 198"/>
                  <a:gd name="T34" fmla="*/ 0 w 196"/>
                  <a:gd name="T35" fmla="*/ 103 h 198"/>
                  <a:gd name="T36" fmla="*/ 81 w 196"/>
                  <a:gd name="T37" fmla="*/ 125 h 198"/>
                  <a:gd name="T38" fmla="*/ 61 w 196"/>
                  <a:gd name="T39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6" h="198">
                    <a:moveTo>
                      <a:pt x="115" y="73"/>
                    </a:moveTo>
                    <a:cubicBezTo>
                      <a:pt x="134" y="56"/>
                      <a:pt x="134" y="56"/>
                      <a:pt x="134" y="56"/>
                    </a:cubicBezTo>
                    <a:cubicBezTo>
                      <a:pt x="124" y="48"/>
                      <a:pt x="109" y="40"/>
                      <a:pt x="95" y="40"/>
                    </a:cubicBezTo>
                    <a:cubicBezTo>
                      <a:pt x="68" y="40"/>
                      <a:pt x="45" y="58"/>
                      <a:pt x="39" y="8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1" y="31"/>
                      <a:pt x="49" y="0"/>
                      <a:pt x="94" y="0"/>
                    </a:cubicBezTo>
                    <a:cubicBezTo>
                      <a:pt x="120" y="0"/>
                      <a:pt x="146" y="13"/>
                      <a:pt x="163" y="29"/>
                    </a:cubicBezTo>
                    <a:cubicBezTo>
                      <a:pt x="182" y="13"/>
                      <a:pt x="182" y="13"/>
                      <a:pt x="182" y="13"/>
                    </a:cubicBezTo>
                    <a:cubicBezTo>
                      <a:pt x="196" y="95"/>
                      <a:pt x="196" y="95"/>
                      <a:pt x="196" y="95"/>
                    </a:cubicBezTo>
                    <a:lnTo>
                      <a:pt x="115" y="73"/>
                    </a:lnTo>
                    <a:close/>
                    <a:moveTo>
                      <a:pt x="61" y="142"/>
                    </a:moveTo>
                    <a:cubicBezTo>
                      <a:pt x="71" y="150"/>
                      <a:pt x="87" y="158"/>
                      <a:pt x="101" y="158"/>
                    </a:cubicBezTo>
                    <a:cubicBezTo>
                      <a:pt x="128" y="158"/>
                      <a:pt x="151" y="140"/>
                      <a:pt x="157" y="115"/>
                    </a:cubicBezTo>
                    <a:cubicBezTo>
                      <a:pt x="196" y="125"/>
                      <a:pt x="196" y="125"/>
                      <a:pt x="196" y="125"/>
                    </a:cubicBezTo>
                    <a:cubicBezTo>
                      <a:pt x="185" y="167"/>
                      <a:pt x="147" y="198"/>
                      <a:pt x="101" y="198"/>
                    </a:cubicBezTo>
                    <a:cubicBezTo>
                      <a:pt x="76" y="198"/>
                      <a:pt x="50" y="185"/>
                      <a:pt x="32" y="169"/>
                    </a:cubicBezTo>
                    <a:cubicBezTo>
                      <a:pt x="14" y="185"/>
                      <a:pt x="14" y="185"/>
                      <a:pt x="14" y="18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81" y="125"/>
                      <a:pt x="81" y="125"/>
                      <a:pt x="81" y="125"/>
                    </a:cubicBezTo>
                    <a:lnTo>
                      <a:pt x="61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3"/>
              <p:cNvSpPr>
                <a:spLocks noEditPoints="1"/>
              </p:cNvSpPr>
              <p:nvPr userDrawn="1"/>
            </p:nvSpPr>
            <p:spPr bwMode="auto">
              <a:xfrm rot="19348066">
                <a:off x="7332106" y="6335389"/>
                <a:ext cx="747712" cy="744538"/>
              </a:xfrm>
              <a:custGeom>
                <a:avLst/>
                <a:gdLst>
                  <a:gd name="T0" fmla="*/ 199 w 199"/>
                  <a:gd name="T1" fmla="*/ 99 h 198"/>
                  <a:gd name="T2" fmla="*/ 100 w 199"/>
                  <a:gd name="T3" fmla="*/ 0 h 198"/>
                  <a:gd name="T4" fmla="*/ 0 w 199"/>
                  <a:gd name="T5" fmla="*/ 99 h 198"/>
                  <a:gd name="T6" fmla="*/ 100 w 199"/>
                  <a:gd name="T7" fmla="*/ 198 h 198"/>
                  <a:gd name="T8" fmla="*/ 199 w 199"/>
                  <a:gd name="T9" fmla="*/ 99 h 198"/>
                  <a:gd name="T10" fmla="*/ 96 w 199"/>
                  <a:gd name="T11" fmla="*/ 120 h 198"/>
                  <a:gd name="T12" fmla="*/ 36 w 199"/>
                  <a:gd name="T13" fmla="*/ 120 h 198"/>
                  <a:gd name="T14" fmla="*/ 36 w 199"/>
                  <a:gd name="T15" fmla="*/ 76 h 198"/>
                  <a:gd name="T16" fmla="*/ 96 w 199"/>
                  <a:gd name="T17" fmla="*/ 76 h 198"/>
                  <a:gd name="T18" fmla="*/ 96 w 199"/>
                  <a:gd name="T19" fmla="*/ 40 h 198"/>
                  <a:gd name="T20" fmla="*/ 172 w 199"/>
                  <a:gd name="T21" fmla="*/ 98 h 198"/>
                  <a:gd name="T22" fmla="*/ 96 w 199"/>
                  <a:gd name="T23" fmla="*/ 157 h 198"/>
                  <a:gd name="T24" fmla="*/ 96 w 199"/>
                  <a:gd name="T25" fmla="*/ 12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9" h="198">
                    <a:moveTo>
                      <a:pt x="199" y="99"/>
                    </a:moveTo>
                    <a:cubicBezTo>
                      <a:pt x="199" y="44"/>
                      <a:pt x="154" y="0"/>
                      <a:pt x="100" y="0"/>
                    </a:cubicBezTo>
                    <a:cubicBezTo>
                      <a:pt x="45" y="0"/>
                      <a:pt x="0" y="44"/>
                      <a:pt x="0" y="99"/>
                    </a:cubicBezTo>
                    <a:cubicBezTo>
                      <a:pt x="0" y="154"/>
                      <a:pt x="45" y="198"/>
                      <a:pt x="100" y="198"/>
                    </a:cubicBezTo>
                    <a:cubicBezTo>
                      <a:pt x="154" y="198"/>
                      <a:pt x="199" y="154"/>
                      <a:pt x="199" y="99"/>
                    </a:cubicBezTo>
                    <a:close/>
                    <a:moveTo>
                      <a:pt x="96" y="120"/>
                    </a:move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172" y="98"/>
                      <a:pt x="172" y="98"/>
                      <a:pt x="172" y="98"/>
                    </a:cubicBezTo>
                    <a:cubicBezTo>
                      <a:pt x="96" y="157"/>
                      <a:pt x="96" y="157"/>
                      <a:pt x="96" y="157"/>
                    </a:cubicBezTo>
                    <a:lnTo>
                      <a:pt x="96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4"/>
              <p:cNvSpPr>
                <a:spLocks noEditPoints="1"/>
              </p:cNvSpPr>
              <p:nvPr userDrawn="1"/>
            </p:nvSpPr>
            <p:spPr bwMode="auto">
              <a:xfrm>
                <a:off x="3828604" y="3850229"/>
                <a:ext cx="747712" cy="747713"/>
              </a:xfrm>
              <a:custGeom>
                <a:avLst/>
                <a:gdLst>
                  <a:gd name="T0" fmla="*/ 99 w 199"/>
                  <a:gd name="T1" fmla="*/ 0 h 199"/>
                  <a:gd name="T2" fmla="*/ 199 w 199"/>
                  <a:gd name="T3" fmla="*/ 100 h 199"/>
                  <a:gd name="T4" fmla="*/ 99 w 199"/>
                  <a:gd name="T5" fmla="*/ 199 h 199"/>
                  <a:gd name="T6" fmla="*/ 0 w 199"/>
                  <a:gd name="T7" fmla="*/ 100 h 199"/>
                  <a:gd name="T8" fmla="*/ 99 w 199"/>
                  <a:gd name="T9" fmla="*/ 0 h 199"/>
                  <a:gd name="T10" fmla="*/ 99 w 199"/>
                  <a:gd name="T11" fmla="*/ 166 h 199"/>
                  <a:gd name="T12" fmla="*/ 158 w 199"/>
                  <a:gd name="T13" fmla="*/ 129 h 199"/>
                  <a:gd name="T14" fmla="*/ 134 w 199"/>
                  <a:gd name="T15" fmla="*/ 118 h 199"/>
                  <a:gd name="T16" fmla="*/ 99 w 199"/>
                  <a:gd name="T17" fmla="*/ 140 h 199"/>
                  <a:gd name="T18" fmla="*/ 60 w 199"/>
                  <a:gd name="T19" fmla="*/ 101 h 199"/>
                  <a:gd name="T20" fmla="*/ 99 w 199"/>
                  <a:gd name="T21" fmla="*/ 63 h 199"/>
                  <a:gd name="T22" fmla="*/ 127 w 199"/>
                  <a:gd name="T23" fmla="*/ 75 h 199"/>
                  <a:gd name="T24" fmla="*/ 111 w 199"/>
                  <a:gd name="T25" fmla="*/ 85 h 199"/>
                  <a:gd name="T26" fmla="*/ 161 w 199"/>
                  <a:gd name="T27" fmla="*/ 105 h 199"/>
                  <a:gd name="T28" fmla="*/ 164 w 199"/>
                  <a:gd name="T29" fmla="*/ 51 h 199"/>
                  <a:gd name="T30" fmla="*/ 150 w 199"/>
                  <a:gd name="T31" fmla="*/ 61 h 199"/>
                  <a:gd name="T32" fmla="*/ 99 w 199"/>
                  <a:gd name="T33" fmla="*/ 36 h 199"/>
                  <a:gd name="T34" fmla="*/ 34 w 199"/>
                  <a:gd name="T35" fmla="*/ 101 h 199"/>
                  <a:gd name="T36" fmla="*/ 99 w 199"/>
                  <a:gd name="T37" fmla="*/ 16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9" h="199">
                    <a:moveTo>
                      <a:pt x="99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99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99" y="0"/>
                    </a:cubicBezTo>
                    <a:close/>
                    <a:moveTo>
                      <a:pt x="99" y="166"/>
                    </a:moveTo>
                    <a:cubicBezTo>
                      <a:pt x="125" y="166"/>
                      <a:pt x="147" y="151"/>
                      <a:pt x="158" y="129"/>
                    </a:cubicBezTo>
                    <a:cubicBezTo>
                      <a:pt x="134" y="118"/>
                      <a:pt x="134" y="118"/>
                      <a:pt x="134" y="118"/>
                    </a:cubicBezTo>
                    <a:cubicBezTo>
                      <a:pt x="128" y="131"/>
                      <a:pt x="114" y="140"/>
                      <a:pt x="99" y="140"/>
                    </a:cubicBezTo>
                    <a:cubicBezTo>
                      <a:pt x="78" y="140"/>
                      <a:pt x="60" y="123"/>
                      <a:pt x="60" y="101"/>
                    </a:cubicBezTo>
                    <a:cubicBezTo>
                      <a:pt x="60" y="80"/>
                      <a:pt x="78" y="63"/>
                      <a:pt x="99" y="63"/>
                    </a:cubicBezTo>
                    <a:cubicBezTo>
                      <a:pt x="110" y="63"/>
                      <a:pt x="120" y="67"/>
                      <a:pt x="127" y="75"/>
                    </a:cubicBezTo>
                    <a:cubicBezTo>
                      <a:pt x="111" y="85"/>
                      <a:pt x="111" y="85"/>
                      <a:pt x="111" y="85"/>
                    </a:cubicBezTo>
                    <a:cubicBezTo>
                      <a:pt x="161" y="105"/>
                      <a:pt x="161" y="105"/>
                      <a:pt x="161" y="105"/>
                    </a:cubicBezTo>
                    <a:cubicBezTo>
                      <a:pt x="164" y="51"/>
                      <a:pt x="164" y="51"/>
                      <a:pt x="164" y="5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38" y="46"/>
                      <a:pt x="119" y="36"/>
                      <a:pt x="99" y="36"/>
                    </a:cubicBezTo>
                    <a:cubicBezTo>
                      <a:pt x="63" y="36"/>
                      <a:pt x="34" y="65"/>
                      <a:pt x="34" y="101"/>
                    </a:cubicBezTo>
                    <a:cubicBezTo>
                      <a:pt x="34" y="137"/>
                      <a:pt x="63" y="166"/>
                      <a:pt x="99" y="1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5"/>
              <p:cNvSpPr>
                <a:spLocks noEditPoints="1"/>
              </p:cNvSpPr>
              <p:nvPr userDrawn="1"/>
            </p:nvSpPr>
            <p:spPr bwMode="auto">
              <a:xfrm>
                <a:off x="8325894" y="1673386"/>
                <a:ext cx="657322" cy="658718"/>
              </a:xfrm>
              <a:custGeom>
                <a:avLst/>
                <a:gdLst>
                  <a:gd name="T0" fmla="*/ 100 w 199"/>
                  <a:gd name="T1" fmla="*/ 0 h 199"/>
                  <a:gd name="T2" fmla="*/ 199 w 199"/>
                  <a:gd name="T3" fmla="*/ 100 h 199"/>
                  <a:gd name="T4" fmla="*/ 100 w 199"/>
                  <a:gd name="T5" fmla="*/ 199 h 199"/>
                  <a:gd name="T6" fmla="*/ 0 w 199"/>
                  <a:gd name="T7" fmla="*/ 100 h 199"/>
                  <a:gd name="T8" fmla="*/ 100 w 199"/>
                  <a:gd name="T9" fmla="*/ 0 h 199"/>
                  <a:gd name="T10" fmla="*/ 156 w 199"/>
                  <a:gd name="T11" fmla="*/ 41 h 199"/>
                  <a:gd name="T12" fmla="*/ 144 w 199"/>
                  <a:gd name="T13" fmla="*/ 52 h 199"/>
                  <a:gd name="T14" fmla="*/ 97 w 199"/>
                  <a:gd name="T15" fmla="*/ 33 h 199"/>
                  <a:gd name="T16" fmla="*/ 33 w 199"/>
                  <a:gd name="T17" fmla="*/ 83 h 199"/>
                  <a:gd name="T18" fmla="*/ 59 w 199"/>
                  <a:gd name="T19" fmla="*/ 89 h 199"/>
                  <a:gd name="T20" fmla="*/ 97 w 199"/>
                  <a:gd name="T21" fmla="*/ 60 h 199"/>
                  <a:gd name="T22" fmla="*/ 124 w 199"/>
                  <a:gd name="T23" fmla="*/ 71 h 199"/>
                  <a:gd name="T24" fmla="*/ 111 w 199"/>
                  <a:gd name="T25" fmla="*/ 82 h 199"/>
                  <a:gd name="T26" fmla="*/ 166 w 199"/>
                  <a:gd name="T27" fmla="*/ 97 h 199"/>
                  <a:gd name="T28" fmla="*/ 156 w 199"/>
                  <a:gd name="T29" fmla="*/ 41 h 199"/>
                  <a:gd name="T30" fmla="*/ 42 w 199"/>
                  <a:gd name="T31" fmla="*/ 159 h 199"/>
                  <a:gd name="T32" fmla="*/ 55 w 199"/>
                  <a:gd name="T33" fmla="*/ 148 h 199"/>
                  <a:gd name="T34" fmla="*/ 102 w 199"/>
                  <a:gd name="T35" fmla="*/ 168 h 199"/>
                  <a:gd name="T36" fmla="*/ 166 w 199"/>
                  <a:gd name="T37" fmla="*/ 118 h 199"/>
                  <a:gd name="T38" fmla="*/ 140 w 199"/>
                  <a:gd name="T39" fmla="*/ 111 h 199"/>
                  <a:gd name="T40" fmla="*/ 101 w 199"/>
                  <a:gd name="T41" fmla="*/ 140 h 199"/>
                  <a:gd name="T42" fmla="*/ 74 w 199"/>
                  <a:gd name="T43" fmla="*/ 129 h 199"/>
                  <a:gd name="T44" fmla="*/ 87 w 199"/>
                  <a:gd name="T45" fmla="*/ 118 h 199"/>
                  <a:gd name="T46" fmla="*/ 32 w 199"/>
                  <a:gd name="T47" fmla="*/ 103 h 199"/>
                  <a:gd name="T48" fmla="*/ 42 w 199"/>
                  <a:gd name="T49" fmla="*/ 15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9" h="199">
                    <a:moveTo>
                      <a:pt x="100" y="0"/>
                    </a:moveTo>
                    <a:cubicBezTo>
                      <a:pt x="154" y="0"/>
                      <a:pt x="199" y="45"/>
                      <a:pt x="199" y="100"/>
                    </a:cubicBezTo>
                    <a:cubicBezTo>
                      <a:pt x="199" y="154"/>
                      <a:pt x="154" y="199"/>
                      <a:pt x="100" y="199"/>
                    </a:cubicBezTo>
                    <a:cubicBezTo>
                      <a:pt x="45" y="199"/>
                      <a:pt x="0" y="154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lose/>
                    <a:moveTo>
                      <a:pt x="156" y="41"/>
                    </a:moveTo>
                    <a:cubicBezTo>
                      <a:pt x="144" y="52"/>
                      <a:pt x="144" y="52"/>
                      <a:pt x="144" y="52"/>
                    </a:cubicBezTo>
                    <a:cubicBezTo>
                      <a:pt x="132" y="41"/>
                      <a:pt x="114" y="33"/>
                      <a:pt x="97" y="33"/>
                    </a:cubicBezTo>
                    <a:cubicBezTo>
                      <a:pt x="66" y="33"/>
                      <a:pt x="40" y="54"/>
                      <a:pt x="33" y="83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3" y="72"/>
                      <a:pt x="79" y="60"/>
                      <a:pt x="97" y="60"/>
                    </a:cubicBezTo>
                    <a:cubicBezTo>
                      <a:pt x="106" y="60"/>
                      <a:pt x="117" y="65"/>
                      <a:pt x="124" y="71"/>
                    </a:cubicBezTo>
                    <a:cubicBezTo>
                      <a:pt x="111" y="82"/>
                      <a:pt x="111" y="82"/>
                      <a:pt x="111" y="82"/>
                    </a:cubicBezTo>
                    <a:cubicBezTo>
                      <a:pt x="166" y="97"/>
                      <a:pt x="166" y="97"/>
                      <a:pt x="166" y="97"/>
                    </a:cubicBezTo>
                    <a:lnTo>
                      <a:pt x="156" y="41"/>
                    </a:lnTo>
                    <a:close/>
                    <a:moveTo>
                      <a:pt x="42" y="159"/>
                    </a:moveTo>
                    <a:cubicBezTo>
                      <a:pt x="55" y="148"/>
                      <a:pt x="55" y="148"/>
                      <a:pt x="55" y="148"/>
                    </a:cubicBezTo>
                    <a:cubicBezTo>
                      <a:pt x="66" y="159"/>
                      <a:pt x="84" y="168"/>
                      <a:pt x="102" y="168"/>
                    </a:cubicBezTo>
                    <a:cubicBezTo>
                      <a:pt x="133" y="168"/>
                      <a:pt x="159" y="146"/>
                      <a:pt x="166" y="118"/>
                    </a:cubicBezTo>
                    <a:cubicBezTo>
                      <a:pt x="140" y="111"/>
                      <a:pt x="140" y="111"/>
                      <a:pt x="140" y="111"/>
                    </a:cubicBezTo>
                    <a:cubicBezTo>
                      <a:pt x="135" y="128"/>
                      <a:pt x="120" y="140"/>
                      <a:pt x="101" y="140"/>
                    </a:cubicBezTo>
                    <a:cubicBezTo>
                      <a:pt x="92" y="140"/>
                      <a:pt x="81" y="135"/>
                      <a:pt x="74" y="129"/>
                    </a:cubicBezTo>
                    <a:cubicBezTo>
                      <a:pt x="87" y="118"/>
                      <a:pt x="87" y="118"/>
                      <a:pt x="87" y="118"/>
                    </a:cubicBezTo>
                    <a:cubicBezTo>
                      <a:pt x="32" y="103"/>
                      <a:pt x="32" y="103"/>
                      <a:pt x="32" y="103"/>
                    </a:cubicBezTo>
                    <a:lnTo>
                      <a:pt x="42" y="15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56"/>
              <p:cNvSpPr/>
              <p:nvPr userDrawn="1"/>
            </p:nvSpPr>
            <p:spPr bwMode="auto">
              <a:xfrm rot="18910795">
                <a:off x="2690391" y="6034669"/>
                <a:ext cx="754062" cy="741363"/>
              </a:xfrm>
              <a:custGeom>
                <a:avLst/>
                <a:gdLst>
                  <a:gd name="T0" fmla="*/ 234 w 475"/>
                  <a:gd name="T1" fmla="*/ 0 h 467"/>
                  <a:gd name="T2" fmla="*/ 78 w 475"/>
                  <a:gd name="T3" fmla="*/ 157 h 467"/>
                  <a:gd name="T4" fmla="*/ 78 w 475"/>
                  <a:gd name="T5" fmla="*/ 157 h 467"/>
                  <a:gd name="T6" fmla="*/ 0 w 475"/>
                  <a:gd name="T7" fmla="*/ 235 h 467"/>
                  <a:gd name="T8" fmla="*/ 0 w 475"/>
                  <a:gd name="T9" fmla="*/ 235 h 467"/>
                  <a:gd name="T10" fmla="*/ 0 w 475"/>
                  <a:gd name="T11" fmla="*/ 235 h 467"/>
                  <a:gd name="T12" fmla="*/ 78 w 475"/>
                  <a:gd name="T13" fmla="*/ 311 h 467"/>
                  <a:gd name="T14" fmla="*/ 78 w 475"/>
                  <a:gd name="T15" fmla="*/ 311 h 467"/>
                  <a:gd name="T16" fmla="*/ 234 w 475"/>
                  <a:gd name="T17" fmla="*/ 467 h 467"/>
                  <a:gd name="T18" fmla="*/ 312 w 475"/>
                  <a:gd name="T19" fmla="*/ 389 h 467"/>
                  <a:gd name="T20" fmla="*/ 210 w 475"/>
                  <a:gd name="T21" fmla="*/ 290 h 467"/>
                  <a:gd name="T22" fmla="*/ 475 w 475"/>
                  <a:gd name="T23" fmla="*/ 290 h 467"/>
                  <a:gd name="T24" fmla="*/ 475 w 475"/>
                  <a:gd name="T25" fmla="*/ 185 h 467"/>
                  <a:gd name="T26" fmla="*/ 210 w 475"/>
                  <a:gd name="T27" fmla="*/ 185 h 467"/>
                  <a:gd name="T28" fmla="*/ 312 w 475"/>
                  <a:gd name="T29" fmla="*/ 79 h 467"/>
                  <a:gd name="T30" fmla="*/ 234 w 475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5" h="467">
                    <a:moveTo>
                      <a:pt x="234" y="0"/>
                    </a:moveTo>
                    <a:lnTo>
                      <a:pt x="78" y="157"/>
                    </a:lnTo>
                    <a:lnTo>
                      <a:pt x="78" y="157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0" y="235"/>
                    </a:lnTo>
                    <a:lnTo>
                      <a:pt x="78" y="311"/>
                    </a:lnTo>
                    <a:lnTo>
                      <a:pt x="78" y="311"/>
                    </a:lnTo>
                    <a:lnTo>
                      <a:pt x="234" y="467"/>
                    </a:lnTo>
                    <a:lnTo>
                      <a:pt x="312" y="389"/>
                    </a:lnTo>
                    <a:lnTo>
                      <a:pt x="210" y="290"/>
                    </a:lnTo>
                    <a:lnTo>
                      <a:pt x="475" y="290"/>
                    </a:lnTo>
                    <a:lnTo>
                      <a:pt x="475" y="185"/>
                    </a:lnTo>
                    <a:lnTo>
                      <a:pt x="210" y="185"/>
                    </a:lnTo>
                    <a:lnTo>
                      <a:pt x="312" y="79"/>
                    </a:lnTo>
                    <a:lnTo>
                      <a:pt x="23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57"/>
              <p:cNvSpPr/>
              <p:nvPr userDrawn="1"/>
            </p:nvSpPr>
            <p:spPr bwMode="auto">
              <a:xfrm rot="19087588">
                <a:off x="6787785" y="5023960"/>
                <a:ext cx="747712" cy="741363"/>
              </a:xfrm>
              <a:custGeom>
                <a:avLst/>
                <a:gdLst>
                  <a:gd name="T0" fmla="*/ 237 w 471"/>
                  <a:gd name="T1" fmla="*/ 0 h 467"/>
                  <a:gd name="T2" fmla="*/ 393 w 471"/>
                  <a:gd name="T3" fmla="*/ 157 h 467"/>
                  <a:gd name="T4" fmla="*/ 393 w 471"/>
                  <a:gd name="T5" fmla="*/ 157 h 467"/>
                  <a:gd name="T6" fmla="*/ 471 w 471"/>
                  <a:gd name="T7" fmla="*/ 235 h 467"/>
                  <a:gd name="T8" fmla="*/ 471 w 471"/>
                  <a:gd name="T9" fmla="*/ 235 h 467"/>
                  <a:gd name="T10" fmla="*/ 471 w 471"/>
                  <a:gd name="T11" fmla="*/ 235 h 467"/>
                  <a:gd name="T12" fmla="*/ 393 w 471"/>
                  <a:gd name="T13" fmla="*/ 311 h 467"/>
                  <a:gd name="T14" fmla="*/ 393 w 471"/>
                  <a:gd name="T15" fmla="*/ 311 h 467"/>
                  <a:gd name="T16" fmla="*/ 237 w 471"/>
                  <a:gd name="T17" fmla="*/ 467 h 467"/>
                  <a:gd name="T18" fmla="*/ 161 w 471"/>
                  <a:gd name="T19" fmla="*/ 389 h 467"/>
                  <a:gd name="T20" fmla="*/ 260 w 471"/>
                  <a:gd name="T21" fmla="*/ 290 h 467"/>
                  <a:gd name="T22" fmla="*/ 0 w 471"/>
                  <a:gd name="T23" fmla="*/ 290 h 467"/>
                  <a:gd name="T24" fmla="*/ 0 w 471"/>
                  <a:gd name="T25" fmla="*/ 185 h 467"/>
                  <a:gd name="T26" fmla="*/ 260 w 471"/>
                  <a:gd name="T27" fmla="*/ 185 h 467"/>
                  <a:gd name="T28" fmla="*/ 161 w 471"/>
                  <a:gd name="T29" fmla="*/ 79 h 467"/>
                  <a:gd name="T30" fmla="*/ 237 w 471"/>
                  <a:gd name="T3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1" h="467">
                    <a:moveTo>
                      <a:pt x="237" y="0"/>
                    </a:moveTo>
                    <a:lnTo>
                      <a:pt x="393" y="157"/>
                    </a:lnTo>
                    <a:lnTo>
                      <a:pt x="393" y="157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471" y="235"/>
                    </a:lnTo>
                    <a:lnTo>
                      <a:pt x="393" y="311"/>
                    </a:lnTo>
                    <a:lnTo>
                      <a:pt x="393" y="311"/>
                    </a:lnTo>
                    <a:lnTo>
                      <a:pt x="237" y="467"/>
                    </a:lnTo>
                    <a:lnTo>
                      <a:pt x="161" y="389"/>
                    </a:lnTo>
                    <a:lnTo>
                      <a:pt x="260" y="290"/>
                    </a:lnTo>
                    <a:lnTo>
                      <a:pt x="0" y="290"/>
                    </a:lnTo>
                    <a:lnTo>
                      <a:pt x="0" y="185"/>
                    </a:lnTo>
                    <a:lnTo>
                      <a:pt x="260" y="185"/>
                    </a:lnTo>
                    <a:lnTo>
                      <a:pt x="161" y="79"/>
                    </a:lnTo>
                    <a:lnTo>
                      <a:pt x="2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60"/>
              <p:cNvSpPr>
                <a:spLocks noEditPoints="1"/>
              </p:cNvSpPr>
              <p:nvPr userDrawn="1"/>
            </p:nvSpPr>
            <p:spPr bwMode="auto">
              <a:xfrm>
                <a:off x="3689873" y="3022504"/>
                <a:ext cx="584398" cy="616937"/>
              </a:xfrm>
              <a:custGeom>
                <a:avLst/>
                <a:gdLst>
                  <a:gd name="T0" fmla="*/ 239 w 449"/>
                  <a:gd name="T1" fmla="*/ 190 h 474"/>
                  <a:gd name="T2" fmla="*/ 286 w 449"/>
                  <a:gd name="T3" fmla="*/ 237 h 474"/>
                  <a:gd name="T4" fmla="*/ 49 w 449"/>
                  <a:gd name="T5" fmla="*/ 474 h 474"/>
                  <a:gd name="T6" fmla="*/ 0 w 449"/>
                  <a:gd name="T7" fmla="*/ 427 h 474"/>
                  <a:gd name="T8" fmla="*/ 191 w 449"/>
                  <a:gd name="T9" fmla="*/ 237 h 474"/>
                  <a:gd name="T10" fmla="*/ 0 w 449"/>
                  <a:gd name="T11" fmla="*/ 47 h 474"/>
                  <a:gd name="T12" fmla="*/ 47 w 449"/>
                  <a:gd name="T13" fmla="*/ 0 h 474"/>
                  <a:gd name="T14" fmla="*/ 239 w 449"/>
                  <a:gd name="T15" fmla="*/ 190 h 474"/>
                  <a:gd name="T16" fmla="*/ 239 w 449"/>
                  <a:gd name="T17" fmla="*/ 190 h 474"/>
                  <a:gd name="T18" fmla="*/ 355 w 449"/>
                  <a:gd name="T19" fmla="*/ 237 h 474"/>
                  <a:gd name="T20" fmla="*/ 165 w 449"/>
                  <a:gd name="T21" fmla="*/ 47 h 474"/>
                  <a:gd name="T22" fmla="*/ 213 w 449"/>
                  <a:gd name="T23" fmla="*/ 0 h 474"/>
                  <a:gd name="T24" fmla="*/ 402 w 449"/>
                  <a:gd name="T25" fmla="*/ 190 h 474"/>
                  <a:gd name="T26" fmla="*/ 402 w 449"/>
                  <a:gd name="T27" fmla="*/ 190 h 474"/>
                  <a:gd name="T28" fmla="*/ 449 w 449"/>
                  <a:gd name="T29" fmla="*/ 237 h 474"/>
                  <a:gd name="T30" fmla="*/ 213 w 449"/>
                  <a:gd name="T31" fmla="*/ 474 h 474"/>
                  <a:gd name="T32" fmla="*/ 165 w 449"/>
                  <a:gd name="T33" fmla="*/ 427 h 474"/>
                  <a:gd name="T34" fmla="*/ 355 w 449"/>
                  <a:gd name="T35" fmla="*/ 23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9" h="474">
                    <a:moveTo>
                      <a:pt x="239" y="190"/>
                    </a:moveTo>
                    <a:lnTo>
                      <a:pt x="286" y="237"/>
                    </a:lnTo>
                    <a:lnTo>
                      <a:pt x="49" y="474"/>
                    </a:lnTo>
                    <a:lnTo>
                      <a:pt x="0" y="427"/>
                    </a:lnTo>
                    <a:lnTo>
                      <a:pt x="191" y="237"/>
                    </a:lnTo>
                    <a:lnTo>
                      <a:pt x="0" y="47"/>
                    </a:lnTo>
                    <a:lnTo>
                      <a:pt x="47" y="0"/>
                    </a:lnTo>
                    <a:lnTo>
                      <a:pt x="239" y="190"/>
                    </a:lnTo>
                    <a:lnTo>
                      <a:pt x="239" y="190"/>
                    </a:lnTo>
                    <a:close/>
                    <a:moveTo>
                      <a:pt x="355" y="237"/>
                    </a:moveTo>
                    <a:lnTo>
                      <a:pt x="165" y="47"/>
                    </a:lnTo>
                    <a:lnTo>
                      <a:pt x="213" y="0"/>
                    </a:lnTo>
                    <a:lnTo>
                      <a:pt x="402" y="190"/>
                    </a:lnTo>
                    <a:lnTo>
                      <a:pt x="402" y="190"/>
                    </a:lnTo>
                    <a:lnTo>
                      <a:pt x="449" y="237"/>
                    </a:lnTo>
                    <a:lnTo>
                      <a:pt x="213" y="474"/>
                    </a:lnTo>
                    <a:lnTo>
                      <a:pt x="165" y="427"/>
                    </a:lnTo>
                    <a:lnTo>
                      <a:pt x="355" y="2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63"/>
              <p:cNvSpPr>
                <a:spLocks noEditPoints="1"/>
              </p:cNvSpPr>
              <p:nvPr userDrawn="1"/>
            </p:nvSpPr>
            <p:spPr bwMode="auto">
              <a:xfrm>
                <a:off x="7486273" y="5423424"/>
                <a:ext cx="742950" cy="744538"/>
              </a:xfrm>
              <a:custGeom>
                <a:avLst/>
                <a:gdLst>
                  <a:gd name="T0" fmla="*/ 99 w 198"/>
                  <a:gd name="T1" fmla="*/ 0 h 198"/>
                  <a:gd name="T2" fmla="*/ 0 w 198"/>
                  <a:gd name="T3" fmla="*/ 99 h 198"/>
                  <a:gd name="T4" fmla="*/ 99 w 198"/>
                  <a:gd name="T5" fmla="*/ 198 h 198"/>
                  <a:gd name="T6" fmla="*/ 198 w 198"/>
                  <a:gd name="T7" fmla="*/ 99 h 198"/>
                  <a:gd name="T8" fmla="*/ 99 w 198"/>
                  <a:gd name="T9" fmla="*/ 0 h 198"/>
                  <a:gd name="T10" fmla="*/ 151 w 198"/>
                  <a:gd name="T11" fmla="*/ 159 h 198"/>
                  <a:gd name="T12" fmla="*/ 146 w 198"/>
                  <a:gd name="T13" fmla="*/ 164 h 198"/>
                  <a:gd name="T14" fmla="*/ 54 w 198"/>
                  <a:gd name="T15" fmla="*/ 164 h 198"/>
                  <a:gd name="T16" fmla="*/ 49 w 198"/>
                  <a:gd name="T17" fmla="*/ 159 h 198"/>
                  <a:gd name="T18" fmla="*/ 49 w 198"/>
                  <a:gd name="T19" fmla="*/ 149 h 198"/>
                  <a:gd name="T20" fmla="*/ 54 w 198"/>
                  <a:gd name="T21" fmla="*/ 144 h 198"/>
                  <a:gd name="T22" fmla="*/ 146 w 198"/>
                  <a:gd name="T23" fmla="*/ 144 h 198"/>
                  <a:gd name="T24" fmla="*/ 151 w 198"/>
                  <a:gd name="T25" fmla="*/ 149 h 198"/>
                  <a:gd name="T26" fmla="*/ 151 w 198"/>
                  <a:gd name="T27" fmla="*/ 159 h 198"/>
                  <a:gd name="T28" fmla="*/ 100 w 198"/>
                  <a:gd name="T29" fmla="*/ 134 h 198"/>
                  <a:gd name="T30" fmla="*/ 48 w 198"/>
                  <a:gd name="T31" fmla="*/ 76 h 198"/>
                  <a:gd name="T32" fmla="*/ 75 w 198"/>
                  <a:gd name="T33" fmla="*/ 76 h 198"/>
                  <a:gd name="T34" fmla="*/ 75 w 198"/>
                  <a:gd name="T35" fmla="*/ 28 h 198"/>
                  <a:gd name="T36" fmla="*/ 123 w 198"/>
                  <a:gd name="T37" fmla="*/ 28 h 198"/>
                  <a:gd name="T38" fmla="*/ 123 w 198"/>
                  <a:gd name="T39" fmla="*/ 76 h 198"/>
                  <a:gd name="T40" fmla="*/ 152 w 198"/>
                  <a:gd name="T41" fmla="*/ 76 h 198"/>
                  <a:gd name="T42" fmla="*/ 100 w 198"/>
                  <a:gd name="T43" fmla="*/ 134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8" h="198">
                    <a:moveTo>
                      <a:pt x="99" y="0"/>
                    </a:moveTo>
                    <a:cubicBezTo>
                      <a:pt x="44" y="0"/>
                      <a:pt x="0" y="44"/>
                      <a:pt x="0" y="99"/>
                    </a:cubicBezTo>
                    <a:cubicBezTo>
                      <a:pt x="0" y="154"/>
                      <a:pt x="44" y="198"/>
                      <a:pt x="99" y="198"/>
                    </a:cubicBezTo>
                    <a:cubicBezTo>
                      <a:pt x="154" y="198"/>
                      <a:pt x="198" y="154"/>
                      <a:pt x="198" y="99"/>
                    </a:cubicBezTo>
                    <a:cubicBezTo>
                      <a:pt x="198" y="44"/>
                      <a:pt x="154" y="0"/>
                      <a:pt x="99" y="0"/>
                    </a:cubicBezTo>
                    <a:close/>
                    <a:moveTo>
                      <a:pt x="151" y="159"/>
                    </a:moveTo>
                    <a:cubicBezTo>
                      <a:pt x="151" y="162"/>
                      <a:pt x="149" y="164"/>
                      <a:pt x="146" y="164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51" y="164"/>
                      <a:pt x="49" y="162"/>
                      <a:pt x="49" y="159"/>
                    </a:cubicBezTo>
                    <a:cubicBezTo>
                      <a:pt x="49" y="149"/>
                      <a:pt x="49" y="149"/>
                      <a:pt x="49" y="149"/>
                    </a:cubicBezTo>
                    <a:cubicBezTo>
                      <a:pt x="49" y="146"/>
                      <a:pt x="51" y="144"/>
                      <a:pt x="54" y="144"/>
                    </a:cubicBezTo>
                    <a:cubicBezTo>
                      <a:pt x="146" y="144"/>
                      <a:pt x="146" y="144"/>
                      <a:pt x="146" y="144"/>
                    </a:cubicBezTo>
                    <a:cubicBezTo>
                      <a:pt x="149" y="144"/>
                      <a:pt x="151" y="146"/>
                      <a:pt x="151" y="149"/>
                    </a:cubicBezTo>
                    <a:lnTo>
                      <a:pt x="151" y="159"/>
                    </a:lnTo>
                    <a:close/>
                    <a:moveTo>
                      <a:pt x="100" y="134"/>
                    </a:moveTo>
                    <a:cubicBezTo>
                      <a:pt x="48" y="76"/>
                      <a:pt x="48" y="76"/>
                      <a:pt x="48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76"/>
                      <a:pt x="123" y="76"/>
                      <a:pt x="123" y="76"/>
                    </a:cubicBezTo>
                    <a:cubicBezTo>
                      <a:pt x="152" y="76"/>
                      <a:pt x="152" y="76"/>
                      <a:pt x="152" y="76"/>
                    </a:cubicBezTo>
                    <a:lnTo>
                      <a:pt x="100" y="1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70"/>
              <p:cNvSpPr>
                <a:spLocks noEditPoints="1"/>
              </p:cNvSpPr>
              <p:nvPr userDrawn="1"/>
            </p:nvSpPr>
            <p:spPr bwMode="auto">
              <a:xfrm rot="2321078">
                <a:off x="7510522" y="4491250"/>
                <a:ext cx="750888" cy="744538"/>
              </a:xfrm>
              <a:custGeom>
                <a:avLst/>
                <a:gdLst>
                  <a:gd name="T0" fmla="*/ 179 w 200"/>
                  <a:gd name="T1" fmla="*/ 160 h 198"/>
                  <a:gd name="T2" fmla="*/ 181 w 200"/>
                  <a:gd name="T3" fmla="*/ 198 h 198"/>
                  <a:gd name="T4" fmla="*/ 147 w 200"/>
                  <a:gd name="T5" fmla="*/ 174 h 198"/>
                  <a:gd name="T6" fmla="*/ 140 w 200"/>
                  <a:gd name="T7" fmla="*/ 175 h 198"/>
                  <a:gd name="T8" fmla="*/ 81 w 200"/>
                  <a:gd name="T9" fmla="*/ 115 h 198"/>
                  <a:gd name="T10" fmla="*/ 140 w 200"/>
                  <a:gd name="T11" fmla="*/ 55 h 198"/>
                  <a:gd name="T12" fmla="*/ 200 w 200"/>
                  <a:gd name="T13" fmla="*/ 115 h 198"/>
                  <a:gd name="T14" fmla="*/ 179 w 200"/>
                  <a:gd name="T15" fmla="*/ 160 h 198"/>
                  <a:gd name="T16" fmla="*/ 140 w 200"/>
                  <a:gd name="T17" fmla="*/ 70 h 198"/>
                  <a:gd name="T18" fmla="*/ 96 w 200"/>
                  <a:gd name="T19" fmla="*/ 114 h 198"/>
                  <a:gd name="T20" fmla="*/ 140 w 200"/>
                  <a:gd name="T21" fmla="*/ 158 h 198"/>
                  <a:gd name="T22" fmla="*/ 146 w 200"/>
                  <a:gd name="T23" fmla="*/ 158 h 198"/>
                  <a:gd name="T24" fmla="*/ 168 w 200"/>
                  <a:gd name="T25" fmla="*/ 173 h 198"/>
                  <a:gd name="T26" fmla="*/ 169 w 200"/>
                  <a:gd name="T27" fmla="*/ 147 h 198"/>
                  <a:gd name="T28" fmla="*/ 184 w 200"/>
                  <a:gd name="T29" fmla="*/ 114 h 198"/>
                  <a:gd name="T30" fmla="*/ 140 w 200"/>
                  <a:gd name="T31" fmla="*/ 70 h 198"/>
                  <a:gd name="T32" fmla="*/ 69 w 200"/>
                  <a:gd name="T33" fmla="*/ 119 h 198"/>
                  <a:gd name="T34" fmla="*/ 79 w 200"/>
                  <a:gd name="T35" fmla="*/ 157 h 198"/>
                  <a:gd name="T36" fmla="*/ 79 w 200"/>
                  <a:gd name="T37" fmla="*/ 157 h 198"/>
                  <a:gd name="T38" fmla="*/ 69 w 200"/>
                  <a:gd name="T39" fmla="*/ 156 h 198"/>
                  <a:gd name="T40" fmla="*/ 24 w 200"/>
                  <a:gd name="T41" fmla="*/ 187 h 198"/>
                  <a:gd name="T42" fmla="*/ 27 w 200"/>
                  <a:gd name="T43" fmla="*/ 138 h 198"/>
                  <a:gd name="T44" fmla="*/ 0 w 200"/>
                  <a:gd name="T45" fmla="*/ 78 h 198"/>
                  <a:gd name="T46" fmla="*/ 79 w 200"/>
                  <a:gd name="T47" fmla="*/ 0 h 198"/>
                  <a:gd name="T48" fmla="*/ 150 w 200"/>
                  <a:gd name="T49" fmla="*/ 46 h 198"/>
                  <a:gd name="T50" fmla="*/ 142 w 200"/>
                  <a:gd name="T51" fmla="*/ 45 h 198"/>
                  <a:gd name="T52" fmla="*/ 69 w 200"/>
                  <a:gd name="T53" fmla="*/ 119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98">
                    <a:moveTo>
                      <a:pt x="179" y="160"/>
                    </a:moveTo>
                    <a:cubicBezTo>
                      <a:pt x="181" y="198"/>
                      <a:pt x="181" y="198"/>
                      <a:pt x="181" y="198"/>
                    </a:cubicBezTo>
                    <a:cubicBezTo>
                      <a:pt x="147" y="174"/>
                      <a:pt x="147" y="174"/>
                      <a:pt x="147" y="174"/>
                    </a:cubicBezTo>
                    <a:cubicBezTo>
                      <a:pt x="145" y="174"/>
                      <a:pt x="143" y="175"/>
                      <a:pt x="140" y="175"/>
                    </a:cubicBezTo>
                    <a:cubicBezTo>
                      <a:pt x="107" y="175"/>
                      <a:pt x="81" y="148"/>
                      <a:pt x="81" y="115"/>
                    </a:cubicBezTo>
                    <a:cubicBezTo>
                      <a:pt x="81" y="82"/>
                      <a:pt x="107" y="55"/>
                      <a:pt x="140" y="55"/>
                    </a:cubicBezTo>
                    <a:cubicBezTo>
                      <a:pt x="173" y="55"/>
                      <a:pt x="200" y="82"/>
                      <a:pt x="200" y="115"/>
                    </a:cubicBezTo>
                    <a:cubicBezTo>
                      <a:pt x="200" y="133"/>
                      <a:pt x="192" y="149"/>
                      <a:pt x="179" y="160"/>
                    </a:cubicBezTo>
                    <a:close/>
                    <a:moveTo>
                      <a:pt x="140" y="70"/>
                    </a:moveTo>
                    <a:cubicBezTo>
                      <a:pt x="116" y="70"/>
                      <a:pt x="96" y="90"/>
                      <a:pt x="96" y="114"/>
                    </a:cubicBezTo>
                    <a:cubicBezTo>
                      <a:pt x="96" y="138"/>
                      <a:pt x="116" y="158"/>
                      <a:pt x="140" y="158"/>
                    </a:cubicBezTo>
                    <a:cubicBezTo>
                      <a:pt x="142" y="158"/>
                      <a:pt x="144" y="158"/>
                      <a:pt x="146" y="158"/>
                    </a:cubicBezTo>
                    <a:cubicBezTo>
                      <a:pt x="168" y="173"/>
                      <a:pt x="168" y="173"/>
                      <a:pt x="168" y="173"/>
                    </a:cubicBezTo>
                    <a:cubicBezTo>
                      <a:pt x="169" y="147"/>
                      <a:pt x="169" y="147"/>
                      <a:pt x="169" y="147"/>
                    </a:cubicBezTo>
                    <a:cubicBezTo>
                      <a:pt x="178" y="139"/>
                      <a:pt x="184" y="127"/>
                      <a:pt x="184" y="114"/>
                    </a:cubicBezTo>
                    <a:cubicBezTo>
                      <a:pt x="184" y="90"/>
                      <a:pt x="164" y="70"/>
                      <a:pt x="140" y="70"/>
                    </a:cubicBezTo>
                    <a:close/>
                    <a:moveTo>
                      <a:pt x="69" y="119"/>
                    </a:moveTo>
                    <a:cubicBezTo>
                      <a:pt x="69" y="133"/>
                      <a:pt x="72" y="146"/>
                      <a:pt x="79" y="157"/>
                    </a:cubicBezTo>
                    <a:cubicBezTo>
                      <a:pt x="79" y="157"/>
                      <a:pt x="79" y="157"/>
                      <a:pt x="79" y="157"/>
                    </a:cubicBezTo>
                    <a:cubicBezTo>
                      <a:pt x="75" y="157"/>
                      <a:pt x="72" y="156"/>
                      <a:pt x="69" y="156"/>
                    </a:cubicBezTo>
                    <a:cubicBezTo>
                      <a:pt x="24" y="187"/>
                      <a:pt x="24" y="187"/>
                      <a:pt x="24" y="187"/>
                    </a:cubicBezTo>
                    <a:cubicBezTo>
                      <a:pt x="27" y="138"/>
                      <a:pt x="27" y="138"/>
                      <a:pt x="27" y="138"/>
                    </a:cubicBezTo>
                    <a:cubicBezTo>
                      <a:pt x="11" y="123"/>
                      <a:pt x="0" y="102"/>
                      <a:pt x="0" y="78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110" y="0"/>
                      <a:pt x="138" y="19"/>
                      <a:pt x="150" y="46"/>
                    </a:cubicBezTo>
                    <a:cubicBezTo>
                      <a:pt x="147" y="45"/>
                      <a:pt x="145" y="45"/>
                      <a:pt x="142" y="45"/>
                    </a:cubicBezTo>
                    <a:cubicBezTo>
                      <a:pt x="101" y="45"/>
                      <a:pt x="69" y="78"/>
                      <a:pt x="69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71"/>
              <p:cNvSpPr>
                <a:spLocks noEditPoints="1"/>
              </p:cNvSpPr>
              <p:nvPr userDrawn="1"/>
            </p:nvSpPr>
            <p:spPr bwMode="auto">
              <a:xfrm>
                <a:off x="5410619" y="2244242"/>
                <a:ext cx="668338" cy="741363"/>
              </a:xfrm>
              <a:custGeom>
                <a:avLst/>
                <a:gdLst>
                  <a:gd name="T0" fmla="*/ 157 w 178"/>
                  <a:gd name="T1" fmla="*/ 53 h 197"/>
                  <a:gd name="T2" fmla="*/ 125 w 178"/>
                  <a:gd name="T3" fmla="*/ 21 h 197"/>
                  <a:gd name="T4" fmla="*/ 141 w 178"/>
                  <a:gd name="T5" fmla="*/ 5 h 197"/>
                  <a:gd name="T6" fmla="*/ 160 w 178"/>
                  <a:gd name="T7" fmla="*/ 5 h 197"/>
                  <a:gd name="T8" fmla="*/ 173 w 178"/>
                  <a:gd name="T9" fmla="*/ 18 h 197"/>
                  <a:gd name="T10" fmla="*/ 173 w 178"/>
                  <a:gd name="T11" fmla="*/ 37 h 197"/>
                  <a:gd name="T12" fmla="*/ 157 w 178"/>
                  <a:gd name="T13" fmla="*/ 53 h 197"/>
                  <a:gd name="T14" fmla="*/ 65 w 178"/>
                  <a:gd name="T15" fmla="*/ 144 h 197"/>
                  <a:gd name="T16" fmla="*/ 33 w 178"/>
                  <a:gd name="T17" fmla="*/ 113 h 197"/>
                  <a:gd name="T18" fmla="*/ 119 w 178"/>
                  <a:gd name="T19" fmla="*/ 28 h 197"/>
                  <a:gd name="T20" fmla="*/ 151 w 178"/>
                  <a:gd name="T21" fmla="*/ 59 h 197"/>
                  <a:gd name="T22" fmla="*/ 65 w 178"/>
                  <a:gd name="T23" fmla="*/ 144 h 197"/>
                  <a:gd name="T24" fmla="*/ 8 w 178"/>
                  <a:gd name="T25" fmla="*/ 170 h 197"/>
                  <a:gd name="T26" fmla="*/ 27 w 178"/>
                  <a:gd name="T27" fmla="*/ 119 h 197"/>
                  <a:gd name="T28" fmla="*/ 59 w 178"/>
                  <a:gd name="T29" fmla="*/ 150 h 197"/>
                  <a:gd name="T30" fmla="*/ 8 w 178"/>
                  <a:gd name="T31" fmla="*/ 170 h 197"/>
                  <a:gd name="T32" fmla="*/ 150 w 178"/>
                  <a:gd name="T33" fmla="*/ 181 h 197"/>
                  <a:gd name="T34" fmla="*/ 158 w 178"/>
                  <a:gd name="T35" fmla="*/ 189 h 197"/>
                  <a:gd name="T36" fmla="*/ 150 w 178"/>
                  <a:gd name="T37" fmla="*/ 197 h 197"/>
                  <a:gd name="T38" fmla="*/ 8 w 178"/>
                  <a:gd name="T39" fmla="*/ 197 h 197"/>
                  <a:gd name="T40" fmla="*/ 0 w 178"/>
                  <a:gd name="T41" fmla="*/ 189 h 197"/>
                  <a:gd name="T42" fmla="*/ 8 w 178"/>
                  <a:gd name="T43" fmla="*/ 181 h 197"/>
                  <a:gd name="T44" fmla="*/ 150 w 178"/>
                  <a:gd name="T45" fmla="*/ 18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8" h="197">
                    <a:moveTo>
                      <a:pt x="157" y="53"/>
                    </a:moveTo>
                    <a:cubicBezTo>
                      <a:pt x="125" y="21"/>
                      <a:pt x="125" y="21"/>
                      <a:pt x="125" y="21"/>
                    </a:cubicBezTo>
                    <a:cubicBezTo>
                      <a:pt x="141" y="5"/>
                      <a:pt x="141" y="5"/>
                      <a:pt x="141" y="5"/>
                    </a:cubicBezTo>
                    <a:cubicBezTo>
                      <a:pt x="146" y="0"/>
                      <a:pt x="155" y="0"/>
                      <a:pt x="160" y="5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8" y="23"/>
                      <a:pt x="178" y="32"/>
                      <a:pt x="173" y="37"/>
                    </a:cubicBezTo>
                    <a:lnTo>
                      <a:pt x="157" y="53"/>
                    </a:lnTo>
                    <a:close/>
                    <a:moveTo>
                      <a:pt x="65" y="144"/>
                    </a:moveTo>
                    <a:cubicBezTo>
                      <a:pt x="33" y="113"/>
                      <a:pt x="33" y="113"/>
                      <a:pt x="33" y="113"/>
                    </a:cubicBezTo>
                    <a:cubicBezTo>
                      <a:pt x="119" y="28"/>
                      <a:pt x="119" y="28"/>
                      <a:pt x="119" y="28"/>
                    </a:cubicBezTo>
                    <a:cubicBezTo>
                      <a:pt x="151" y="59"/>
                      <a:pt x="151" y="59"/>
                      <a:pt x="151" y="59"/>
                    </a:cubicBezTo>
                    <a:lnTo>
                      <a:pt x="65" y="144"/>
                    </a:lnTo>
                    <a:close/>
                    <a:moveTo>
                      <a:pt x="8" y="170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59" y="150"/>
                      <a:pt x="59" y="150"/>
                      <a:pt x="59" y="150"/>
                    </a:cubicBezTo>
                    <a:lnTo>
                      <a:pt x="8" y="170"/>
                    </a:lnTo>
                    <a:close/>
                    <a:moveTo>
                      <a:pt x="150" y="181"/>
                    </a:moveTo>
                    <a:cubicBezTo>
                      <a:pt x="154" y="181"/>
                      <a:pt x="158" y="185"/>
                      <a:pt x="158" y="189"/>
                    </a:cubicBezTo>
                    <a:cubicBezTo>
                      <a:pt x="158" y="194"/>
                      <a:pt x="154" y="197"/>
                      <a:pt x="150" y="197"/>
                    </a:cubicBezTo>
                    <a:cubicBezTo>
                      <a:pt x="8" y="197"/>
                      <a:pt x="8" y="197"/>
                      <a:pt x="8" y="197"/>
                    </a:cubicBezTo>
                    <a:cubicBezTo>
                      <a:pt x="4" y="197"/>
                      <a:pt x="0" y="194"/>
                      <a:pt x="0" y="189"/>
                    </a:cubicBezTo>
                    <a:cubicBezTo>
                      <a:pt x="0" y="185"/>
                      <a:pt x="4" y="181"/>
                      <a:pt x="8" y="181"/>
                    </a:cubicBezTo>
                    <a:lnTo>
                      <a:pt x="150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72"/>
              <p:cNvSpPr>
                <a:spLocks noEditPoints="1"/>
              </p:cNvSpPr>
              <p:nvPr userDrawn="1"/>
            </p:nvSpPr>
            <p:spPr bwMode="auto">
              <a:xfrm rot="3251596">
                <a:off x="8592300" y="3523827"/>
                <a:ext cx="432925" cy="380865"/>
              </a:xfrm>
              <a:custGeom>
                <a:avLst/>
                <a:gdLst>
                  <a:gd name="T0" fmla="*/ 180 w 200"/>
                  <a:gd name="T1" fmla="*/ 176 h 176"/>
                  <a:gd name="T2" fmla="*/ 20 w 200"/>
                  <a:gd name="T3" fmla="*/ 176 h 176"/>
                  <a:gd name="T4" fmla="*/ 0 w 200"/>
                  <a:gd name="T5" fmla="*/ 156 h 176"/>
                  <a:gd name="T6" fmla="*/ 0 w 200"/>
                  <a:gd name="T7" fmla="*/ 20 h 176"/>
                  <a:gd name="T8" fmla="*/ 20 w 200"/>
                  <a:gd name="T9" fmla="*/ 0 h 176"/>
                  <a:gd name="T10" fmla="*/ 180 w 200"/>
                  <a:gd name="T11" fmla="*/ 0 h 176"/>
                  <a:gd name="T12" fmla="*/ 200 w 200"/>
                  <a:gd name="T13" fmla="*/ 20 h 176"/>
                  <a:gd name="T14" fmla="*/ 200 w 200"/>
                  <a:gd name="T15" fmla="*/ 156 h 176"/>
                  <a:gd name="T16" fmla="*/ 180 w 200"/>
                  <a:gd name="T17" fmla="*/ 176 h 176"/>
                  <a:gd name="T18" fmla="*/ 36 w 200"/>
                  <a:gd name="T19" fmla="*/ 160 h 176"/>
                  <a:gd name="T20" fmla="*/ 164 w 200"/>
                  <a:gd name="T21" fmla="*/ 160 h 176"/>
                  <a:gd name="T22" fmla="*/ 182 w 200"/>
                  <a:gd name="T23" fmla="*/ 147 h 176"/>
                  <a:gd name="T24" fmla="*/ 131 w 200"/>
                  <a:gd name="T25" fmla="*/ 103 h 176"/>
                  <a:gd name="T26" fmla="*/ 100 w 200"/>
                  <a:gd name="T27" fmla="*/ 129 h 176"/>
                  <a:gd name="T28" fmla="*/ 69 w 200"/>
                  <a:gd name="T29" fmla="*/ 103 h 176"/>
                  <a:gd name="T30" fmla="*/ 18 w 200"/>
                  <a:gd name="T31" fmla="*/ 148 h 176"/>
                  <a:gd name="T32" fmla="*/ 36 w 200"/>
                  <a:gd name="T33" fmla="*/ 160 h 176"/>
                  <a:gd name="T34" fmla="*/ 145 w 200"/>
                  <a:gd name="T35" fmla="*/ 90 h 176"/>
                  <a:gd name="T36" fmla="*/ 184 w 200"/>
                  <a:gd name="T37" fmla="*/ 125 h 176"/>
                  <a:gd name="T38" fmla="*/ 184 w 200"/>
                  <a:gd name="T39" fmla="*/ 56 h 176"/>
                  <a:gd name="T40" fmla="*/ 145 w 200"/>
                  <a:gd name="T41" fmla="*/ 90 h 176"/>
                  <a:gd name="T42" fmla="*/ 55 w 200"/>
                  <a:gd name="T43" fmla="*/ 90 h 176"/>
                  <a:gd name="T44" fmla="*/ 16 w 200"/>
                  <a:gd name="T45" fmla="*/ 55 h 176"/>
                  <a:gd name="T46" fmla="*/ 16 w 200"/>
                  <a:gd name="T47" fmla="*/ 126 h 176"/>
                  <a:gd name="T48" fmla="*/ 55 w 200"/>
                  <a:gd name="T49" fmla="*/ 90 h 176"/>
                  <a:gd name="T50" fmla="*/ 164 w 200"/>
                  <a:gd name="T51" fmla="*/ 16 h 176"/>
                  <a:gd name="T52" fmla="*/ 36 w 200"/>
                  <a:gd name="T53" fmla="*/ 16 h 176"/>
                  <a:gd name="T54" fmla="*/ 16 w 200"/>
                  <a:gd name="T55" fmla="*/ 31 h 176"/>
                  <a:gd name="T56" fmla="*/ 100 w 200"/>
                  <a:gd name="T57" fmla="*/ 106 h 176"/>
                  <a:gd name="T58" fmla="*/ 183 w 200"/>
                  <a:gd name="T59" fmla="*/ 33 h 176"/>
                  <a:gd name="T60" fmla="*/ 164 w 200"/>
                  <a:gd name="T61" fmla="*/ 1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0" h="176">
                    <a:moveTo>
                      <a:pt x="180" y="176"/>
                    </a:moveTo>
                    <a:cubicBezTo>
                      <a:pt x="20" y="176"/>
                      <a:pt x="20" y="176"/>
                      <a:pt x="20" y="176"/>
                    </a:cubicBezTo>
                    <a:cubicBezTo>
                      <a:pt x="8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56"/>
                      <a:pt x="200" y="156"/>
                      <a:pt x="200" y="156"/>
                    </a:cubicBezTo>
                    <a:cubicBezTo>
                      <a:pt x="200" y="167"/>
                      <a:pt x="191" y="176"/>
                      <a:pt x="180" y="176"/>
                    </a:cubicBezTo>
                    <a:close/>
                    <a:moveTo>
                      <a:pt x="36" y="160"/>
                    </a:moveTo>
                    <a:cubicBezTo>
                      <a:pt x="164" y="160"/>
                      <a:pt x="164" y="160"/>
                      <a:pt x="164" y="160"/>
                    </a:cubicBezTo>
                    <a:cubicBezTo>
                      <a:pt x="172" y="160"/>
                      <a:pt x="179" y="154"/>
                      <a:pt x="182" y="147"/>
                    </a:cubicBezTo>
                    <a:cubicBezTo>
                      <a:pt x="131" y="103"/>
                      <a:pt x="131" y="103"/>
                      <a:pt x="131" y="103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lose/>
                    <a:moveTo>
                      <a:pt x="145" y="90"/>
                    </a:moveTo>
                    <a:cubicBezTo>
                      <a:pt x="184" y="125"/>
                      <a:pt x="184" y="125"/>
                      <a:pt x="184" y="125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45" y="90"/>
                    </a:lnTo>
                    <a:close/>
                    <a:moveTo>
                      <a:pt x="55" y="90"/>
                    </a:move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126"/>
                      <a:pt x="16" y="126"/>
                      <a:pt x="16" y="126"/>
                    </a:cubicBezTo>
                    <a:lnTo>
                      <a:pt x="55" y="90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8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3" y="33"/>
                      <a:pt x="183" y="33"/>
                      <a:pt x="183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73"/>
              <p:cNvSpPr>
                <a:spLocks noEditPoints="1"/>
              </p:cNvSpPr>
              <p:nvPr userDrawn="1"/>
            </p:nvSpPr>
            <p:spPr bwMode="auto">
              <a:xfrm>
                <a:off x="4830757" y="5583361"/>
                <a:ext cx="752475" cy="700088"/>
              </a:xfrm>
              <a:custGeom>
                <a:avLst/>
                <a:gdLst>
                  <a:gd name="T0" fmla="*/ 184 w 200"/>
                  <a:gd name="T1" fmla="*/ 100 h 186"/>
                  <a:gd name="T2" fmla="*/ 184 w 200"/>
                  <a:gd name="T3" fmla="*/ 56 h 186"/>
                  <a:gd name="T4" fmla="*/ 145 w 200"/>
                  <a:gd name="T5" fmla="*/ 90 h 186"/>
                  <a:gd name="T6" fmla="*/ 100 w 200"/>
                  <a:gd name="T7" fmla="*/ 129 h 186"/>
                  <a:gd name="T8" fmla="*/ 69 w 200"/>
                  <a:gd name="T9" fmla="*/ 103 h 186"/>
                  <a:gd name="T10" fmla="*/ 18 w 200"/>
                  <a:gd name="T11" fmla="*/ 148 h 186"/>
                  <a:gd name="T12" fmla="*/ 36 w 200"/>
                  <a:gd name="T13" fmla="*/ 160 h 186"/>
                  <a:gd name="T14" fmla="*/ 109 w 200"/>
                  <a:gd name="T15" fmla="*/ 160 h 186"/>
                  <a:gd name="T16" fmla="*/ 121 w 200"/>
                  <a:gd name="T17" fmla="*/ 176 h 186"/>
                  <a:gd name="T18" fmla="*/ 20 w 200"/>
                  <a:gd name="T19" fmla="*/ 176 h 186"/>
                  <a:gd name="T20" fmla="*/ 0 w 200"/>
                  <a:gd name="T21" fmla="*/ 156 h 186"/>
                  <a:gd name="T22" fmla="*/ 0 w 200"/>
                  <a:gd name="T23" fmla="*/ 20 h 186"/>
                  <a:gd name="T24" fmla="*/ 20 w 200"/>
                  <a:gd name="T25" fmla="*/ 0 h 186"/>
                  <a:gd name="T26" fmla="*/ 180 w 200"/>
                  <a:gd name="T27" fmla="*/ 0 h 186"/>
                  <a:gd name="T28" fmla="*/ 200 w 200"/>
                  <a:gd name="T29" fmla="*/ 20 h 186"/>
                  <a:gd name="T30" fmla="*/ 200 w 200"/>
                  <a:gd name="T31" fmla="*/ 119 h 186"/>
                  <a:gd name="T32" fmla="*/ 184 w 200"/>
                  <a:gd name="T33" fmla="*/ 100 h 186"/>
                  <a:gd name="T34" fmla="*/ 16 w 200"/>
                  <a:gd name="T35" fmla="*/ 126 h 186"/>
                  <a:gd name="T36" fmla="*/ 55 w 200"/>
                  <a:gd name="T37" fmla="*/ 90 h 186"/>
                  <a:gd name="T38" fmla="*/ 16 w 200"/>
                  <a:gd name="T39" fmla="*/ 55 h 186"/>
                  <a:gd name="T40" fmla="*/ 16 w 200"/>
                  <a:gd name="T41" fmla="*/ 126 h 186"/>
                  <a:gd name="T42" fmla="*/ 164 w 200"/>
                  <a:gd name="T43" fmla="*/ 16 h 186"/>
                  <a:gd name="T44" fmla="*/ 36 w 200"/>
                  <a:gd name="T45" fmla="*/ 16 h 186"/>
                  <a:gd name="T46" fmla="*/ 16 w 200"/>
                  <a:gd name="T47" fmla="*/ 31 h 186"/>
                  <a:gd name="T48" fmla="*/ 100 w 200"/>
                  <a:gd name="T49" fmla="*/ 106 h 186"/>
                  <a:gd name="T50" fmla="*/ 184 w 200"/>
                  <a:gd name="T51" fmla="*/ 33 h 186"/>
                  <a:gd name="T52" fmla="*/ 164 w 200"/>
                  <a:gd name="T53" fmla="*/ 16 h 186"/>
                  <a:gd name="T54" fmla="*/ 160 w 200"/>
                  <a:gd name="T55" fmla="*/ 106 h 186"/>
                  <a:gd name="T56" fmla="*/ 200 w 200"/>
                  <a:gd name="T57" fmla="*/ 146 h 186"/>
                  <a:gd name="T58" fmla="*/ 160 w 200"/>
                  <a:gd name="T59" fmla="*/ 186 h 186"/>
                  <a:gd name="T60" fmla="*/ 120 w 200"/>
                  <a:gd name="T61" fmla="*/ 146 h 186"/>
                  <a:gd name="T62" fmla="*/ 160 w 200"/>
                  <a:gd name="T63" fmla="*/ 106 h 186"/>
                  <a:gd name="T64" fmla="*/ 152 w 200"/>
                  <a:gd name="T65" fmla="*/ 176 h 186"/>
                  <a:gd name="T66" fmla="*/ 168 w 200"/>
                  <a:gd name="T67" fmla="*/ 176 h 186"/>
                  <a:gd name="T68" fmla="*/ 168 w 200"/>
                  <a:gd name="T69" fmla="*/ 163 h 186"/>
                  <a:gd name="T70" fmla="*/ 152 w 200"/>
                  <a:gd name="T71" fmla="*/ 163 h 186"/>
                  <a:gd name="T72" fmla="*/ 152 w 200"/>
                  <a:gd name="T73" fmla="*/ 176 h 186"/>
                  <a:gd name="T74" fmla="*/ 152 w 200"/>
                  <a:gd name="T75" fmla="*/ 156 h 186"/>
                  <a:gd name="T76" fmla="*/ 168 w 200"/>
                  <a:gd name="T77" fmla="*/ 156 h 186"/>
                  <a:gd name="T78" fmla="*/ 168 w 200"/>
                  <a:gd name="T79" fmla="*/ 116 h 186"/>
                  <a:gd name="T80" fmla="*/ 152 w 200"/>
                  <a:gd name="T81" fmla="*/ 116 h 186"/>
                  <a:gd name="T82" fmla="*/ 152 w 200"/>
                  <a:gd name="T83" fmla="*/ 1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0" h="186">
                    <a:moveTo>
                      <a:pt x="184" y="100"/>
                    </a:moveTo>
                    <a:cubicBezTo>
                      <a:pt x="184" y="56"/>
                      <a:pt x="184" y="56"/>
                      <a:pt x="184" y="56"/>
                    </a:cubicBezTo>
                    <a:cubicBezTo>
                      <a:pt x="145" y="90"/>
                      <a:pt x="145" y="90"/>
                      <a:pt x="145" y="90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18" y="148"/>
                      <a:pt x="18" y="148"/>
                      <a:pt x="18" y="148"/>
                    </a:cubicBezTo>
                    <a:cubicBezTo>
                      <a:pt x="21" y="155"/>
                      <a:pt x="28" y="160"/>
                      <a:pt x="36" y="160"/>
                    </a:cubicBezTo>
                    <a:cubicBezTo>
                      <a:pt x="109" y="160"/>
                      <a:pt x="109" y="160"/>
                      <a:pt x="109" y="160"/>
                    </a:cubicBezTo>
                    <a:cubicBezTo>
                      <a:pt x="112" y="166"/>
                      <a:pt x="116" y="171"/>
                      <a:pt x="121" y="176"/>
                    </a:cubicBezTo>
                    <a:cubicBezTo>
                      <a:pt x="20" y="176"/>
                      <a:pt x="20" y="176"/>
                      <a:pt x="20" y="176"/>
                    </a:cubicBezTo>
                    <a:cubicBezTo>
                      <a:pt x="9" y="176"/>
                      <a:pt x="0" y="167"/>
                      <a:pt x="0" y="156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19"/>
                      <a:pt x="200" y="119"/>
                      <a:pt x="200" y="119"/>
                    </a:cubicBezTo>
                    <a:cubicBezTo>
                      <a:pt x="195" y="104"/>
                      <a:pt x="191" y="106"/>
                      <a:pt x="184" y="100"/>
                    </a:cubicBezTo>
                    <a:close/>
                    <a:moveTo>
                      <a:pt x="16" y="126"/>
                    </a:moveTo>
                    <a:cubicBezTo>
                      <a:pt x="55" y="90"/>
                      <a:pt x="55" y="90"/>
                      <a:pt x="55" y="90"/>
                    </a:cubicBezTo>
                    <a:cubicBezTo>
                      <a:pt x="16" y="55"/>
                      <a:pt x="16" y="55"/>
                      <a:pt x="16" y="55"/>
                    </a:cubicBezTo>
                    <a:lnTo>
                      <a:pt x="16" y="126"/>
                    </a:lnTo>
                    <a:close/>
                    <a:moveTo>
                      <a:pt x="164" y="16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26" y="16"/>
                      <a:pt x="19" y="22"/>
                      <a:pt x="16" y="31"/>
                    </a:cubicBezTo>
                    <a:cubicBezTo>
                      <a:pt x="100" y="106"/>
                      <a:pt x="100" y="106"/>
                      <a:pt x="100" y="106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2" y="23"/>
                      <a:pt x="174" y="16"/>
                      <a:pt x="164" y="16"/>
                    </a:cubicBezTo>
                    <a:close/>
                    <a:moveTo>
                      <a:pt x="160" y="106"/>
                    </a:moveTo>
                    <a:cubicBezTo>
                      <a:pt x="182" y="106"/>
                      <a:pt x="200" y="124"/>
                      <a:pt x="200" y="146"/>
                    </a:cubicBezTo>
                    <a:cubicBezTo>
                      <a:pt x="200" y="168"/>
                      <a:pt x="182" y="186"/>
                      <a:pt x="160" y="186"/>
                    </a:cubicBezTo>
                    <a:cubicBezTo>
                      <a:pt x="138" y="186"/>
                      <a:pt x="120" y="168"/>
                      <a:pt x="120" y="146"/>
                    </a:cubicBezTo>
                    <a:cubicBezTo>
                      <a:pt x="120" y="124"/>
                      <a:pt x="138" y="106"/>
                      <a:pt x="160" y="106"/>
                    </a:cubicBezTo>
                    <a:close/>
                    <a:moveTo>
                      <a:pt x="152" y="176"/>
                    </a:move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68" y="163"/>
                      <a:pt x="168" y="163"/>
                      <a:pt x="168" y="163"/>
                    </a:cubicBezTo>
                    <a:cubicBezTo>
                      <a:pt x="152" y="163"/>
                      <a:pt x="152" y="163"/>
                      <a:pt x="152" y="163"/>
                    </a:cubicBezTo>
                    <a:lnTo>
                      <a:pt x="152" y="176"/>
                    </a:lnTo>
                    <a:close/>
                    <a:moveTo>
                      <a:pt x="152" y="156"/>
                    </a:moveTo>
                    <a:cubicBezTo>
                      <a:pt x="168" y="156"/>
                      <a:pt x="168" y="156"/>
                      <a:pt x="168" y="156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52" y="116"/>
                      <a:pt x="152" y="116"/>
                      <a:pt x="152" y="116"/>
                    </a:cubicBezTo>
                    <a:lnTo>
                      <a:pt x="152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74"/>
              <p:cNvSpPr>
                <a:spLocks noEditPoints="1"/>
              </p:cNvSpPr>
              <p:nvPr userDrawn="1"/>
            </p:nvSpPr>
            <p:spPr bwMode="auto">
              <a:xfrm rot="1402556">
                <a:off x="7672475" y="3632687"/>
                <a:ext cx="741363" cy="722313"/>
              </a:xfrm>
              <a:custGeom>
                <a:avLst/>
                <a:gdLst>
                  <a:gd name="T0" fmla="*/ 99 w 197"/>
                  <a:gd name="T1" fmla="*/ 191 h 192"/>
                  <a:gd name="T2" fmla="*/ 99 w 197"/>
                  <a:gd name="T3" fmla="*/ 192 h 192"/>
                  <a:gd name="T4" fmla="*/ 99 w 197"/>
                  <a:gd name="T5" fmla="*/ 191 h 192"/>
                  <a:gd name="T6" fmla="*/ 99 w 197"/>
                  <a:gd name="T7" fmla="*/ 192 h 192"/>
                  <a:gd name="T8" fmla="*/ 99 w 197"/>
                  <a:gd name="T9" fmla="*/ 191 h 192"/>
                  <a:gd name="T10" fmla="*/ 3 w 197"/>
                  <a:gd name="T11" fmla="*/ 64 h 192"/>
                  <a:gd name="T12" fmla="*/ 3 w 197"/>
                  <a:gd name="T13" fmla="*/ 55 h 192"/>
                  <a:gd name="T14" fmla="*/ 51 w 197"/>
                  <a:gd name="T15" fmla="*/ 10 h 192"/>
                  <a:gd name="T16" fmla="*/ 99 w 197"/>
                  <a:gd name="T17" fmla="*/ 49 h 192"/>
                  <a:gd name="T18" fmla="*/ 146 w 197"/>
                  <a:gd name="T19" fmla="*/ 10 h 192"/>
                  <a:gd name="T20" fmla="*/ 194 w 197"/>
                  <a:gd name="T21" fmla="*/ 55 h 192"/>
                  <a:gd name="T22" fmla="*/ 194 w 197"/>
                  <a:gd name="T23" fmla="*/ 64 h 192"/>
                  <a:gd name="T24" fmla="*/ 99 w 197"/>
                  <a:gd name="T25" fmla="*/ 191 h 192"/>
                  <a:gd name="T26" fmla="*/ 27 w 197"/>
                  <a:gd name="T27" fmla="*/ 32 h 192"/>
                  <a:gd name="T28" fmla="*/ 37 w 197"/>
                  <a:gd name="T29" fmla="*/ 108 h 192"/>
                  <a:gd name="T30" fmla="*/ 81 w 197"/>
                  <a:gd name="T31" fmla="*/ 44 h 192"/>
                  <a:gd name="T32" fmla="*/ 27 w 197"/>
                  <a:gd name="T33" fmla="*/ 3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7" h="192">
                    <a:moveTo>
                      <a:pt x="99" y="191"/>
                    </a:moveTo>
                    <a:cubicBezTo>
                      <a:pt x="99" y="191"/>
                      <a:pt x="99" y="192"/>
                      <a:pt x="99" y="192"/>
                    </a:cubicBezTo>
                    <a:cubicBezTo>
                      <a:pt x="99" y="192"/>
                      <a:pt x="99" y="192"/>
                      <a:pt x="99" y="191"/>
                    </a:cubicBezTo>
                    <a:cubicBezTo>
                      <a:pt x="99" y="192"/>
                      <a:pt x="99" y="192"/>
                      <a:pt x="99" y="192"/>
                    </a:cubicBezTo>
                    <a:cubicBezTo>
                      <a:pt x="99" y="192"/>
                      <a:pt x="99" y="191"/>
                      <a:pt x="99" y="191"/>
                    </a:cubicBezTo>
                    <a:cubicBezTo>
                      <a:pt x="1" y="127"/>
                      <a:pt x="3" y="64"/>
                      <a:pt x="3" y="64"/>
                    </a:cubicBezTo>
                    <a:cubicBezTo>
                      <a:pt x="3" y="64"/>
                      <a:pt x="3" y="62"/>
                      <a:pt x="3" y="55"/>
                    </a:cubicBezTo>
                    <a:cubicBezTo>
                      <a:pt x="3" y="30"/>
                      <a:pt x="25" y="10"/>
                      <a:pt x="51" y="10"/>
                    </a:cubicBezTo>
                    <a:cubicBezTo>
                      <a:pt x="95" y="10"/>
                      <a:pt x="99" y="49"/>
                      <a:pt x="99" y="49"/>
                    </a:cubicBezTo>
                    <a:cubicBezTo>
                      <a:pt x="99" y="49"/>
                      <a:pt x="103" y="10"/>
                      <a:pt x="146" y="10"/>
                    </a:cubicBezTo>
                    <a:cubicBezTo>
                      <a:pt x="172" y="10"/>
                      <a:pt x="194" y="30"/>
                      <a:pt x="194" y="55"/>
                    </a:cubicBezTo>
                    <a:cubicBezTo>
                      <a:pt x="194" y="62"/>
                      <a:pt x="194" y="64"/>
                      <a:pt x="194" y="64"/>
                    </a:cubicBezTo>
                    <a:cubicBezTo>
                      <a:pt x="194" y="64"/>
                      <a:pt x="197" y="127"/>
                      <a:pt x="99" y="191"/>
                    </a:cubicBezTo>
                    <a:close/>
                    <a:moveTo>
                      <a:pt x="27" y="32"/>
                    </a:moveTo>
                    <a:cubicBezTo>
                      <a:pt x="0" y="66"/>
                      <a:pt x="39" y="112"/>
                      <a:pt x="37" y="108"/>
                    </a:cubicBezTo>
                    <a:cubicBezTo>
                      <a:pt x="5" y="0"/>
                      <a:pt x="81" y="44"/>
                      <a:pt x="81" y="44"/>
                    </a:cubicBezTo>
                    <a:cubicBezTo>
                      <a:pt x="81" y="44"/>
                      <a:pt x="59" y="5"/>
                      <a:pt x="27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75"/>
              <p:cNvSpPr>
                <a:spLocks noEditPoints="1"/>
              </p:cNvSpPr>
              <p:nvPr userDrawn="1"/>
            </p:nvSpPr>
            <p:spPr bwMode="auto">
              <a:xfrm>
                <a:off x="3478824" y="4778628"/>
                <a:ext cx="735013" cy="684213"/>
              </a:xfrm>
              <a:custGeom>
                <a:avLst/>
                <a:gdLst>
                  <a:gd name="T0" fmla="*/ 98 w 196"/>
                  <a:gd name="T1" fmla="*/ 181 h 182"/>
                  <a:gd name="T2" fmla="*/ 98 w 196"/>
                  <a:gd name="T3" fmla="*/ 182 h 182"/>
                  <a:gd name="T4" fmla="*/ 98 w 196"/>
                  <a:gd name="T5" fmla="*/ 181 h 182"/>
                  <a:gd name="T6" fmla="*/ 98 w 196"/>
                  <a:gd name="T7" fmla="*/ 182 h 182"/>
                  <a:gd name="T8" fmla="*/ 98 w 196"/>
                  <a:gd name="T9" fmla="*/ 181 h 182"/>
                  <a:gd name="T10" fmla="*/ 2 w 196"/>
                  <a:gd name="T11" fmla="*/ 54 h 182"/>
                  <a:gd name="T12" fmla="*/ 2 w 196"/>
                  <a:gd name="T13" fmla="*/ 45 h 182"/>
                  <a:gd name="T14" fmla="*/ 50 w 196"/>
                  <a:gd name="T15" fmla="*/ 0 h 182"/>
                  <a:gd name="T16" fmla="*/ 98 w 196"/>
                  <a:gd name="T17" fmla="*/ 39 h 182"/>
                  <a:gd name="T18" fmla="*/ 145 w 196"/>
                  <a:gd name="T19" fmla="*/ 0 h 182"/>
                  <a:gd name="T20" fmla="*/ 193 w 196"/>
                  <a:gd name="T21" fmla="*/ 45 h 182"/>
                  <a:gd name="T22" fmla="*/ 193 w 196"/>
                  <a:gd name="T23" fmla="*/ 54 h 182"/>
                  <a:gd name="T24" fmla="*/ 98 w 196"/>
                  <a:gd name="T25" fmla="*/ 181 h 182"/>
                  <a:gd name="T26" fmla="*/ 169 w 196"/>
                  <a:gd name="T27" fmla="*/ 58 h 182"/>
                  <a:gd name="T28" fmla="*/ 142 w 196"/>
                  <a:gd name="T29" fmla="*/ 22 h 182"/>
                  <a:gd name="T30" fmla="*/ 98 w 196"/>
                  <a:gd name="T31" fmla="*/ 68 h 182"/>
                  <a:gd name="T32" fmla="*/ 54 w 196"/>
                  <a:gd name="T33" fmla="*/ 22 h 182"/>
                  <a:gd name="T34" fmla="*/ 25 w 196"/>
                  <a:gd name="T35" fmla="*/ 58 h 182"/>
                  <a:gd name="T36" fmla="*/ 25 w 196"/>
                  <a:gd name="T37" fmla="*/ 64 h 182"/>
                  <a:gd name="T38" fmla="*/ 97 w 196"/>
                  <a:gd name="T39" fmla="*/ 151 h 182"/>
                  <a:gd name="T40" fmla="*/ 97 w 196"/>
                  <a:gd name="T41" fmla="*/ 151 h 182"/>
                  <a:gd name="T42" fmla="*/ 98 w 196"/>
                  <a:gd name="T43" fmla="*/ 151 h 182"/>
                  <a:gd name="T44" fmla="*/ 98 w 196"/>
                  <a:gd name="T45" fmla="*/ 151 h 182"/>
                  <a:gd name="T46" fmla="*/ 98 w 196"/>
                  <a:gd name="T47" fmla="*/ 151 h 182"/>
                  <a:gd name="T48" fmla="*/ 169 w 196"/>
                  <a:gd name="T49" fmla="*/ 64 h 182"/>
                  <a:gd name="T50" fmla="*/ 169 w 196"/>
                  <a:gd name="T51" fmla="*/ 5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6" h="182">
                    <a:moveTo>
                      <a:pt x="98" y="181"/>
                    </a:moveTo>
                    <a:cubicBezTo>
                      <a:pt x="98" y="181"/>
                      <a:pt x="98" y="182"/>
                      <a:pt x="98" y="182"/>
                    </a:cubicBezTo>
                    <a:cubicBezTo>
                      <a:pt x="98" y="182"/>
                      <a:pt x="98" y="182"/>
                      <a:pt x="98" y="181"/>
                    </a:cubicBezTo>
                    <a:cubicBezTo>
                      <a:pt x="98" y="182"/>
                      <a:pt x="98" y="182"/>
                      <a:pt x="98" y="182"/>
                    </a:cubicBezTo>
                    <a:cubicBezTo>
                      <a:pt x="98" y="182"/>
                      <a:pt x="98" y="181"/>
                      <a:pt x="98" y="181"/>
                    </a:cubicBezTo>
                    <a:cubicBezTo>
                      <a:pt x="0" y="117"/>
                      <a:pt x="2" y="54"/>
                      <a:pt x="2" y="54"/>
                    </a:cubicBezTo>
                    <a:cubicBezTo>
                      <a:pt x="2" y="54"/>
                      <a:pt x="2" y="52"/>
                      <a:pt x="2" y="45"/>
                    </a:cubicBezTo>
                    <a:cubicBezTo>
                      <a:pt x="2" y="20"/>
                      <a:pt x="24" y="0"/>
                      <a:pt x="50" y="0"/>
                    </a:cubicBezTo>
                    <a:cubicBezTo>
                      <a:pt x="94" y="0"/>
                      <a:pt x="98" y="39"/>
                      <a:pt x="98" y="39"/>
                    </a:cubicBezTo>
                    <a:cubicBezTo>
                      <a:pt x="98" y="39"/>
                      <a:pt x="102" y="0"/>
                      <a:pt x="145" y="0"/>
                    </a:cubicBezTo>
                    <a:cubicBezTo>
                      <a:pt x="171" y="0"/>
                      <a:pt x="193" y="20"/>
                      <a:pt x="193" y="45"/>
                    </a:cubicBezTo>
                    <a:cubicBezTo>
                      <a:pt x="193" y="52"/>
                      <a:pt x="193" y="54"/>
                      <a:pt x="193" y="54"/>
                    </a:cubicBezTo>
                    <a:cubicBezTo>
                      <a:pt x="193" y="54"/>
                      <a:pt x="196" y="117"/>
                      <a:pt x="98" y="181"/>
                    </a:cubicBezTo>
                    <a:close/>
                    <a:moveTo>
                      <a:pt x="169" y="58"/>
                    </a:moveTo>
                    <a:cubicBezTo>
                      <a:pt x="169" y="40"/>
                      <a:pt x="161" y="22"/>
                      <a:pt x="142" y="22"/>
                    </a:cubicBezTo>
                    <a:cubicBezTo>
                      <a:pt x="111" y="22"/>
                      <a:pt x="98" y="68"/>
                      <a:pt x="98" y="68"/>
                    </a:cubicBezTo>
                    <a:cubicBezTo>
                      <a:pt x="98" y="68"/>
                      <a:pt x="85" y="22"/>
                      <a:pt x="54" y="22"/>
                    </a:cubicBezTo>
                    <a:cubicBezTo>
                      <a:pt x="35" y="22"/>
                      <a:pt x="25" y="40"/>
                      <a:pt x="25" y="58"/>
                    </a:cubicBezTo>
                    <a:cubicBezTo>
                      <a:pt x="25" y="62"/>
                      <a:pt x="25" y="64"/>
                      <a:pt x="25" y="64"/>
                    </a:cubicBezTo>
                    <a:cubicBezTo>
                      <a:pt x="25" y="64"/>
                      <a:pt x="28" y="105"/>
                      <a:pt x="97" y="151"/>
                    </a:cubicBezTo>
                    <a:cubicBezTo>
                      <a:pt x="97" y="151"/>
                      <a:pt x="97" y="151"/>
                      <a:pt x="97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98" y="151"/>
                      <a:pt x="98" y="151"/>
                      <a:pt x="98" y="151"/>
                    </a:cubicBezTo>
                    <a:cubicBezTo>
                      <a:pt x="168" y="105"/>
                      <a:pt x="169" y="64"/>
                      <a:pt x="169" y="64"/>
                    </a:cubicBezTo>
                    <a:cubicBezTo>
                      <a:pt x="169" y="64"/>
                      <a:pt x="169" y="62"/>
                      <a:pt x="169" y="5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77"/>
              <p:cNvSpPr>
                <a:spLocks noEditPoints="1"/>
              </p:cNvSpPr>
              <p:nvPr userDrawn="1"/>
            </p:nvSpPr>
            <p:spPr bwMode="auto">
              <a:xfrm rot="19861685">
                <a:off x="5993161" y="4807752"/>
                <a:ext cx="750888" cy="738188"/>
              </a:xfrm>
              <a:custGeom>
                <a:avLst/>
                <a:gdLst>
                  <a:gd name="T0" fmla="*/ 160 w 200"/>
                  <a:gd name="T1" fmla="*/ 194 h 196"/>
                  <a:gd name="T2" fmla="*/ 120 w 200"/>
                  <a:gd name="T3" fmla="*/ 154 h 196"/>
                  <a:gd name="T4" fmla="*/ 160 w 200"/>
                  <a:gd name="T5" fmla="*/ 114 h 196"/>
                  <a:gd name="T6" fmla="*/ 200 w 200"/>
                  <a:gd name="T7" fmla="*/ 154 h 196"/>
                  <a:gd name="T8" fmla="*/ 160 w 200"/>
                  <a:gd name="T9" fmla="*/ 194 h 196"/>
                  <a:gd name="T10" fmla="*/ 184 w 200"/>
                  <a:gd name="T11" fmla="*/ 148 h 196"/>
                  <a:gd name="T12" fmla="*/ 168 w 200"/>
                  <a:gd name="T13" fmla="*/ 148 h 196"/>
                  <a:gd name="T14" fmla="*/ 168 w 200"/>
                  <a:gd name="T15" fmla="*/ 132 h 196"/>
                  <a:gd name="T16" fmla="*/ 152 w 200"/>
                  <a:gd name="T17" fmla="*/ 132 h 196"/>
                  <a:gd name="T18" fmla="*/ 152 w 200"/>
                  <a:gd name="T19" fmla="*/ 148 h 196"/>
                  <a:gd name="T20" fmla="*/ 136 w 200"/>
                  <a:gd name="T21" fmla="*/ 148 h 196"/>
                  <a:gd name="T22" fmla="*/ 136 w 200"/>
                  <a:gd name="T23" fmla="*/ 164 h 196"/>
                  <a:gd name="T24" fmla="*/ 152 w 200"/>
                  <a:gd name="T25" fmla="*/ 164 h 196"/>
                  <a:gd name="T26" fmla="*/ 152 w 200"/>
                  <a:gd name="T27" fmla="*/ 180 h 196"/>
                  <a:gd name="T28" fmla="*/ 168 w 200"/>
                  <a:gd name="T29" fmla="*/ 180 h 196"/>
                  <a:gd name="T30" fmla="*/ 168 w 200"/>
                  <a:gd name="T31" fmla="*/ 164 h 196"/>
                  <a:gd name="T32" fmla="*/ 184 w 200"/>
                  <a:gd name="T33" fmla="*/ 164 h 196"/>
                  <a:gd name="T34" fmla="*/ 184 w 200"/>
                  <a:gd name="T35" fmla="*/ 148 h 196"/>
                  <a:gd name="T36" fmla="*/ 80 w 200"/>
                  <a:gd name="T37" fmla="*/ 128 h 196"/>
                  <a:gd name="T38" fmla="*/ 16 w 200"/>
                  <a:gd name="T39" fmla="*/ 64 h 196"/>
                  <a:gd name="T40" fmla="*/ 80 w 200"/>
                  <a:gd name="T41" fmla="*/ 0 h 196"/>
                  <a:gd name="T42" fmla="*/ 144 w 200"/>
                  <a:gd name="T43" fmla="*/ 64 h 196"/>
                  <a:gd name="T44" fmla="*/ 80 w 200"/>
                  <a:gd name="T45" fmla="*/ 128 h 196"/>
                  <a:gd name="T46" fmla="*/ 70 w 200"/>
                  <a:gd name="T47" fmla="*/ 17 h 196"/>
                  <a:gd name="T48" fmla="*/ 31 w 200"/>
                  <a:gd name="T49" fmla="*/ 64 h 196"/>
                  <a:gd name="T50" fmla="*/ 80 w 200"/>
                  <a:gd name="T51" fmla="*/ 113 h 196"/>
                  <a:gd name="T52" fmla="*/ 129 w 200"/>
                  <a:gd name="T53" fmla="*/ 64 h 196"/>
                  <a:gd name="T54" fmla="*/ 70 w 200"/>
                  <a:gd name="T55" fmla="*/ 17 h 196"/>
                  <a:gd name="T56" fmla="*/ 40 w 200"/>
                  <a:gd name="T57" fmla="*/ 132 h 196"/>
                  <a:gd name="T58" fmla="*/ 113 w 200"/>
                  <a:gd name="T59" fmla="*/ 132 h 196"/>
                  <a:gd name="T60" fmla="*/ 108 w 200"/>
                  <a:gd name="T61" fmla="*/ 154 h 196"/>
                  <a:gd name="T62" fmla="*/ 129 w 200"/>
                  <a:gd name="T63" fmla="*/ 196 h 196"/>
                  <a:gd name="T64" fmla="*/ 0 w 200"/>
                  <a:gd name="T65" fmla="*/ 196 h 196"/>
                  <a:gd name="T66" fmla="*/ 20 w 200"/>
                  <a:gd name="T67" fmla="*/ 148 h 196"/>
                  <a:gd name="T68" fmla="*/ 40 w 200"/>
                  <a:gd name="T69" fmla="*/ 13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96">
                    <a:moveTo>
                      <a:pt x="160" y="194"/>
                    </a:moveTo>
                    <a:cubicBezTo>
                      <a:pt x="138" y="194"/>
                      <a:pt x="120" y="176"/>
                      <a:pt x="120" y="154"/>
                    </a:cubicBezTo>
                    <a:cubicBezTo>
                      <a:pt x="120" y="132"/>
                      <a:pt x="138" y="114"/>
                      <a:pt x="160" y="114"/>
                    </a:cubicBezTo>
                    <a:cubicBezTo>
                      <a:pt x="182" y="114"/>
                      <a:pt x="200" y="132"/>
                      <a:pt x="200" y="154"/>
                    </a:cubicBezTo>
                    <a:cubicBezTo>
                      <a:pt x="200" y="176"/>
                      <a:pt x="182" y="194"/>
                      <a:pt x="160" y="194"/>
                    </a:cubicBezTo>
                    <a:close/>
                    <a:moveTo>
                      <a:pt x="184" y="148"/>
                    </a:moveTo>
                    <a:cubicBezTo>
                      <a:pt x="168" y="148"/>
                      <a:pt x="168" y="148"/>
                      <a:pt x="168" y="148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52" y="132"/>
                      <a:pt x="152" y="132"/>
                      <a:pt x="152" y="132"/>
                    </a:cubicBezTo>
                    <a:cubicBezTo>
                      <a:pt x="152" y="148"/>
                      <a:pt x="152" y="148"/>
                      <a:pt x="152" y="148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64"/>
                      <a:pt x="136" y="164"/>
                      <a:pt x="136" y="164"/>
                    </a:cubicBezTo>
                    <a:cubicBezTo>
                      <a:pt x="152" y="164"/>
                      <a:pt x="152" y="164"/>
                      <a:pt x="152" y="164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168" y="180"/>
                      <a:pt x="168" y="180"/>
                      <a:pt x="168" y="180"/>
                    </a:cubicBezTo>
                    <a:cubicBezTo>
                      <a:pt x="168" y="164"/>
                      <a:pt x="168" y="164"/>
                      <a:pt x="168" y="164"/>
                    </a:cubicBezTo>
                    <a:cubicBezTo>
                      <a:pt x="184" y="164"/>
                      <a:pt x="184" y="164"/>
                      <a:pt x="184" y="164"/>
                    </a:cubicBezTo>
                    <a:lnTo>
                      <a:pt x="184" y="148"/>
                    </a:lnTo>
                    <a:close/>
                    <a:moveTo>
                      <a:pt x="80" y="128"/>
                    </a:moveTo>
                    <a:cubicBezTo>
                      <a:pt x="45" y="128"/>
                      <a:pt x="16" y="99"/>
                      <a:pt x="16" y="64"/>
                    </a:cubicBezTo>
                    <a:cubicBezTo>
                      <a:pt x="16" y="29"/>
                      <a:pt x="45" y="0"/>
                      <a:pt x="80" y="0"/>
                    </a:cubicBezTo>
                    <a:cubicBezTo>
                      <a:pt x="116" y="0"/>
                      <a:pt x="144" y="29"/>
                      <a:pt x="144" y="64"/>
                    </a:cubicBezTo>
                    <a:cubicBezTo>
                      <a:pt x="144" y="99"/>
                      <a:pt x="116" y="128"/>
                      <a:pt x="80" y="128"/>
                    </a:cubicBezTo>
                    <a:close/>
                    <a:moveTo>
                      <a:pt x="70" y="17"/>
                    </a:moveTo>
                    <a:cubicBezTo>
                      <a:pt x="50" y="24"/>
                      <a:pt x="74" y="49"/>
                      <a:pt x="31" y="64"/>
                    </a:cubicBezTo>
                    <a:cubicBezTo>
                      <a:pt x="31" y="91"/>
                      <a:pt x="53" y="113"/>
                      <a:pt x="80" y="113"/>
                    </a:cubicBezTo>
                    <a:cubicBezTo>
                      <a:pt x="107" y="113"/>
                      <a:pt x="129" y="91"/>
                      <a:pt x="129" y="64"/>
                    </a:cubicBezTo>
                    <a:cubicBezTo>
                      <a:pt x="104" y="43"/>
                      <a:pt x="62" y="53"/>
                      <a:pt x="70" y="17"/>
                    </a:cubicBezTo>
                    <a:close/>
                    <a:moveTo>
                      <a:pt x="40" y="132"/>
                    </a:moveTo>
                    <a:cubicBezTo>
                      <a:pt x="113" y="132"/>
                      <a:pt x="113" y="132"/>
                      <a:pt x="113" y="132"/>
                    </a:cubicBezTo>
                    <a:cubicBezTo>
                      <a:pt x="110" y="139"/>
                      <a:pt x="108" y="146"/>
                      <a:pt x="108" y="154"/>
                    </a:cubicBezTo>
                    <a:cubicBezTo>
                      <a:pt x="108" y="171"/>
                      <a:pt x="117" y="187"/>
                      <a:pt x="129" y="19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148"/>
                      <a:pt x="25" y="132"/>
                      <a:pt x="40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80"/>
              <p:cNvSpPr>
                <a:spLocks noEditPoints="1"/>
              </p:cNvSpPr>
              <p:nvPr userDrawn="1"/>
            </p:nvSpPr>
            <p:spPr bwMode="auto">
              <a:xfrm>
                <a:off x="3043548" y="12664"/>
                <a:ext cx="514222" cy="482508"/>
              </a:xfrm>
              <a:custGeom>
                <a:avLst/>
                <a:gdLst>
                  <a:gd name="T0" fmla="*/ 151 w 192"/>
                  <a:gd name="T1" fmla="*/ 144 h 180"/>
                  <a:gd name="T2" fmla="*/ 132 w 192"/>
                  <a:gd name="T3" fmla="*/ 128 h 180"/>
                  <a:gd name="T4" fmla="*/ 105 w 192"/>
                  <a:gd name="T5" fmla="*/ 128 h 180"/>
                  <a:gd name="T6" fmla="*/ 108 w 192"/>
                  <a:gd name="T7" fmla="*/ 119 h 180"/>
                  <a:gd name="T8" fmla="*/ 138 w 192"/>
                  <a:gd name="T9" fmla="*/ 104 h 180"/>
                  <a:gd name="T10" fmla="*/ 171 w 192"/>
                  <a:gd name="T11" fmla="*/ 104 h 180"/>
                  <a:gd name="T12" fmla="*/ 182 w 192"/>
                  <a:gd name="T13" fmla="*/ 113 h 180"/>
                  <a:gd name="T14" fmla="*/ 192 w 192"/>
                  <a:gd name="T15" fmla="*/ 144 h 180"/>
                  <a:gd name="T16" fmla="*/ 151 w 192"/>
                  <a:gd name="T17" fmla="*/ 144 h 180"/>
                  <a:gd name="T18" fmla="*/ 146 w 192"/>
                  <a:gd name="T19" fmla="*/ 96 h 180"/>
                  <a:gd name="T20" fmla="*/ 141 w 192"/>
                  <a:gd name="T21" fmla="*/ 95 h 180"/>
                  <a:gd name="T22" fmla="*/ 151 w 192"/>
                  <a:gd name="T23" fmla="*/ 63 h 180"/>
                  <a:gd name="T24" fmla="*/ 129 w 192"/>
                  <a:gd name="T25" fmla="*/ 24 h 180"/>
                  <a:gd name="T26" fmla="*/ 182 w 192"/>
                  <a:gd name="T27" fmla="*/ 59 h 180"/>
                  <a:gd name="T28" fmla="*/ 146 w 192"/>
                  <a:gd name="T29" fmla="*/ 96 h 180"/>
                  <a:gd name="T30" fmla="*/ 140 w 192"/>
                  <a:gd name="T31" fmla="*/ 66 h 180"/>
                  <a:gd name="T32" fmla="*/ 94 w 192"/>
                  <a:gd name="T33" fmla="*/ 112 h 180"/>
                  <a:gd name="T34" fmla="*/ 48 w 192"/>
                  <a:gd name="T35" fmla="*/ 66 h 180"/>
                  <a:gd name="T36" fmla="*/ 94 w 192"/>
                  <a:gd name="T37" fmla="*/ 20 h 180"/>
                  <a:gd name="T38" fmla="*/ 140 w 192"/>
                  <a:gd name="T39" fmla="*/ 66 h 180"/>
                  <a:gd name="T40" fmla="*/ 86 w 192"/>
                  <a:gd name="T41" fmla="*/ 33 h 180"/>
                  <a:gd name="T42" fmla="*/ 58 w 192"/>
                  <a:gd name="T43" fmla="*/ 66 h 180"/>
                  <a:gd name="T44" fmla="*/ 94 w 192"/>
                  <a:gd name="T45" fmla="*/ 102 h 180"/>
                  <a:gd name="T46" fmla="*/ 129 w 192"/>
                  <a:gd name="T47" fmla="*/ 66 h 180"/>
                  <a:gd name="T48" fmla="*/ 86 w 192"/>
                  <a:gd name="T49" fmla="*/ 33 h 180"/>
                  <a:gd name="T50" fmla="*/ 60 w 192"/>
                  <a:gd name="T51" fmla="*/ 23 h 180"/>
                  <a:gd name="T52" fmla="*/ 36 w 192"/>
                  <a:gd name="T53" fmla="*/ 63 h 180"/>
                  <a:gd name="T54" fmla="*/ 46 w 192"/>
                  <a:gd name="T55" fmla="*/ 100 h 180"/>
                  <a:gd name="T56" fmla="*/ 46 w 192"/>
                  <a:gd name="T57" fmla="*/ 100 h 180"/>
                  <a:gd name="T58" fmla="*/ 9 w 192"/>
                  <a:gd name="T59" fmla="*/ 59 h 180"/>
                  <a:gd name="T60" fmla="*/ 60 w 192"/>
                  <a:gd name="T61" fmla="*/ 23 h 180"/>
                  <a:gd name="T62" fmla="*/ 23 w 192"/>
                  <a:gd name="T63" fmla="*/ 104 h 180"/>
                  <a:gd name="T64" fmla="*/ 50 w 192"/>
                  <a:gd name="T65" fmla="*/ 104 h 180"/>
                  <a:gd name="T66" fmla="*/ 80 w 192"/>
                  <a:gd name="T67" fmla="*/ 120 h 180"/>
                  <a:gd name="T68" fmla="*/ 82 w 192"/>
                  <a:gd name="T69" fmla="*/ 128 h 180"/>
                  <a:gd name="T70" fmla="*/ 58 w 192"/>
                  <a:gd name="T71" fmla="*/ 128 h 180"/>
                  <a:gd name="T72" fmla="*/ 40 w 192"/>
                  <a:gd name="T73" fmla="*/ 144 h 180"/>
                  <a:gd name="T74" fmla="*/ 0 w 192"/>
                  <a:gd name="T75" fmla="*/ 144 h 180"/>
                  <a:gd name="T76" fmla="*/ 11 w 192"/>
                  <a:gd name="T77" fmla="*/ 113 h 180"/>
                  <a:gd name="T78" fmla="*/ 23 w 192"/>
                  <a:gd name="T79" fmla="*/ 104 h 180"/>
                  <a:gd name="T80" fmla="*/ 65 w 192"/>
                  <a:gd name="T81" fmla="*/ 132 h 180"/>
                  <a:gd name="T82" fmla="*/ 125 w 192"/>
                  <a:gd name="T83" fmla="*/ 132 h 180"/>
                  <a:gd name="T84" fmla="*/ 140 w 192"/>
                  <a:gd name="T85" fmla="*/ 143 h 180"/>
                  <a:gd name="T86" fmla="*/ 152 w 192"/>
                  <a:gd name="T87" fmla="*/ 180 h 180"/>
                  <a:gd name="T88" fmla="*/ 36 w 192"/>
                  <a:gd name="T89" fmla="*/ 180 h 180"/>
                  <a:gd name="T90" fmla="*/ 51 w 192"/>
                  <a:gd name="T91" fmla="*/ 143 h 180"/>
                  <a:gd name="T92" fmla="*/ 65 w 192"/>
                  <a:gd name="T93" fmla="*/ 132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2" h="180">
                    <a:moveTo>
                      <a:pt x="151" y="144"/>
                    </a:moveTo>
                    <a:cubicBezTo>
                      <a:pt x="150" y="142"/>
                      <a:pt x="145" y="128"/>
                      <a:pt x="132" y="128"/>
                    </a:cubicBezTo>
                    <a:cubicBezTo>
                      <a:pt x="105" y="128"/>
                      <a:pt x="105" y="128"/>
                      <a:pt x="105" y="128"/>
                    </a:cubicBezTo>
                    <a:cubicBezTo>
                      <a:pt x="108" y="119"/>
                      <a:pt x="108" y="119"/>
                      <a:pt x="108" y="119"/>
                    </a:cubicBezTo>
                    <a:cubicBezTo>
                      <a:pt x="120" y="116"/>
                      <a:pt x="130" y="113"/>
                      <a:pt x="138" y="104"/>
                    </a:cubicBezTo>
                    <a:cubicBezTo>
                      <a:pt x="171" y="104"/>
                      <a:pt x="171" y="104"/>
                      <a:pt x="171" y="104"/>
                    </a:cubicBezTo>
                    <a:cubicBezTo>
                      <a:pt x="180" y="104"/>
                      <a:pt x="182" y="113"/>
                      <a:pt x="182" y="113"/>
                    </a:cubicBezTo>
                    <a:cubicBezTo>
                      <a:pt x="192" y="144"/>
                      <a:pt x="192" y="144"/>
                      <a:pt x="192" y="144"/>
                    </a:cubicBezTo>
                    <a:lnTo>
                      <a:pt x="151" y="144"/>
                    </a:lnTo>
                    <a:close/>
                    <a:moveTo>
                      <a:pt x="146" y="96"/>
                    </a:moveTo>
                    <a:cubicBezTo>
                      <a:pt x="144" y="96"/>
                      <a:pt x="143" y="95"/>
                      <a:pt x="141" y="95"/>
                    </a:cubicBezTo>
                    <a:cubicBezTo>
                      <a:pt x="147" y="86"/>
                      <a:pt x="151" y="75"/>
                      <a:pt x="151" y="63"/>
                    </a:cubicBezTo>
                    <a:cubicBezTo>
                      <a:pt x="151" y="38"/>
                      <a:pt x="139" y="34"/>
                      <a:pt x="129" y="24"/>
                    </a:cubicBezTo>
                    <a:cubicBezTo>
                      <a:pt x="102" y="32"/>
                      <a:pt x="182" y="0"/>
                      <a:pt x="182" y="59"/>
                    </a:cubicBezTo>
                    <a:cubicBezTo>
                      <a:pt x="182" y="79"/>
                      <a:pt x="166" y="96"/>
                      <a:pt x="146" y="96"/>
                    </a:cubicBezTo>
                    <a:close/>
                    <a:moveTo>
                      <a:pt x="140" y="66"/>
                    </a:moveTo>
                    <a:cubicBezTo>
                      <a:pt x="140" y="92"/>
                      <a:pt x="119" y="112"/>
                      <a:pt x="94" y="112"/>
                    </a:cubicBezTo>
                    <a:cubicBezTo>
                      <a:pt x="68" y="112"/>
                      <a:pt x="48" y="92"/>
                      <a:pt x="48" y="66"/>
                    </a:cubicBezTo>
                    <a:cubicBezTo>
                      <a:pt x="48" y="41"/>
                      <a:pt x="68" y="20"/>
                      <a:pt x="94" y="20"/>
                    </a:cubicBezTo>
                    <a:cubicBezTo>
                      <a:pt x="119" y="20"/>
                      <a:pt x="140" y="41"/>
                      <a:pt x="140" y="66"/>
                    </a:cubicBezTo>
                    <a:close/>
                    <a:moveTo>
                      <a:pt x="86" y="33"/>
                    </a:moveTo>
                    <a:cubicBezTo>
                      <a:pt x="72" y="38"/>
                      <a:pt x="89" y="56"/>
                      <a:pt x="58" y="66"/>
                    </a:cubicBezTo>
                    <a:cubicBezTo>
                      <a:pt x="58" y="86"/>
                      <a:pt x="74" y="102"/>
                      <a:pt x="94" y="102"/>
                    </a:cubicBezTo>
                    <a:cubicBezTo>
                      <a:pt x="113" y="102"/>
                      <a:pt x="129" y="86"/>
                      <a:pt x="129" y="66"/>
                    </a:cubicBezTo>
                    <a:cubicBezTo>
                      <a:pt x="111" y="52"/>
                      <a:pt x="81" y="58"/>
                      <a:pt x="86" y="33"/>
                    </a:cubicBezTo>
                    <a:close/>
                    <a:moveTo>
                      <a:pt x="60" y="23"/>
                    </a:moveTo>
                    <a:cubicBezTo>
                      <a:pt x="50" y="33"/>
                      <a:pt x="36" y="41"/>
                      <a:pt x="36" y="63"/>
                    </a:cubicBezTo>
                    <a:cubicBezTo>
                      <a:pt x="36" y="75"/>
                      <a:pt x="40" y="90"/>
                      <a:pt x="46" y="100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26" y="100"/>
                      <a:pt x="9" y="79"/>
                      <a:pt x="9" y="59"/>
                    </a:cubicBezTo>
                    <a:cubicBezTo>
                      <a:pt x="9" y="3"/>
                      <a:pt x="90" y="29"/>
                      <a:pt x="60" y="23"/>
                    </a:cubicBezTo>
                    <a:close/>
                    <a:moveTo>
                      <a:pt x="23" y="104"/>
                    </a:moveTo>
                    <a:cubicBezTo>
                      <a:pt x="50" y="104"/>
                      <a:pt x="50" y="104"/>
                      <a:pt x="50" y="104"/>
                    </a:cubicBezTo>
                    <a:cubicBezTo>
                      <a:pt x="59" y="115"/>
                      <a:pt x="66" y="118"/>
                      <a:pt x="80" y="120"/>
                    </a:cubicBezTo>
                    <a:cubicBezTo>
                      <a:pt x="82" y="128"/>
                      <a:pt x="82" y="128"/>
                      <a:pt x="82" y="128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45" y="128"/>
                      <a:pt x="41" y="142"/>
                      <a:pt x="40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11" y="113"/>
                      <a:pt x="11" y="113"/>
                      <a:pt x="11" y="113"/>
                    </a:cubicBezTo>
                    <a:cubicBezTo>
                      <a:pt x="11" y="113"/>
                      <a:pt x="14" y="104"/>
                      <a:pt x="23" y="104"/>
                    </a:cubicBezTo>
                    <a:close/>
                    <a:moveTo>
                      <a:pt x="65" y="132"/>
                    </a:moveTo>
                    <a:cubicBezTo>
                      <a:pt x="125" y="132"/>
                      <a:pt x="125" y="132"/>
                      <a:pt x="125" y="132"/>
                    </a:cubicBezTo>
                    <a:cubicBezTo>
                      <a:pt x="136" y="132"/>
                      <a:pt x="140" y="143"/>
                      <a:pt x="140" y="143"/>
                    </a:cubicBezTo>
                    <a:cubicBezTo>
                      <a:pt x="152" y="180"/>
                      <a:pt x="152" y="180"/>
                      <a:pt x="152" y="180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51" y="143"/>
                      <a:pt x="51" y="143"/>
                      <a:pt x="51" y="143"/>
                    </a:cubicBezTo>
                    <a:cubicBezTo>
                      <a:pt x="51" y="143"/>
                      <a:pt x="54" y="132"/>
                      <a:pt x="65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83"/>
              <p:cNvSpPr>
                <a:spLocks noEditPoints="1"/>
              </p:cNvSpPr>
              <p:nvPr userDrawn="1"/>
            </p:nvSpPr>
            <p:spPr bwMode="auto">
              <a:xfrm rot="16200000">
                <a:off x="6780776" y="5852443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3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3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0" y="153"/>
                      <a:pt x="78" y="197"/>
                      <a:pt x="78" y="197"/>
                    </a:cubicBezTo>
                    <a:cubicBezTo>
                      <a:pt x="78" y="197"/>
                      <a:pt x="15" y="160"/>
                      <a:pt x="3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80"/>
                      <a:pt x="153" y="83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3" y="47"/>
                      <a:pt x="33" y="71"/>
                    </a:cubicBezTo>
                    <a:cubicBezTo>
                      <a:pt x="33" y="95"/>
                      <a:pt x="53" y="114"/>
                      <a:pt x="77" y="114"/>
                    </a:cubicBezTo>
                    <a:cubicBezTo>
                      <a:pt x="100" y="114"/>
                      <a:pt x="120" y="95"/>
                      <a:pt x="120" y="71"/>
                    </a:cubicBezTo>
                    <a:cubicBezTo>
                      <a:pt x="120" y="47"/>
                      <a:pt x="100" y="28"/>
                      <a:pt x="77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4"/>
              <p:cNvSpPr>
                <a:spLocks noEditPoints="1"/>
              </p:cNvSpPr>
              <p:nvPr userDrawn="1"/>
            </p:nvSpPr>
            <p:spPr bwMode="auto">
              <a:xfrm rot="9109649">
                <a:off x="4232651" y="6073189"/>
                <a:ext cx="579438" cy="741363"/>
              </a:xfrm>
              <a:custGeom>
                <a:avLst/>
                <a:gdLst>
                  <a:gd name="T0" fmla="*/ 153 w 154"/>
                  <a:gd name="T1" fmla="*/ 85 h 197"/>
                  <a:gd name="T2" fmla="*/ 78 w 154"/>
                  <a:gd name="T3" fmla="*/ 197 h 197"/>
                  <a:gd name="T4" fmla="*/ 4 w 154"/>
                  <a:gd name="T5" fmla="*/ 101 h 197"/>
                  <a:gd name="T6" fmla="*/ 0 w 154"/>
                  <a:gd name="T7" fmla="*/ 77 h 197"/>
                  <a:gd name="T8" fmla="*/ 77 w 154"/>
                  <a:gd name="T9" fmla="*/ 0 h 197"/>
                  <a:gd name="T10" fmla="*/ 154 w 154"/>
                  <a:gd name="T11" fmla="*/ 77 h 197"/>
                  <a:gd name="T12" fmla="*/ 153 w 154"/>
                  <a:gd name="T13" fmla="*/ 85 h 197"/>
                  <a:gd name="T14" fmla="*/ 77 w 154"/>
                  <a:gd name="T15" fmla="*/ 28 h 197"/>
                  <a:gd name="T16" fmla="*/ 34 w 154"/>
                  <a:gd name="T17" fmla="*/ 71 h 197"/>
                  <a:gd name="T18" fmla="*/ 77 w 154"/>
                  <a:gd name="T19" fmla="*/ 114 h 197"/>
                  <a:gd name="T20" fmla="*/ 120 w 154"/>
                  <a:gd name="T21" fmla="*/ 71 h 197"/>
                  <a:gd name="T22" fmla="*/ 77 w 154"/>
                  <a:gd name="T23" fmla="*/ 28 h 197"/>
                  <a:gd name="T24" fmla="*/ 97 w 154"/>
                  <a:gd name="T25" fmla="*/ 99 h 197"/>
                  <a:gd name="T26" fmla="*/ 77 w 154"/>
                  <a:gd name="T27" fmla="*/ 89 h 197"/>
                  <a:gd name="T28" fmla="*/ 58 w 154"/>
                  <a:gd name="T29" fmla="*/ 99 h 197"/>
                  <a:gd name="T30" fmla="*/ 60 w 154"/>
                  <a:gd name="T31" fmla="*/ 77 h 197"/>
                  <a:gd name="T32" fmla="*/ 46 w 154"/>
                  <a:gd name="T33" fmla="*/ 61 h 197"/>
                  <a:gd name="T34" fmla="*/ 67 w 154"/>
                  <a:gd name="T35" fmla="*/ 57 h 197"/>
                  <a:gd name="T36" fmla="*/ 77 w 154"/>
                  <a:gd name="T37" fmla="*/ 38 h 197"/>
                  <a:gd name="T38" fmla="*/ 88 w 154"/>
                  <a:gd name="T39" fmla="*/ 57 h 197"/>
                  <a:gd name="T40" fmla="*/ 109 w 154"/>
                  <a:gd name="T41" fmla="*/ 61 h 197"/>
                  <a:gd name="T42" fmla="*/ 94 w 154"/>
                  <a:gd name="T43" fmla="*/ 77 h 197"/>
                  <a:gd name="T44" fmla="*/ 97 w 154"/>
                  <a:gd name="T45" fmla="*/ 99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4" h="197">
                    <a:moveTo>
                      <a:pt x="153" y="85"/>
                    </a:moveTo>
                    <a:cubicBezTo>
                      <a:pt x="151" y="153"/>
                      <a:pt x="78" y="197"/>
                      <a:pt x="78" y="197"/>
                    </a:cubicBezTo>
                    <a:cubicBezTo>
                      <a:pt x="78" y="197"/>
                      <a:pt x="16" y="159"/>
                      <a:pt x="4" y="101"/>
                    </a:cubicBezTo>
                    <a:cubicBezTo>
                      <a:pt x="1" y="93"/>
                      <a:pt x="0" y="85"/>
                      <a:pt x="0" y="77"/>
                    </a:cubicBezTo>
                    <a:cubicBezTo>
                      <a:pt x="0" y="34"/>
                      <a:pt x="34" y="0"/>
                      <a:pt x="77" y="0"/>
                    </a:cubicBezTo>
                    <a:cubicBezTo>
                      <a:pt x="119" y="0"/>
                      <a:pt x="154" y="34"/>
                      <a:pt x="154" y="77"/>
                    </a:cubicBezTo>
                    <a:cubicBezTo>
                      <a:pt x="154" y="79"/>
                      <a:pt x="154" y="82"/>
                      <a:pt x="153" y="85"/>
                    </a:cubicBezTo>
                    <a:close/>
                    <a:moveTo>
                      <a:pt x="77" y="28"/>
                    </a:moveTo>
                    <a:cubicBezTo>
                      <a:pt x="53" y="28"/>
                      <a:pt x="34" y="47"/>
                      <a:pt x="34" y="71"/>
                    </a:cubicBezTo>
                    <a:cubicBezTo>
                      <a:pt x="34" y="94"/>
                      <a:pt x="53" y="114"/>
                      <a:pt x="77" y="114"/>
                    </a:cubicBezTo>
                    <a:cubicBezTo>
                      <a:pt x="101" y="114"/>
                      <a:pt x="120" y="94"/>
                      <a:pt x="120" y="71"/>
                    </a:cubicBezTo>
                    <a:cubicBezTo>
                      <a:pt x="120" y="47"/>
                      <a:pt x="101" y="28"/>
                      <a:pt x="77" y="28"/>
                    </a:cubicBezTo>
                    <a:close/>
                    <a:moveTo>
                      <a:pt x="97" y="99"/>
                    </a:moveTo>
                    <a:cubicBezTo>
                      <a:pt x="77" y="89"/>
                      <a:pt x="77" y="89"/>
                      <a:pt x="77" y="89"/>
                    </a:cubicBezTo>
                    <a:cubicBezTo>
                      <a:pt x="58" y="99"/>
                      <a:pt x="58" y="99"/>
                      <a:pt x="58" y="99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94" y="77"/>
                      <a:pt x="94" y="77"/>
                      <a:pt x="94" y="77"/>
                    </a:cubicBezTo>
                    <a:lnTo>
                      <a:pt x="97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85"/>
              <p:cNvSpPr/>
              <p:nvPr userDrawn="1"/>
            </p:nvSpPr>
            <p:spPr bwMode="auto">
              <a:xfrm>
                <a:off x="5333554" y="3178917"/>
                <a:ext cx="723900" cy="688975"/>
              </a:xfrm>
              <a:custGeom>
                <a:avLst/>
                <a:gdLst>
                  <a:gd name="T0" fmla="*/ 227 w 456"/>
                  <a:gd name="T1" fmla="*/ 0 h 434"/>
                  <a:gd name="T2" fmla="*/ 302 w 456"/>
                  <a:gd name="T3" fmla="*/ 135 h 434"/>
                  <a:gd name="T4" fmla="*/ 456 w 456"/>
                  <a:gd name="T5" fmla="*/ 166 h 434"/>
                  <a:gd name="T6" fmla="*/ 350 w 456"/>
                  <a:gd name="T7" fmla="*/ 280 h 434"/>
                  <a:gd name="T8" fmla="*/ 369 w 456"/>
                  <a:gd name="T9" fmla="*/ 434 h 434"/>
                  <a:gd name="T10" fmla="*/ 227 w 456"/>
                  <a:gd name="T11" fmla="*/ 367 h 434"/>
                  <a:gd name="T12" fmla="*/ 87 w 456"/>
                  <a:gd name="T13" fmla="*/ 434 h 434"/>
                  <a:gd name="T14" fmla="*/ 106 w 456"/>
                  <a:gd name="T15" fmla="*/ 280 h 434"/>
                  <a:gd name="T16" fmla="*/ 0 w 456"/>
                  <a:gd name="T17" fmla="*/ 166 h 434"/>
                  <a:gd name="T18" fmla="*/ 153 w 456"/>
                  <a:gd name="T19" fmla="*/ 135 h 434"/>
                  <a:gd name="T20" fmla="*/ 227 w 456"/>
                  <a:gd name="T21" fmla="*/ 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6" h="434">
                    <a:moveTo>
                      <a:pt x="227" y="0"/>
                    </a:moveTo>
                    <a:lnTo>
                      <a:pt x="302" y="135"/>
                    </a:lnTo>
                    <a:lnTo>
                      <a:pt x="456" y="166"/>
                    </a:lnTo>
                    <a:lnTo>
                      <a:pt x="350" y="280"/>
                    </a:lnTo>
                    <a:lnTo>
                      <a:pt x="369" y="434"/>
                    </a:lnTo>
                    <a:lnTo>
                      <a:pt x="227" y="367"/>
                    </a:lnTo>
                    <a:lnTo>
                      <a:pt x="87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3" y="13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802735" y="2100586"/>
                <a:ext cx="720725" cy="68897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89"/>
              <p:cNvSpPr>
                <a:spLocks noEditPoints="1"/>
              </p:cNvSpPr>
              <p:nvPr userDrawn="1"/>
            </p:nvSpPr>
            <p:spPr bwMode="auto">
              <a:xfrm rot="1334403">
                <a:off x="5112932" y="4888884"/>
                <a:ext cx="725488" cy="555625"/>
              </a:xfrm>
              <a:custGeom>
                <a:avLst/>
                <a:gdLst>
                  <a:gd name="T0" fmla="*/ 167 w 193"/>
                  <a:gd name="T1" fmla="*/ 14 h 148"/>
                  <a:gd name="T2" fmla="*/ 159 w 193"/>
                  <a:gd name="T3" fmla="*/ 0 h 148"/>
                  <a:gd name="T4" fmla="*/ 139 w 193"/>
                  <a:gd name="T5" fmla="*/ 6 h 148"/>
                  <a:gd name="T6" fmla="*/ 125 w 193"/>
                  <a:gd name="T7" fmla="*/ 20 h 148"/>
                  <a:gd name="T8" fmla="*/ 55 w 193"/>
                  <a:gd name="T9" fmla="*/ 14 h 148"/>
                  <a:gd name="T10" fmla="*/ 47 w 193"/>
                  <a:gd name="T11" fmla="*/ 0 h 148"/>
                  <a:gd name="T12" fmla="*/ 26 w 193"/>
                  <a:gd name="T13" fmla="*/ 6 h 148"/>
                  <a:gd name="T14" fmla="*/ 15 w 193"/>
                  <a:gd name="T15" fmla="*/ 20 h 148"/>
                  <a:gd name="T16" fmla="*/ 0 w 193"/>
                  <a:gd name="T17" fmla="*/ 134 h 148"/>
                  <a:gd name="T18" fmla="*/ 178 w 193"/>
                  <a:gd name="T19" fmla="*/ 148 h 148"/>
                  <a:gd name="T20" fmla="*/ 193 w 193"/>
                  <a:gd name="T21" fmla="*/ 34 h 148"/>
                  <a:gd name="T22" fmla="*/ 146 w 193"/>
                  <a:gd name="T23" fmla="*/ 14 h 148"/>
                  <a:gd name="T24" fmla="*/ 153 w 193"/>
                  <a:gd name="T25" fmla="*/ 7 h 148"/>
                  <a:gd name="T26" fmla="*/ 160 w 193"/>
                  <a:gd name="T27" fmla="*/ 28 h 148"/>
                  <a:gd name="T28" fmla="*/ 153 w 193"/>
                  <a:gd name="T29" fmla="*/ 35 h 148"/>
                  <a:gd name="T30" fmla="*/ 146 w 193"/>
                  <a:gd name="T31" fmla="*/ 14 h 148"/>
                  <a:gd name="T32" fmla="*/ 107 w 193"/>
                  <a:gd name="T33" fmla="*/ 92 h 148"/>
                  <a:gd name="T34" fmla="*/ 107 w 193"/>
                  <a:gd name="T35" fmla="*/ 84 h 148"/>
                  <a:gd name="T36" fmla="*/ 146 w 193"/>
                  <a:gd name="T37" fmla="*/ 88 h 148"/>
                  <a:gd name="T38" fmla="*/ 146 w 193"/>
                  <a:gd name="T39" fmla="*/ 104 h 148"/>
                  <a:gd name="T40" fmla="*/ 108 w 193"/>
                  <a:gd name="T41" fmla="*/ 108 h 148"/>
                  <a:gd name="T42" fmla="*/ 108 w 193"/>
                  <a:gd name="T43" fmla="*/ 100 h 148"/>
                  <a:gd name="T44" fmla="*/ 146 w 193"/>
                  <a:gd name="T45" fmla="*/ 104 h 148"/>
                  <a:gd name="T46" fmla="*/ 68 w 193"/>
                  <a:gd name="T47" fmla="*/ 80 h 148"/>
                  <a:gd name="T48" fmla="*/ 40 w 193"/>
                  <a:gd name="T49" fmla="*/ 80 h 148"/>
                  <a:gd name="T50" fmla="*/ 34 w 193"/>
                  <a:gd name="T51" fmla="*/ 14 h 148"/>
                  <a:gd name="T52" fmla="*/ 41 w 193"/>
                  <a:gd name="T53" fmla="*/ 7 h 148"/>
                  <a:gd name="T54" fmla="*/ 47 w 193"/>
                  <a:gd name="T55" fmla="*/ 28 h 148"/>
                  <a:gd name="T56" fmla="*/ 40 w 193"/>
                  <a:gd name="T57" fmla="*/ 35 h 148"/>
                  <a:gd name="T58" fmla="*/ 34 w 193"/>
                  <a:gd name="T59" fmla="*/ 14 h 148"/>
                  <a:gd name="T60" fmla="*/ 31 w 193"/>
                  <a:gd name="T61" fmla="*/ 123 h 148"/>
                  <a:gd name="T62" fmla="*/ 28 w 193"/>
                  <a:gd name="T63" fmla="*/ 113 h 148"/>
                  <a:gd name="T64" fmla="*/ 44 w 193"/>
                  <a:gd name="T65" fmla="*/ 103 h 148"/>
                  <a:gd name="T66" fmla="*/ 56 w 193"/>
                  <a:gd name="T67" fmla="*/ 107 h 148"/>
                  <a:gd name="T68" fmla="*/ 74 w 193"/>
                  <a:gd name="T69" fmla="*/ 103 h 148"/>
                  <a:gd name="T70" fmla="*/ 83 w 193"/>
                  <a:gd name="T71" fmla="*/ 117 h 148"/>
                  <a:gd name="T72" fmla="*/ 143 w 193"/>
                  <a:gd name="T73" fmla="*/ 124 h 148"/>
                  <a:gd name="T74" fmla="*/ 103 w 193"/>
                  <a:gd name="T75" fmla="*/ 119 h 148"/>
                  <a:gd name="T76" fmla="*/ 143 w 193"/>
                  <a:gd name="T77" fmla="*/ 116 h 148"/>
                  <a:gd name="T78" fmla="*/ 143 w 193"/>
                  <a:gd name="T79" fmla="*/ 124 h 148"/>
                  <a:gd name="T80" fmla="*/ 111 w 193"/>
                  <a:gd name="T81" fmla="*/ 76 h 148"/>
                  <a:gd name="T82" fmla="*/ 111 w 193"/>
                  <a:gd name="T83" fmla="*/ 63 h 148"/>
                  <a:gd name="T84" fmla="*/ 167 w 193"/>
                  <a:gd name="T85" fmla="*/ 6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3" h="148">
                    <a:moveTo>
                      <a:pt x="178" y="20"/>
                    </a:moveTo>
                    <a:cubicBezTo>
                      <a:pt x="178" y="20"/>
                      <a:pt x="167" y="20"/>
                      <a:pt x="167" y="14"/>
                    </a:cubicBezTo>
                    <a:cubicBezTo>
                      <a:pt x="167" y="7"/>
                      <a:pt x="167" y="7"/>
                      <a:pt x="167" y="7"/>
                    </a:cubicBezTo>
                    <a:cubicBezTo>
                      <a:pt x="167" y="7"/>
                      <a:pt x="166" y="0"/>
                      <a:pt x="159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6" y="0"/>
                      <a:pt x="139" y="0"/>
                      <a:pt x="139" y="6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21"/>
                      <a:pt x="125" y="20"/>
                      <a:pt x="125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9" y="20"/>
                      <a:pt x="55" y="20"/>
                      <a:pt x="55" y="14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0"/>
                      <a:pt x="47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26" y="0"/>
                      <a:pt x="26" y="6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9" y="20"/>
                      <a:pt x="15" y="20"/>
                    </a:cubicBezTo>
                    <a:cubicBezTo>
                      <a:pt x="15" y="20"/>
                      <a:pt x="0" y="19"/>
                      <a:pt x="0" y="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4"/>
                      <a:pt x="1" y="148"/>
                      <a:pt x="14" y="148"/>
                    </a:cubicBezTo>
                    <a:cubicBezTo>
                      <a:pt x="178" y="148"/>
                      <a:pt x="178" y="148"/>
                      <a:pt x="178" y="148"/>
                    </a:cubicBezTo>
                    <a:cubicBezTo>
                      <a:pt x="178" y="148"/>
                      <a:pt x="193" y="147"/>
                      <a:pt x="193" y="134"/>
                    </a:cubicBezTo>
                    <a:cubicBezTo>
                      <a:pt x="193" y="34"/>
                      <a:pt x="193" y="34"/>
                      <a:pt x="193" y="34"/>
                    </a:cubicBezTo>
                    <a:cubicBezTo>
                      <a:pt x="193" y="34"/>
                      <a:pt x="192" y="20"/>
                      <a:pt x="178" y="20"/>
                    </a:cubicBezTo>
                    <a:close/>
                    <a:moveTo>
                      <a:pt x="146" y="14"/>
                    </a:moveTo>
                    <a:cubicBezTo>
                      <a:pt x="146" y="10"/>
                      <a:pt x="149" y="7"/>
                      <a:pt x="152" y="7"/>
                    </a:cubicBezTo>
                    <a:cubicBezTo>
                      <a:pt x="153" y="7"/>
                      <a:pt x="153" y="7"/>
                      <a:pt x="153" y="7"/>
                    </a:cubicBezTo>
                    <a:cubicBezTo>
                      <a:pt x="157" y="7"/>
                      <a:pt x="160" y="10"/>
                      <a:pt x="160" y="14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32"/>
                      <a:pt x="157" y="35"/>
                      <a:pt x="153" y="35"/>
                    </a:cubicBezTo>
                    <a:cubicBezTo>
                      <a:pt x="153" y="35"/>
                      <a:pt x="153" y="35"/>
                      <a:pt x="153" y="35"/>
                    </a:cubicBezTo>
                    <a:cubicBezTo>
                      <a:pt x="149" y="35"/>
                      <a:pt x="146" y="32"/>
                      <a:pt x="146" y="28"/>
                    </a:cubicBezTo>
                    <a:lnTo>
                      <a:pt x="146" y="14"/>
                    </a:lnTo>
                    <a:close/>
                    <a:moveTo>
                      <a:pt x="142" y="92"/>
                    </a:moveTo>
                    <a:cubicBezTo>
                      <a:pt x="107" y="92"/>
                      <a:pt x="107" y="92"/>
                      <a:pt x="107" y="92"/>
                    </a:cubicBezTo>
                    <a:cubicBezTo>
                      <a:pt x="105" y="92"/>
                      <a:pt x="104" y="90"/>
                      <a:pt x="104" y="88"/>
                    </a:cubicBezTo>
                    <a:cubicBezTo>
                      <a:pt x="104" y="86"/>
                      <a:pt x="105" y="84"/>
                      <a:pt x="107" y="84"/>
                    </a:cubicBezTo>
                    <a:cubicBezTo>
                      <a:pt x="142" y="84"/>
                      <a:pt x="142" y="84"/>
                      <a:pt x="142" y="84"/>
                    </a:cubicBezTo>
                    <a:cubicBezTo>
                      <a:pt x="144" y="84"/>
                      <a:pt x="146" y="86"/>
                      <a:pt x="146" y="88"/>
                    </a:cubicBezTo>
                    <a:cubicBezTo>
                      <a:pt x="146" y="90"/>
                      <a:pt x="144" y="92"/>
                      <a:pt x="142" y="92"/>
                    </a:cubicBezTo>
                    <a:close/>
                    <a:moveTo>
                      <a:pt x="146" y="104"/>
                    </a:moveTo>
                    <a:cubicBezTo>
                      <a:pt x="146" y="106"/>
                      <a:pt x="144" y="108"/>
                      <a:pt x="142" y="108"/>
                    </a:cubicBezTo>
                    <a:cubicBezTo>
                      <a:pt x="108" y="108"/>
                      <a:pt x="108" y="108"/>
                      <a:pt x="108" y="108"/>
                    </a:cubicBezTo>
                    <a:cubicBezTo>
                      <a:pt x="106" y="108"/>
                      <a:pt x="104" y="106"/>
                      <a:pt x="104" y="104"/>
                    </a:cubicBezTo>
                    <a:cubicBezTo>
                      <a:pt x="104" y="102"/>
                      <a:pt x="106" y="100"/>
                      <a:pt x="108" y="100"/>
                    </a:cubicBezTo>
                    <a:cubicBezTo>
                      <a:pt x="142" y="100"/>
                      <a:pt x="142" y="100"/>
                      <a:pt x="142" y="100"/>
                    </a:cubicBezTo>
                    <a:cubicBezTo>
                      <a:pt x="144" y="100"/>
                      <a:pt x="146" y="102"/>
                      <a:pt x="146" y="104"/>
                    </a:cubicBezTo>
                    <a:close/>
                    <a:moveTo>
                      <a:pt x="54" y="63"/>
                    </a:moveTo>
                    <a:cubicBezTo>
                      <a:pt x="62" y="63"/>
                      <a:pt x="68" y="71"/>
                      <a:pt x="68" y="80"/>
                    </a:cubicBezTo>
                    <a:cubicBezTo>
                      <a:pt x="68" y="89"/>
                      <a:pt x="62" y="97"/>
                      <a:pt x="54" y="97"/>
                    </a:cubicBezTo>
                    <a:cubicBezTo>
                      <a:pt x="46" y="97"/>
                      <a:pt x="40" y="89"/>
                      <a:pt x="40" y="80"/>
                    </a:cubicBezTo>
                    <a:cubicBezTo>
                      <a:pt x="40" y="71"/>
                      <a:pt x="46" y="63"/>
                      <a:pt x="54" y="63"/>
                    </a:cubicBezTo>
                    <a:close/>
                    <a:moveTo>
                      <a:pt x="34" y="14"/>
                    </a:moveTo>
                    <a:cubicBezTo>
                      <a:pt x="34" y="10"/>
                      <a:pt x="36" y="7"/>
                      <a:pt x="40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5" y="7"/>
                      <a:pt x="47" y="10"/>
                      <a:pt x="47" y="14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32"/>
                      <a:pt x="44" y="35"/>
                      <a:pt x="40" y="35"/>
                    </a:cubicBezTo>
                    <a:cubicBezTo>
                      <a:pt x="40" y="35"/>
                      <a:pt x="40" y="35"/>
                      <a:pt x="40" y="35"/>
                    </a:cubicBezTo>
                    <a:cubicBezTo>
                      <a:pt x="36" y="35"/>
                      <a:pt x="34" y="32"/>
                      <a:pt x="34" y="28"/>
                    </a:cubicBezTo>
                    <a:lnTo>
                      <a:pt x="34" y="14"/>
                    </a:lnTo>
                    <a:close/>
                    <a:moveTo>
                      <a:pt x="79" y="123"/>
                    </a:moveTo>
                    <a:cubicBezTo>
                      <a:pt x="31" y="123"/>
                      <a:pt x="31" y="123"/>
                      <a:pt x="31" y="123"/>
                    </a:cubicBezTo>
                    <a:cubicBezTo>
                      <a:pt x="31" y="123"/>
                      <a:pt x="26" y="122"/>
                      <a:pt x="26" y="117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8" y="113"/>
                      <a:pt x="31" y="107"/>
                      <a:pt x="35" y="103"/>
                    </a:cubicBezTo>
                    <a:cubicBezTo>
                      <a:pt x="39" y="98"/>
                      <a:pt x="44" y="103"/>
                      <a:pt x="44" y="103"/>
                    </a:cubicBezTo>
                    <a:cubicBezTo>
                      <a:pt x="44" y="103"/>
                      <a:pt x="46" y="107"/>
                      <a:pt x="54" y="107"/>
                    </a:cubicBezTo>
                    <a:cubicBezTo>
                      <a:pt x="56" y="107"/>
                      <a:pt x="56" y="107"/>
                      <a:pt x="56" y="107"/>
                    </a:cubicBezTo>
                    <a:cubicBezTo>
                      <a:pt x="63" y="107"/>
                      <a:pt x="65" y="103"/>
                      <a:pt x="65" y="103"/>
                    </a:cubicBezTo>
                    <a:cubicBezTo>
                      <a:pt x="65" y="103"/>
                      <a:pt x="70" y="98"/>
                      <a:pt x="74" y="103"/>
                    </a:cubicBezTo>
                    <a:cubicBezTo>
                      <a:pt x="78" y="107"/>
                      <a:pt x="81" y="113"/>
                      <a:pt x="81" y="113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83" y="122"/>
                      <a:pt x="79" y="123"/>
                      <a:pt x="79" y="123"/>
                    </a:cubicBezTo>
                    <a:close/>
                    <a:moveTo>
                      <a:pt x="143" y="124"/>
                    </a:moveTo>
                    <a:cubicBezTo>
                      <a:pt x="107" y="124"/>
                      <a:pt x="107" y="124"/>
                      <a:pt x="107" y="124"/>
                    </a:cubicBezTo>
                    <a:cubicBezTo>
                      <a:pt x="105" y="124"/>
                      <a:pt x="103" y="121"/>
                      <a:pt x="103" y="119"/>
                    </a:cubicBezTo>
                    <a:cubicBezTo>
                      <a:pt x="103" y="118"/>
                      <a:pt x="105" y="116"/>
                      <a:pt x="107" y="116"/>
                    </a:cubicBezTo>
                    <a:cubicBezTo>
                      <a:pt x="143" y="116"/>
                      <a:pt x="143" y="116"/>
                      <a:pt x="143" y="116"/>
                    </a:cubicBezTo>
                    <a:cubicBezTo>
                      <a:pt x="145" y="116"/>
                      <a:pt x="146" y="118"/>
                      <a:pt x="146" y="119"/>
                    </a:cubicBezTo>
                    <a:cubicBezTo>
                      <a:pt x="146" y="121"/>
                      <a:pt x="145" y="124"/>
                      <a:pt x="143" y="124"/>
                    </a:cubicBezTo>
                    <a:close/>
                    <a:moveTo>
                      <a:pt x="160" y="76"/>
                    </a:moveTo>
                    <a:cubicBezTo>
                      <a:pt x="111" y="76"/>
                      <a:pt x="111" y="76"/>
                      <a:pt x="111" y="76"/>
                    </a:cubicBezTo>
                    <a:cubicBezTo>
                      <a:pt x="107" y="76"/>
                      <a:pt x="104" y="73"/>
                      <a:pt x="104" y="69"/>
                    </a:cubicBezTo>
                    <a:cubicBezTo>
                      <a:pt x="104" y="65"/>
                      <a:pt x="107" y="63"/>
                      <a:pt x="111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4" y="63"/>
                      <a:pt x="167" y="65"/>
                      <a:pt x="167" y="69"/>
                    </a:cubicBezTo>
                    <a:cubicBezTo>
                      <a:pt x="167" y="73"/>
                      <a:pt x="164" y="76"/>
                      <a:pt x="160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0"/>
              <p:cNvSpPr>
                <a:spLocks noEditPoints="1"/>
              </p:cNvSpPr>
              <p:nvPr userDrawn="1"/>
            </p:nvSpPr>
            <p:spPr bwMode="auto">
              <a:xfrm rot="10009264">
                <a:off x="5873535" y="5977430"/>
                <a:ext cx="676275" cy="752475"/>
              </a:xfrm>
              <a:custGeom>
                <a:avLst/>
                <a:gdLst>
                  <a:gd name="T0" fmla="*/ 160 w 180"/>
                  <a:gd name="T1" fmla="*/ 200 h 200"/>
                  <a:gd name="T2" fmla="*/ 52 w 180"/>
                  <a:gd name="T3" fmla="*/ 200 h 200"/>
                  <a:gd name="T4" fmla="*/ 32 w 180"/>
                  <a:gd name="T5" fmla="*/ 180 h 200"/>
                  <a:gd name="T6" fmla="*/ 32 w 180"/>
                  <a:gd name="T7" fmla="*/ 48 h 200"/>
                  <a:gd name="T8" fmla="*/ 52 w 180"/>
                  <a:gd name="T9" fmla="*/ 28 h 200"/>
                  <a:gd name="T10" fmla="*/ 160 w 180"/>
                  <a:gd name="T11" fmla="*/ 28 h 200"/>
                  <a:gd name="T12" fmla="*/ 180 w 180"/>
                  <a:gd name="T13" fmla="*/ 48 h 200"/>
                  <a:gd name="T14" fmla="*/ 180 w 180"/>
                  <a:gd name="T15" fmla="*/ 180 h 200"/>
                  <a:gd name="T16" fmla="*/ 160 w 180"/>
                  <a:gd name="T17" fmla="*/ 200 h 200"/>
                  <a:gd name="T18" fmla="*/ 168 w 180"/>
                  <a:gd name="T19" fmla="*/ 40 h 200"/>
                  <a:gd name="T20" fmla="*/ 44 w 180"/>
                  <a:gd name="T21" fmla="*/ 40 h 200"/>
                  <a:gd name="T22" fmla="*/ 44 w 180"/>
                  <a:gd name="T23" fmla="*/ 172 h 200"/>
                  <a:gd name="T24" fmla="*/ 168 w 180"/>
                  <a:gd name="T25" fmla="*/ 172 h 200"/>
                  <a:gd name="T26" fmla="*/ 168 w 180"/>
                  <a:gd name="T27" fmla="*/ 40 h 200"/>
                  <a:gd name="T28" fmla="*/ 136 w 180"/>
                  <a:gd name="T29" fmla="*/ 15 h 200"/>
                  <a:gd name="T30" fmla="*/ 148 w 180"/>
                  <a:gd name="T31" fmla="*/ 15 h 200"/>
                  <a:gd name="T32" fmla="*/ 148 w 180"/>
                  <a:gd name="T33" fmla="*/ 24 h 200"/>
                  <a:gd name="T34" fmla="*/ 136 w 180"/>
                  <a:gd name="T35" fmla="*/ 24 h 200"/>
                  <a:gd name="T36" fmla="*/ 136 w 180"/>
                  <a:gd name="T37" fmla="*/ 15 h 200"/>
                  <a:gd name="T38" fmla="*/ 136 w 180"/>
                  <a:gd name="T39" fmla="*/ 12 h 200"/>
                  <a:gd name="T40" fmla="*/ 12 w 180"/>
                  <a:gd name="T41" fmla="*/ 12 h 200"/>
                  <a:gd name="T42" fmla="*/ 12 w 180"/>
                  <a:gd name="T43" fmla="*/ 144 h 200"/>
                  <a:gd name="T44" fmla="*/ 16 w 180"/>
                  <a:gd name="T45" fmla="*/ 144 h 200"/>
                  <a:gd name="T46" fmla="*/ 20 w 180"/>
                  <a:gd name="T47" fmla="*/ 144 h 200"/>
                  <a:gd name="T48" fmla="*/ 28 w 180"/>
                  <a:gd name="T49" fmla="*/ 144 h 200"/>
                  <a:gd name="T50" fmla="*/ 28 w 180"/>
                  <a:gd name="T51" fmla="*/ 172 h 200"/>
                  <a:gd name="T52" fmla="*/ 16 w 180"/>
                  <a:gd name="T53" fmla="*/ 172 h 200"/>
                  <a:gd name="T54" fmla="*/ 16 w 180"/>
                  <a:gd name="T55" fmla="*/ 171 h 200"/>
                  <a:gd name="T56" fmla="*/ 0 w 180"/>
                  <a:gd name="T57" fmla="*/ 152 h 200"/>
                  <a:gd name="T58" fmla="*/ 0 w 180"/>
                  <a:gd name="T59" fmla="*/ 20 h 200"/>
                  <a:gd name="T60" fmla="*/ 20 w 180"/>
                  <a:gd name="T61" fmla="*/ 0 h 200"/>
                  <a:gd name="T62" fmla="*/ 128 w 180"/>
                  <a:gd name="T63" fmla="*/ 0 h 200"/>
                  <a:gd name="T64" fmla="*/ 147 w 180"/>
                  <a:gd name="T65" fmla="*/ 15 h 200"/>
                  <a:gd name="T66" fmla="*/ 136 w 180"/>
                  <a:gd name="T67" fmla="*/ 15 h 200"/>
                  <a:gd name="T68" fmla="*/ 136 w 180"/>
                  <a:gd name="T69" fmla="*/ 1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0" h="200">
                    <a:moveTo>
                      <a:pt x="160" y="200"/>
                    </a:moveTo>
                    <a:cubicBezTo>
                      <a:pt x="52" y="200"/>
                      <a:pt x="52" y="200"/>
                      <a:pt x="52" y="200"/>
                    </a:cubicBezTo>
                    <a:cubicBezTo>
                      <a:pt x="40" y="200"/>
                      <a:pt x="32" y="191"/>
                      <a:pt x="32" y="180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2" y="37"/>
                      <a:pt x="40" y="28"/>
                      <a:pt x="52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71" y="28"/>
                      <a:pt x="180" y="37"/>
                      <a:pt x="180" y="48"/>
                    </a:cubicBezTo>
                    <a:cubicBezTo>
                      <a:pt x="180" y="180"/>
                      <a:pt x="180" y="180"/>
                      <a:pt x="180" y="180"/>
                    </a:cubicBezTo>
                    <a:cubicBezTo>
                      <a:pt x="180" y="191"/>
                      <a:pt x="171" y="200"/>
                      <a:pt x="160" y="200"/>
                    </a:cubicBezTo>
                    <a:close/>
                    <a:moveTo>
                      <a:pt x="168" y="40"/>
                    </a:moveTo>
                    <a:cubicBezTo>
                      <a:pt x="44" y="40"/>
                      <a:pt x="44" y="40"/>
                      <a:pt x="44" y="40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lnTo>
                      <a:pt x="168" y="40"/>
                    </a:lnTo>
                    <a:close/>
                    <a:moveTo>
                      <a:pt x="136" y="15"/>
                    </a:moveTo>
                    <a:cubicBezTo>
                      <a:pt x="148" y="15"/>
                      <a:pt x="148" y="15"/>
                      <a:pt x="148" y="15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36" y="24"/>
                      <a:pt x="136" y="24"/>
                      <a:pt x="136" y="24"/>
                    </a:cubicBezTo>
                    <a:lnTo>
                      <a:pt x="136" y="15"/>
                    </a:lnTo>
                    <a:close/>
                    <a:moveTo>
                      <a:pt x="136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44"/>
                      <a:pt x="12" y="144"/>
                      <a:pt x="12" y="144"/>
                    </a:cubicBezTo>
                    <a:cubicBezTo>
                      <a:pt x="16" y="144"/>
                      <a:pt x="16" y="144"/>
                      <a:pt x="16" y="144"/>
                    </a:cubicBezTo>
                    <a:cubicBezTo>
                      <a:pt x="20" y="144"/>
                      <a:pt x="20" y="144"/>
                      <a:pt x="20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8" y="172"/>
                      <a:pt x="28" y="172"/>
                      <a:pt x="28" y="172"/>
                    </a:cubicBezTo>
                    <a:cubicBezTo>
                      <a:pt x="16" y="172"/>
                      <a:pt x="16" y="172"/>
                      <a:pt x="16" y="172"/>
                    </a:cubicBezTo>
                    <a:cubicBezTo>
                      <a:pt x="16" y="171"/>
                      <a:pt x="16" y="171"/>
                      <a:pt x="16" y="171"/>
                    </a:cubicBezTo>
                    <a:cubicBezTo>
                      <a:pt x="6" y="169"/>
                      <a:pt x="0" y="161"/>
                      <a:pt x="0" y="15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7" y="0"/>
                      <a:pt x="145" y="6"/>
                      <a:pt x="147" y="15"/>
                    </a:cubicBezTo>
                    <a:cubicBezTo>
                      <a:pt x="136" y="15"/>
                      <a:pt x="136" y="15"/>
                      <a:pt x="136" y="15"/>
                    </a:cubicBezTo>
                    <a:lnTo>
                      <a:pt x="136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91"/>
              <p:cNvSpPr>
                <a:spLocks noEditPoints="1"/>
              </p:cNvSpPr>
              <p:nvPr userDrawn="1"/>
            </p:nvSpPr>
            <p:spPr bwMode="auto">
              <a:xfrm rot="20847450">
                <a:off x="6557423" y="3191086"/>
                <a:ext cx="1026145" cy="965401"/>
              </a:xfrm>
              <a:custGeom>
                <a:avLst/>
                <a:gdLst>
                  <a:gd name="T0" fmla="*/ 180 w 200"/>
                  <a:gd name="T1" fmla="*/ 152 h 188"/>
                  <a:gd name="T2" fmla="*/ 163 w 200"/>
                  <a:gd name="T3" fmla="*/ 152 h 188"/>
                  <a:gd name="T4" fmla="*/ 138 w 200"/>
                  <a:gd name="T5" fmla="*/ 188 h 188"/>
                  <a:gd name="T6" fmla="*/ 114 w 200"/>
                  <a:gd name="T7" fmla="*/ 152 h 188"/>
                  <a:gd name="T8" fmla="*/ 20 w 200"/>
                  <a:gd name="T9" fmla="*/ 152 h 188"/>
                  <a:gd name="T10" fmla="*/ 0 w 200"/>
                  <a:gd name="T11" fmla="*/ 132 h 188"/>
                  <a:gd name="T12" fmla="*/ 0 w 200"/>
                  <a:gd name="T13" fmla="*/ 20 h 188"/>
                  <a:gd name="T14" fmla="*/ 20 w 200"/>
                  <a:gd name="T15" fmla="*/ 0 h 188"/>
                  <a:gd name="T16" fmla="*/ 180 w 200"/>
                  <a:gd name="T17" fmla="*/ 0 h 188"/>
                  <a:gd name="T18" fmla="*/ 200 w 200"/>
                  <a:gd name="T19" fmla="*/ 20 h 188"/>
                  <a:gd name="T20" fmla="*/ 200 w 200"/>
                  <a:gd name="T21" fmla="*/ 132 h 188"/>
                  <a:gd name="T22" fmla="*/ 180 w 200"/>
                  <a:gd name="T23" fmla="*/ 152 h 188"/>
                  <a:gd name="T24" fmla="*/ 43 w 200"/>
                  <a:gd name="T25" fmla="*/ 60 h 188"/>
                  <a:gd name="T26" fmla="*/ 24 w 200"/>
                  <a:gd name="T27" fmla="*/ 78 h 188"/>
                  <a:gd name="T28" fmla="*/ 43 w 200"/>
                  <a:gd name="T29" fmla="*/ 97 h 188"/>
                  <a:gd name="T30" fmla="*/ 61 w 200"/>
                  <a:gd name="T31" fmla="*/ 78 h 188"/>
                  <a:gd name="T32" fmla="*/ 43 w 200"/>
                  <a:gd name="T33" fmla="*/ 60 h 188"/>
                  <a:gd name="T34" fmla="*/ 99 w 200"/>
                  <a:gd name="T35" fmla="*/ 60 h 188"/>
                  <a:gd name="T36" fmla="*/ 80 w 200"/>
                  <a:gd name="T37" fmla="*/ 78 h 188"/>
                  <a:gd name="T38" fmla="*/ 99 w 200"/>
                  <a:gd name="T39" fmla="*/ 97 h 188"/>
                  <a:gd name="T40" fmla="*/ 117 w 200"/>
                  <a:gd name="T41" fmla="*/ 78 h 188"/>
                  <a:gd name="T42" fmla="*/ 99 w 200"/>
                  <a:gd name="T43" fmla="*/ 60 h 188"/>
                  <a:gd name="T44" fmla="*/ 155 w 200"/>
                  <a:gd name="T45" fmla="*/ 60 h 188"/>
                  <a:gd name="T46" fmla="*/ 136 w 200"/>
                  <a:gd name="T47" fmla="*/ 78 h 188"/>
                  <a:gd name="T48" fmla="*/ 155 w 200"/>
                  <a:gd name="T49" fmla="*/ 97 h 188"/>
                  <a:gd name="T50" fmla="*/ 173 w 200"/>
                  <a:gd name="T51" fmla="*/ 78 h 188"/>
                  <a:gd name="T52" fmla="*/ 155 w 200"/>
                  <a:gd name="T53" fmla="*/ 6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188">
                    <a:moveTo>
                      <a:pt x="180" y="152"/>
                    </a:moveTo>
                    <a:cubicBezTo>
                      <a:pt x="163" y="152"/>
                      <a:pt x="163" y="152"/>
                      <a:pt x="163" y="152"/>
                    </a:cubicBezTo>
                    <a:cubicBezTo>
                      <a:pt x="138" y="188"/>
                      <a:pt x="138" y="188"/>
                      <a:pt x="138" y="188"/>
                    </a:cubicBezTo>
                    <a:cubicBezTo>
                      <a:pt x="114" y="152"/>
                      <a:pt x="114" y="152"/>
                      <a:pt x="114" y="152"/>
                    </a:cubicBezTo>
                    <a:cubicBezTo>
                      <a:pt x="20" y="152"/>
                      <a:pt x="20" y="152"/>
                      <a:pt x="20" y="152"/>
                    </a:cubicBezTo>
                    <a:cubicBezTo>
                      <a:pt x="8" y="152"/>
                      <a:pt x="0" y="143"/>
                      <a:pt x="0" y="13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32"/>
                      <a:pt x="200" y="132"/>
                      <a:pt x="200" y="132"/>
                    </a:cubicBezTo>
                    <a:cubicBezTo>
                      <a:pt x="200" y="143"/>
                      <a:pt x="191" y="152"/>
                      <a:pt x="180" y="152"/>
                    </a:cubicBezTo>
                    <a:close/>
                    <a:moveTo>
                      <a:pt x="43" y="60"/>
                    </a:moveTo>
                    <a:cubicBezTo>
                      <a:pt x="33" y="60"/>
                      <a:pt x="24" y="68"/>
                      <a:pt x="24" y="78"/>
                    </a:cubicBezTo>
                    <a:cubicBezTo>
                      <a:pt x="24" y="88"/>
                      <a:pt x="33" y="97"/>
                      <a:pt x="43" y="97"/>
                    </a:cubicBezTo>
                    <a:cubicBezTo>
                      <a:pt x="53" y="97"/>
                      <a:pt x="61" y="88"/>
                      <a:pt x="61" y="78"/>
                    </a:cubicBezTo>
                    <a:cubicBezTo>
                      <a:pt x="61" y="68"/>
                      <a:pt x="53" y="60"/>
                      <a:pt x="43" y="60"/>
                    </a:cubicBezTo>
                    <a:close/>
                    <a:moveTo>
                      <a:pt x="99" y="60"/>
                    </a:moveTo>
                    <a:cubicBezTo>
                      <a:pt x="89" y="60"/>
                      <a:pt x="80" y="68"/>
                      <a:pt x="80" y="78"/>
                    </a:cubicBezTo>
                    <a:cubicBezTo>
                      <a:pt x="80" y="88"/>
                      <a:pt x="89" y="97"/>
                      <a:pt x="99" y="97"/>
                    </a:cubicBezTo>
                    <a:cubicBezTo>
                      <a:pt x="109" y="97"/>
                      <a:pt x="117" y="88"/>
                      <a:pt x="117" y="78"/>
                    </a:cubicBezTo>
                    <a:cubicBezTo>
                      <a:pt x="117" y="68"/>
                      <a:pt x="109" y="60"/>
                      <a:pt x="99" y="60"/>
                    </a:cubicBezTo>
                    <a:close/>
                    <a:moveTo>
                      <a:pt x="155" y="60"/>
                    </a:moveTo>
                    <a:cubicBezTo>
                      <a:pt x="145" y="60"/>
                      <a:pt x="136" y="68"/>
                      <a:pt x="136" y="78"/>
                    </a:cubicBezTo>
                    <a:cubicBezTo>
                      <a:pt x="136" y="88"/>
                      <a:pt x="145" y="97"/>
                      <a:pt x="155" y="97"/>
                    </a:cubicBezTo>
                    <a:cubicBezTo>
                      <a:pt x="165" y="97"/>
                      <a:pt x="173" y="88"/>
                      <a:pt x="173" y="78"/>
                    </a:cubicBezTo>
                    <a:cubicBezTo>
                      <a:pt x="173" y="68"/>
                      <a:pt x="165" y="60"/>
                      <a:pt x="155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92"/>
              <p:cNvSpPr/>
              <p:nvPr userDrawn="1"/>
            </p:nvSpPr>
            <p:spPr bwMode="auto">
              <a:xfrm>
                <a:off x="4354720" y="4878870"/>
                <a:ext cx="508000" cy="782638"/>
              </a:xfrm>
              <a:custGeom>
                <a:avLst/>
                <a:gdLst>
                  <a:gd name="T0" fmla="*/ 79 w 135"/>
                  <a:gd name="T1" fmla="*/ 0 h 208"/>
                  <a:gd name="T2" fmla="*/ 60 w 135"/>
                  <a:gd name="T3" fmla="*/ 0 h 208"/>
                  <a:gd name="T4" fmla="*/ 60 w 135"/>
                  <a:gd name="T5" fmla="*/ 141 h 208"/>
                  <a:gd name="T6" fmla="*/ 2 w 135"/>
                  <a:gd name="T7" fmla="*/ 168 h 208"/>
                  <a:gd name="T8" fmla="*/ 7 w 135"/>
                  <a:gd name="T9" fmla="*/ 188 h 208"/>
                  <a:gd name="T10" fmla="*/ 80 w 135"/>
                  <a:gd name="T11" fmla="*/ 176 h 208"/>
                  <a:gd name="T12" fmla="*/ 88 w 135"/>
                  <a:gd name="T13" fmla="*/ 136 h 208"/>
                  <a:gd name="T14" fmla="*/ 88 w 135"/>
                  <a:gd name="T15" fmla="*/ 51 h 208"/>
                  <a:gd name="T16" fmla="*/ 114 w 135"/>
                  <a:gd name="T17" fmla="*/ 81 h 208"/>
                  <a:gd name="T18" fmla="*/ 110 w 135"/>
                  <a:gd name="T19" fmla="*/ 112 h 208"/>
                  <a:gd name="T20" fmla="*/ 108 w 135"/>
                  <a:gd name="T21" fmla="*/ 118 h 208"/>
                  <a:gd name="T22" fmla="*/ 122 w 135"/>
                  <a:gd name="T23" fmla="*/ 107 h 208"/>
                  <a:gd name="T24" fmla="*/ 127 w 135"/>
                  <a:gd name="T25" fmla="*/ 90 h 208"/>
                  <a:gd name="T26" fmla="*/ 79 w 135"/>
                  <a:gd name="T2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5" h="208">
                    <a:moveTo>
                      <a:pt x="79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60" y="141"/>
                      <a:pt x="60" y="141"/>
                      <a:pt x="60" y="141"/>
                    </a:cubicBezTo>
                    <a:cubicBezTo>
                      <a:pt x="34" y="130"/>
                      <a:pt x="7" y="145"/>
                      <a:pt x="2" y="168"/>
                    </a:cubicBezTo>
                    <a:cubicBezTo>
                      <a:pt x="0" y="176"/>
                      <a:pt x="4" y="184"/>
                      <a:pt x="7" y="188"/>
                    </a:cubicBezTo>
                    <a:cubicBezTo>
                      <a:pt x="24" y="208"/>
                      <a:pt x="63" y="199"/>
                      <a:pt x="80" y="176"/>
                    </a:cubicBezTo>
                    <a:cubicBezTo>
                      <a:pt x="88" y="166"/>
                      <a:pt x="88" y="158"/>
                      <a:pt x="88" y="136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98" y="59"/>
                      <a:pt x="110" y="66"/>
                      <a:pt x="114" y="81"/>
                    </a:cubicBezTo>
                    <a:cubicBezTo>
                      <a:pt x="117" y="90"/>
                      <a:pt x="113" y="104"/>
                      <a:pt x="110" y="112"/>
                    </a:cubicBezTo>
                    <a:cubicBezTo>
                      <a:pt x="109" y="114"/>
                      <a:pt x="107" y="116"/>
                      <a:pt x="108" y="118"/>
                    </a:cubicBezTo>
                    <a:cubicBezTo>
                      <a:pt x="116" y="124"/>
                      <a:pt x="119" y="112"/>
                      <a:pt x="122" y="107"/>
                    </a:cubicBezTo>
                    <a:cubicBezTo>
                      <a:pt x="124" y="102"/>
                      <a:pt x="126" y="95"/>
                      <a:pt x="127" y="90"/>
                    </a:cubicBezTo>
                    <a:cubicBezTo>
                      <a:pt x="135" y="41"/>
                      <a:pt x="84" y="38"/>
                      <a:pt x="7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94"/>
              <p:cNvSpPr>
                <a:spLocks noEditPoints="1"/>
              </p:cNvSpPr>
              <p:nvPr userDrawn="1"/>
            </p:nvSpPr>
            <p:spPr bwMode="auto">
              <a:xfrm>
                <a:off x="8068497" y="2509035"/>
                <a:ext cx="899679" cy="863617"/>
              </a:xfrm>
              <a:custGeom>
                <a:avLst/>
                <a:gdLst>
                  <a:gd name="T0" fmla="*/ 188 w 200"/>
                  <a:gd name="T1" fmla="*/ 0 h 192"/>
                  <a:gd name="T2" fmla="*/ 44 w 200"/>
                  <a:gd name="T3" fmla="*/ 0 h 192"/>
                  <a:gd name="T4" fmla="*/ 40 w 200"/>
                  <a:gd name="T5" fmla="*/ 0 h 192"/>
                  <a:gd name="T6" fmla="*/ 32 w 200"/>
                  <a:gd name="T7" fmla="*/ 0 h 192"/>
                  <a:gd name="T8" fmla="*/ 32 w 200"/>
                  <a:gd name="T9" fmla="*/ 36 h 192"/>
                  <a:gd name="T10" fmla="*/ 0 w 200"/>
                  <a:gd name="T11" fmla="*/ 36 h 192"/>
                  <a:gd name="T12" fmla="*/ 0 w 200"/>
                  <a:gd name="T13" fmla="*/ 48 h 192"/>
                  <a:gd name="T14" fmla="*/ 0 w 200"/>
                  <a:gd name="T15" fmla="*/ 152 h 192"/>
                  <a:gd name="T16" fmla="*/ 40 w 200"/>
                  <a:gd name="T17" fmla="*/ 192 h 192"/>
                  <a:gd name="T18" fmla="*/ 64 w 200"/>
                  <a:gd name="T19" fmla="*/ 192 h 192"/>
                  <a:gd name="T20" fmla="*/ 136 w 200"/>
                  <a:gd name="T21" fmla="*/ 192 h 192"/>
                  <a:gd name="T22" fmla="*/ 160 w 200"/>
                  <a:gd name="T23" fmla="*/ 192 h 192"/>
                  <a:gd name="T24" fmla="*/ 200 w 200"/>
                  <a:gd name="T25" fmla="*/ 152 h 192"/>
                  <a:gd name="T26" fmla="*/ 200 w 200"/>
                  <a:gd name="T27" fmla="*/ 12 h 192"/>
                  <a:gd name="T28" fmla="*/ 200 w 200"/>
                  <a:gd name="T29" fmla="*/ 0 h 192"/>
                  <a:gd name="T30" fmla="*/ 188 w 200"/>
                  <a:gd name="T31" fmla="*/ 0 h 192"/>
                  <a:gd name="T32" fmla="*/ 32 w 200"/>
                  <a:gd name="T33" fmla="*/ 140 h 192"/>
                  <a:gd name="T34" fmla="*/ 22 w 200"/>
                  <a:gd name="T35" fmla="*/ 166 h 192"/>
                  <a:gd name="T36" fmla="*/ 12 w 200"/>
                  <a:gd name="T37" fmla="*/ 140 h 192"/>
                  <a:gd name="T38" fmla="*/ 12 w 200"/>
                  <a:gd name="T39" fmla="*/ 48 h 192"/>
                  <a:gd name="T40" fmla="*/ 32 w 200"/>
                  <a:gd name="T41" fmla="*/ 48 h 192"/>
                  <a:gd name="T42" fmla="*/ 32 w 200"/>
                  <a:gd name="T43" fmla="*/ 140 h 192"/>
                  <a:gd name="T44" fmla="*/ 188 w 200"/>
                  <a:gd name="T45" fmla="*/ 140 h 192"/>
                  <a:gd name="T46" fmla="*/ 148 w 200"/>
                  <a:gd name="T47" fmla="*/ 180 h 192"/>
                  <a:gd name="T48" fmla="*/ 136 w 200"/>
                  <a:gd name="T49" fmla="*/ 180 h 192"/>
                  <a:gd name="T50" fmla="*/ 64 w 200"/>
                  <a:gd name="T51" fmla="*/ 180 h 192"/>
                  <a:gd name="T52" fmla="*/ 52 w 200"/>
                  <a:gd name="T53" fmla="*/ 180 h 192"/>
                  <a:gd name="T54" fmla="*/ 35 w 200"/>
                  <a:gd name="T55" fmla="*/ 176 h 192"/>
                  <a:gd name="T56" fmla="*/ 44 w 200"/>
                  <a:gd name="T57" fmla="*/ 152 h 192"/>
                  <a:gd name="T58" fmla="*/ 44 w 200"/>
                  <a:gd name="T59" fmla="*/ 12 h 192"/>
                  <a:gd name="T60" fmla="*/ 188 w 200"/>
                  <a:gd name="T61" fmla="*/ 12 h 192"/>
                  <a:gd name="T62" fmla="*/ 188 w 200"/>
                  <a:gd name="T63" fmla="*/ 140 h 192"/>
                  <a:gd name="T64" fmla="*/ 100 w 200"/>
                  <a:gd name="T65" fmla="*/ 128 h 192"/>
                  <a:gd name="T66" fmla="*/ 60 w 200"/>
                  <a:gd name="T67" fmla="*/ 128 h 192"/>
                  <a:gd name="T68" fmla="*/ 60 w 200"/>
                  <a:gd name="T69" fmla="*/ 140 h 192"/>
                  <a:gd name="T70" fmla="*/ 100 w 200"/>
                  <a:gd name="T71" fmla="*/ 140 h 192"/>
                  <a:gd name="T72" fmla="*/ 100 w 200"/>
                  <a:gd name="T73" fmla="*/ 128 h 192"/>
                  <a:gd name="T74" fmla="*/ 100 w 200"/>
                  <a:gd name="T75" fmla="*/ 108 h 192"/>
                  <a:gd name="T76" fmla="*/ 60 w 200"/>
                  <a:gd name="T77" fmla="*/ 108 h 192"/>
                  <a:gd name="T78" fmla="*/ 60 w 200"/>
                  <a:gd name="T79" fmla="*/ 120 h 192"/>
                  <a:gd name="T80" fmla="*/ 100 w 200"/>
                  <a:gd name="T81" fmla="*/ 120 h 192"/>
                  <a:gd name="T82" fmla="*/ 100 w 200"/>
                  <a:gd name="T83" fmla="*/ 108 h 192"/>
                  <a:gd name="T84" fmla="*/ 100 w 200"/>
                  <a:gd name="T85" fmla="*/ 88 h 192"/>
                  <a:gd name="T86" fmla="*/ 60 w 200"/>
                  <a:gd name="T87" fmla="*/ 88 h 192"/>
                  <a:gd name="T88" fmla="*/ 60 w 200"/>
                  <a:gd name="T89" fmla="*/ 100 h 192"/>
                  <a:gd name="T90" fmla="*/ 100 w 200"/>
                  <a:gd name="T91" fmla="*/ 100 h 192"/>
                  <a:gd name="T92" fmla="*/ 100 w 200"/>
                  <a:gd name="T93" fmla="*/ 88 h 192"/>
                  <a:gd name="T94" fmla="*/ 168 w 200"/>
                  <a:gd name="T95" fmla="*/ 36 h 192"/>
                  <a:gd name="T96" fmla="*/ 60 w 200"/>
                  <a:gd name="T97" fmla="*/ 36 h 192"/>
                  <a:gd name="T98" fmla="*/ 60 w 200"/>
                  <a:gd name="T99" fmla="*/ 52 h 192"/>
                  <a:gd name="T100" fmla="*/ 168 w 200"/>
                  <a:gd name="T101" fmla="*/ 52 h 192"/>
                  <a:gd name="T102" fmla="*/ 168 w 200"/>
                  <a:gd name="T103" fmla="*/ 36 h 192"/>
                  <a:gd name="T104" fmla="*/ 100 w 200"/>
                  <a:gd name="T105" fmla="*/ 68 h 192"/>
                  <a:gd name="T106" fmla="*/ 60 w 200"/>
                  <a:gd name="T107" fmla="*/ 68 h 192"/>
                  <a:gd name="T108" fmla="*/ 60 w 200"/>
                  <a:gd name="T109" fmla="*/ 80 h 192"/>
                  <a:gd name="T110" fmla="*/ 100 w 200"/>
                  <a:gd name="T111" fmla="*/ 80 h 192"/>
                  <a:gd name="T112" fmla="*/ 100 w 200"/>
                  <a:gd name="T113" fmla="*/ 68 h 192"/>
                  <a:gd name="T114" fmla="*/ 112 w 200"/>
                  <a:gd name="T115" fmla="*/ 140 h 192"/>
                  <a:gd name="T116" fmla="*/ 168 w 200"/>
                  <a:gd name="T117" fmla="*/ 140 h 192"/>
                  <a:gd name="T118" fmla="*/ 168 w 200"/>
                  <a:gd name="T119" fmla="*/ 68 h 192"/>
                  <a:gd name="T120" fmla="*/ 112 w 200"/>
                  <a:gd name="T121" fmla="*/ 68 h 192"/>
                  <a:gd name="T122" fmla="*/ 112 w 200"/>
                  <a:gd name="T123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0" h="192">
                    <a:moveTo>
                      <a:pt x="188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74"/>
                      <a:pt x="17" y="192"/>
                      <a:pt x="40" y="192"/>
                    </a:cubicBezTo>
                    <a:cubicBezTo>
                      <a:pt x="64" y="192"/>
                      <a:pt x="64" y="192"/>
                      <a:pt x="64" y="192"/>
                    </a:cubicBezTo>
                    <a:cubicBezTo>
                      <a:pt x="136" y="192"/>
                      <a:pt x="136" y="192"/>
                      <a:pt x="136" y="192"/>
                    </a:cubicBezTo>
                    <a:cubicBezTo>
                      <a:pt x="160" y="192"/>
                      <a:pt x="160" y="192"/>
                      <a:pt x="160" y="192"/>
                    </a:cubicBezTo>
                    <a:cubicBezTo>
                      <a:pt x="182" y="192"/>
                      <a:pt x="200" y="174"/>
                      <a:pt x="200" y="152"/>
                    </a:cubicBezTo>
                    <a:cubicBezTo>
                      <a:pt x="200" y="12"/>
                      <a:pt x="200" y="12"/>
                      <a:pt x="200" y="12"/>
                    </a:cubicBezTo>
                    <a:cubicBezTo>
                      <a:pt x="200" y="0"/>
                      <a:pt x="200" y="0"/>
                      <a:pt x="200" y="0"/>
                    </a:cubicBezTo>
                    <a:lnTo>
                      <a:pt x="188" y="0"/>
                    </a:lnTo>
                    <a:close/>
                    <a:moveTo>
                      <a:pt x="32" y="140"/>
                    </a:moveTo>
                    <a:cubicBezTo>
                      <a:pt x="32" y="150"/>
                      <a:pt x="28" y="159"/>
                      <a:pt x="22" y="166"/>
                    </a:cubicBezTo>
                    <a:cubicBezTo>
                      <a:pt x="15" y="159"/>
                      <a:pt x="12" y="150"/>
                      <a:pt x="12" y="14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32" y="48"/>
                      <a:pt x="32" y="48"/>
                      <a:pt x="32" y="48"/>
                    </a:cubicBezTo>
                    <a:lnTo>
                      <a:pt x="32" y="140"/>
                    </a:lnTo>
                    <a:close/>
                    <a:moveTo>
                      <a:pt x="188" y="140"/>
                    </a:moveTo>
                    <a:cubicBezTo>
                      <a:pt x="188" y="162"/>
                      <a:pt x="170" y="180"/>
                      <a:pt x="148" y="180"/>
                    </a:cubicBezTo>
                    <a:cubicBezTo>
                      <a:pt x="136" y="180"/>
                      <a:pt x="136" y="180"/>
                      <a:pt x="136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6" y="180"/>
                      <a:pt x="40" y="178"/>
                      <a:pt x="35" y="176"/>
                    </a:cubicBezTo>
                    <a:cubicBezTo>
                      <a:pt x="40" y="169"/>
                      <a:pt x="44" y="161"/>
                      <a:pt x="44" y="15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188" y="12"/>
                      <a:pt x="188" y="12"/>
                      <a:pt x="188" y="12"/>
                    </a:cubicBezTo>
                    <a:lnTo>
                      <a:pt x="188" y="140"/>
                    </a:lnTo>
                    <a:close/>
                    <a:moveTo>
                      <a:pt x="100" y="128"/>
                    </a:moveTo>
                    <a:cubicBezTo>
                      <a:pt x="60" y="128"/>
                      <a:pt x="60" y="128"/>
                      <a:pt x="60" y="128"/>
                    </a:cubicBezTo>
                    <a:cubicBezTo>
                      <a:pt x="60" y="140"/>
                      <a:pt x="60" y="140"/>
                      <a:pt x="60" y="140"/>
                    </a:cubicBezTo>
                    <a:cubicBezTo>
                      <a:pt x="100" y="140"/>
                      <a:pt x="100" y="140"/>
                      <a:pt x="100" y="140"/>
                    </a:cubicBezTo>
                    <a:lnTo>
                      <a:pt x="100" y="128"/>
                    </a:lnTo>
                    <a:close/>
                    <a:moveTo>
                      <a:pt x="100" y="108"/>
                    </a:move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08"/>
                    </a:lnTo>
                    <a:close/>
                    <a:moveTo>
                      <a:pt x="100" y="88"/>
                    </a:moveTo>
                    <a:cubicBezTo>
                      <a:pt x="60" y="88"/>
                      <a:pt x="60" y="88"/>
                      <a:pt x="60" y="88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lnTo>
                      <a:pt x="100" y="88"/>
                    </a:lnTo>
                    <a:close/>
                    <a:moveTo>
                      <a:pt x="168" y="36"/>
                    </a:moveTo>
                    <a:cubicBezTo>
                      <a:pt x="60" y="36"/>
                      <a:pt x="60" y="36"/>
                      <a:pt x="60" y="36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168" y="52"/>
                      <a:pt x="168" y="52"/>
                      <a:pt x="168" y="52"/>
                    </a:cubicBezTo>
                    <a:lnTo>
                      <a:pt x="168" y="36"/>
                    </a:lnTo>
                    <a:close/>
                    <a:moveTo>
                      <a:pt x="100" y="68"/>
                    </a:moveTo>
                    <a:cubicBezTo>
                      <a:pt x="60" y="68"/>
                      <a:pt x="60" y="68"/>
                      <a:pt x="60" y="68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100" y="80"/>
                      <a:pt x="100" y="80"/>
                      <a:pt x="100" y="80"/>
                    </a:cubicBezTo>
                    <a:lnTo>
                      <a:pt x="100" y="68"/>
                    </a:lnTo>
                    <a:close/>
                    <a:moveTo>
                      <a:pt x="112" y="140"/>
                    </a:moveTo>
                    <a:cubicBezTo>
                      <a:pt x="168" y="140"/>
                      <a:pt x="168" y="140"/>
                      <a:pt x="168" y="140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12" y="68"/>
                      <a:pt x="112" y="68"/>
                      <a:pt x="112" y="68"/>
                    </a:cubicBezTo>
                    <a:lnTo>
                      <a:pt x="112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95"/>
              <p:cNvSpPr>
                <a:spLocks noEditPoints="1"/>
              </p:cNvSpPr>
              <p:nvPr userDrawn="1"/>
            </p:nvSpPr>
            <p:spPr bwMode="auto">
              <a:xfrm rot="3027353">
                <a:off x="5075440" y="6333931"/>
                <a:ext cx="466725" cy="752475"/>
              </a:xfrm>
              <a:custGeom>
                <a:avLst/>
                <a:gdLst>
                  <a:gd name="T0" fmla="*/ 70 w 124"/>
                  <a:gd name="T1" fmla="*/ 160 h 200"/>
                  <a:gd name="T2" fmla="*/ 70 w 124"/>
                  <a:gd name="T3" fmla="*/ 184 h 200"/>
                  <a:gd name="T4" fmla="*/ 97 w 124"/>
                  <a:gd name="T5" fmla="*/ 184 h 200"/>
                  <a:gd name="T6" fmla="*/ 97 w 124"/>
                  <a:gd name="T7" fmla="*/ 200 h 200"/>
                  <a:gd name="T8" fmla="*/ 25 w 124"/>
                  <a:gd name="T9" fmla="*/ 200 h 200"/>
                  <a:gd name="T10" fmla="*/ 25 w 124"/>
                  <a:gd name="T11" fmla="*/ 184 h 200"/>
                  <a:gd name="T12" fmla="*/ 53 w 124"/>
                  <a:gd name="T13" fmla="*/ 184 h 200"/>
                  <a:gd name="T14" fmla="*/ 53 w 124"/>
                  <a:gd name="T15" fmla="*/ 160 h 200"/>
                  <a:gd name="T16" fmla="*/ 0 w 124"/>
                  <a:gd name="T17" fmla="*/ 98 h 200"/>
                  <a:gd name="T18" fmla="*/ 0 w 124"/>
                  <a:gd name="T19" fmla="*/ 76 h 200"/>
                  <a:gd name="T20" fmla="*/ 17 w 124"/>
                  <a:gd name="T21" fmla="*/ 76 h 200"/>
                  <a:gd name="T22" fmla="*/ 17 w 124"/>
                  <a:gd name="T23" fmla="*/ 98 h 200"/>
                  <a:gd name="T24" fmla="*/ 30 w 124"/>
                  <a:gd name="T25" fmla="*/ 130 h 200"/>
                  <a:gd name="T26" fmla="*/ 62 w 124"/>
                  <a:gd name="T27" fmla="*/ 144 h 200"/>
                  <a:gd name="T28" fmla="*/ 94 w 124"/>
                  <a:gd name="T29" fmla="*/ 130 h 200"/>
                  <a:gd name="T30" fmla="*/ 105 w 124"/>
                  <a:gd name="T31" fmla="*/ 98 h 200"/>
                  <a:gd name="T32" fmla="*/ 105 w 124"/>
                  <a:gd name="T33" fmla="*/ 76 h 200"/>
                  <a:gd name="T34" fmla="*/ 124 w 124"/>
                  <a:gd name="T35" fmla="*/ 76 h 200"/>
                  <a:gd name="T36" fmla="*/ 124 w 124"/>
                  <a:gd name="T37" fmla="*/ 98 h 200"/>
                  <a:gd name="T38" fmla="*/ 70 w 124"/>
                  <a:gd name="T39" fmla="*/ 160 h 200"/>
                  <a:gd name="T40" fmla="*/ 63 w 124"/>
                  <a:gd name="T41" fmla="*/ 132 h 200"/>
                  <a:gd name="T42" fmla="*/ 29 w 124"/>
                  <a:gd name="T43" fmla="*/ 97 h 200"/>
                  <a:gd name="T44" fmla="*/ 29 w 124"/>
                  <a:gd name="T45" fmla="*/ 88 h 200"/>
                  <a:gd name="T46" fmla="*/ 77 w 124"/>
                  <a:gd name="T47" fmla="*/ 88 h 200"/>
                  <a:gd name="T48" fmla="*/ 77 w 124"/>
                  <a:gd name="T49" fmla="*/ 80 h 200"/>
                  <a:gd name="T50" fmla="*/ 29 w 124"/>
                  <a:gd name="T51" fmla="*/ 80 h 200"/>
                  <a:gd name="T52" fmla="*/ 29 w 124"/>
                  <a:gd name="T53" fmla="*/ 64 h 200"/>
                  <a:gd name="T54" fmla="*/ 77 w 124"/>
                  <a:gd name="T55" fmla="*/ 64 h 200"/>
                  <a:gd name="T56" fmla="*/ 77 w 124"/>
                  <a:gd name="T57" fmla="*/ 56 h 200"/>
                  <a:gd name="T58" fmla="*/ 29 w 124"/>
                  <a:gd name="T59" fmla="*/ 56 h 200"/>
                  <a:gd name="T60" fmla="*/ 29 w 124"/>
                  <a:gd name="T61" fmla="*/ 44 h 200"/>
                  <a:gd name="T62" fmla="*/ 77 w 124"/>
                  <a:gd name="T63" fmla="*/ 44 h 200"/>
                  <a:gd name="T64" fmla="*/ 77 w 124"/>
                  <a:gd name="T65" fmla="*/ 36 h 200"/>
                  <a:gd name="T66" fmla="*/ 29 w 124"/>
                  <a:gd name="T67" fmla="*/ 36 h 200"/>
                  <a:gd name="T68" fmla="*/ 63 w 124"/>
                  <a:gd name="T69" fmla="*/ 0 h 200"/>
                  <a:gd name="T70" fmla="*/ 97 w 124"/>
                  <a:gd name="T71" fmla="*/ 36 h 200"/>
                  <a:gd name="T72" fmla="*/ 97 w 124"/>
                  <a:gd name="T73" fmla="*/ 97 h 200"/>
                  <a:gd name="T74" fmla="*/ 63 w 124"/>
                  <a:gd name="T75" fmla="*/ 132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200">
                    <a:moveTo>
                      <a:pt x="70" y="160"/>
                    </a:moveTo>
                    <a:cubicBezTo>
                      <a:pt x="70" y="184"/>
                      <a:pt x="70" y="184"/>
                      <a:pt x="70" y="184"/>
                    </a:cubicBezTo>
                    <a:cubicBezTo>
                      <a:pt x="97" y="184"/>
                      <a:pt x="97" y="184"/>
                      <a:pt x="97" y="184"/>
                    </a:cubicBezTo>
                    <a:cubicBezTo>
                      <a:pt x="97" y="200"/>
                      <a:pt x="97" y="200"/>
                      <a:pt x="97" y="200"/>
                    </a:cubicBezTo>
                    <a:cubicBezTo>
                      <a:pt x="25" y="200"/>
                      <a:pt x="25" y="200"/>
                      <a:pt x="25" y="200"/>
                    </a:cubicBezTo>
                    <a:cubicBezTo>
                      <a:pt x="25" y="184"/>
                      <a:pt x="25" y="184"/>
                      <a:pt x="25" y="184"/>
                    </a:cubicBezTo>
                    <a:cubicBezTo>
                      <a:pt x="53" y="184"/>
                      <a:pt x="53" y="184"/>
                      <a:pt x="53" y="184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23" y="156"/>
                      <a:pt x="0" y="130"/>
                      <a:pt x="0" y="98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7" y="111"/>
                      <a:pt x="22" y="122"/>
                      <a:pt x="30" y="130"/>
                    </a:cubicBezTo>
                    <a:cubicBezTo>
                      <a:pt x="38" y="139"/>
                      <a:pt x="49" y="144"/>
                      <a:pt x="62" y="144"/>
                    </a:cubicBezTo>
                    <a:cubicBezTo>
                      <a:pt x="75" y="144"/>
                      <a:pt x="86" y="139"/>
                      <a:pt x="94" y="130"/>
                    </a:cubicBezTo>
                    <a:cubicBezTo>
                      <a:pt x="102" y="122"/>
                      <a:pt x="105" y="111"/>
                      <a:pt x="105" y="98"/>
                    </a:cubicBezTo>
                    <a:cubicBezTo>
                      <a:pt x="105" y="76"/>
                      <a:pt x="105" y="76"/>
                      <a:pt x="105" y="76"/>
                    </a:cubicBezTo>
                    <a:cubicBezTo>
                      <a:pt x="124" y="76"/>
                      <a:pt x="124" y="76"/>
                      <a:pt x="124" y="76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24" y="130"/>
                      <a:pt x="100" y="156"/>
                      <a:pt x="70" y="160"/>
                    </a:cubicBezTo>
                    <a:close/>
                    <a:moveTo>
                      <a:pt x="63" y="132"/>
                    </a:moveTo>
                    <a:cubicBezTo>
                      <a:pt x="45" y="132"/>
                      <a:pt x="29" y="116"/>
                      <a:pt x="29" y="9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56"/>
                      <a:pt x="77" y="56"/>
                      <a:pt x="77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36"/>
                      <a:pt x="77" y="36"/>
                      <a:pt x="77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30" y="17"/>
                      <a:pt x="46" y="0"/>
                      <a:pt x="63" y="0"/>
                    </a:cubicBezTo>
                    <a:cubicBezTo>
                      <a:pt x="82" y="0"/>
                      <a:pt x="97" y="16"/>
                      <a:pt x="97" y="36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97" y="116"/>
                      <a:pt x="82" y="132"/>
                      <a:pt x="63" y="1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02"/>
              <p:cNvSpPr>
                <a:spLocks noEditPoints="1"/>
              </p:cNvSpPr>
              <p:nvPr userDrawn="1"/>
            </p:nvSpPr>
            <p:spPr bwMode="auto">
              <a:xfrm rot="2445294">
                <a:off x="6285605" y="2202951"/>
                <a:ext cx="800036" cy="801727"/>
              </a:xfrm>
              <a:custGeom>
                <a:avLst/>
                <a:gdLst>
                  <a:gd name="T0" fmla="*/ 176 w 200"/>
                  <a:gd name="T1" fmla="*/ 0 h 200"/>
                  <a:gd name="T2" fmla="*/ 24 w 200"/>
                  <a:gd name="T3" fmla="*/ 0 h 200"/>
                  <a:gd name="T4" fmla="*/ 0 w 200"/>
                  <a:gd name="T5" fmla="*/ 24 h 200"/>
                  <a:gd name="T6" fmla="*/ 0 w 200"/>
                  <a:gd name="T7" fmla="*/ 200 h 200"/>
                  <a:gd name="T8" fmla="*/ 200 w 200"/>
                  <a:gd name="T9" fmla="*/ 200 h 200"/>
                  <a:gd name="T10" fmla="*/ 200 w 200"/>
                  <a:gd name="T11" fmla="*/ 24 h 200"/>
                  <a:gd name="T12" fmla="*/ 176 w 200"/>
                  <a:gd name="T13" fmla="*/ 0 h 200"/>
                  <a:gd name="T14" fmla="*/ 116 w 200"/>
                  <a:gd name="T15" fmla="*/ 16 h 200"/>
                  <a:gd name="T16" fmla="*/ 128 w 200"/>
                  <a:gd name="T17" fmla="*/ 28 h 200"/>
                  <a:gd name="T18" fmla="*/ 116 w 200"/>
                  <a:gd name="T19" fmla="*/ 40 h 200"/>
                  <a:gd name="T20" fmla="*/ 104 w 200"/>
                  <a:gd name="T21" fmla="*/ 28 h 200"/>
                  <a:gd name="T22" fmla="*/ 116 w 200"/>
                  <a:gd name="T23" fmla="*/ 16 h 200"/>
                  <a:gd name="T24" fmla="*/ 76 w 200"/>
                  <a:gd name="T25" fmla="*/ 16 h 200"/>
                  <a:gd name="T26" fmla="*/ 88 w 200"/>
                  <a:gd name="T27" fmla="*/ 28 h 200"/>
                  <a:gd name="T28" fmla="*/ 76 w 200"/>
                  <a:gd name="T29" fmla="*/ 40 h 200"/>
                  <a:gd name="T30" fmla="*/ 64 w 200"/>
                  <a:gd name="T31" fmla="*/ 28 h 200"/>
                  <a:gd name="T32" fmla="*/ 76 w 200"/>
                  <a:gd name="T33" fmla="*/ 16 h 200"/>
                  <a:gd name="T34" fmla="*/ 36 w 200"/>
                  <a:gd name="T35" fmla="*/ 16 h 200"/>
                  <a:gd name="T36" fmla="*/ 48 w 200"/>
                  <a:gd name="T37" fmla="*/ 28 h 200"/>
                  <a:gd name="T38" fmla="*/ 36 w 200"/>
                  <a:gd name="T39" fmla="*/ 40 h 200"/>
                  <a:gd name="T40" fmla="*/ 24 w 200"/>
                  <a:gd name="T41" fmla="*/ 28 h 200"/>
                  <a:gd name="T42" fmla="*/ 36 w 200"/>
                  <a:gd name="T43" fmla="*/ 16 h 200"/>
                  <a:gd name="T44" fmla="*/ 184 w 200"/>
                  <a:gd name="T45" fmla="*/ 184 h 200"/>
                  <a:gd name="T46" fmla="*/ 16 w 200"/>
                  <a:gd name="T47" fmla="*/ 184 h 200"/>
                  <a:gd name="T48" fmla="*/ 16 w 200"/>
                  <a:gd name="T49" fmla="*/ 56 h 200"/>
                  <a:gd name="T50" fmla="*/ 184 w 200"/>
                  <a:gd name="T51" fmla="*/ 56 h 200"/>
                  <a:gd name="T52" fmla="*/ 184 w 200"/>
                  <a:gd name="T53" fmla="*/ 18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0" h="200">
                    <a:moveTo>
                      <a:pt x="17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200" y="24"/>
                      <a:pt x="200" y="24"/>
                      <a:pt x="200" y="24"/>
                    </a:cubicBezTo>
                    <a:cubicBezTo>
                      <a:pt x="200" y="11"/>
                      <a:pt x="189" y="0"/>
                      <a:pt x="176" y="0"/>
                    </a:cubicBezTo>
                    <a:close/>
                    <a:moveTo>
                      <a:pt x="116" y="16"/>
                    </a:moveTo>
                    <a:cubicBezTo>
                      <a:pt x="123" y="16"/>
                      <a:pt x="128" y="22"/>
                      <a:pt x="128" y="28"/>
                    </a:cubicBezTo>
                    <a:cubicBezTo>
                      <a:pt x="128" y="35"/>
                      <a:pt x="123" y="40"/>
                      <a:pt x="116" y="40"/>
                    </a:cubicBezTo>
                    <a:cubicBezTo>
                      <a:pt x="110" y="40"/>
                      <a:pt x="104" y="35"/>
                      <a:pt x="104" y="28"/>
                    </a:cubicBezTo>
                    <a:cubicBezTo>
                      <a:pt x="104" y="22"/>
                      <a:pt x="110" y="16"/>
                      <a:pt x="116" y="16"/>
                    </a:cubicBezTo>
                    <a:close/>
                    <a:moveTo>
                      <a:pt x="76" y="16"/>
                    </a:moveTo>
                    <a:cubicBezTo>
                      <a:pt x="83" y="16"/>
                      <a:pt x="88" y="22"/>
                      <a:pt x="88" y="28"/>
                    </a:cubicBezTo>
                    <a:cubicBezTo>
                      <a:pt x="88" y="35"/>
                      <a:pt x="83" y="40"/>
                      <a:pt x="76" y="40"/>
                    </a:cubicBezTo>
                    <a:cubicBezTo>
                      <a:pt x="70" y="40"/>
                      <a:pt x="64" y="35"/>
                      <a:pt x="64" y="28"/>
                    </a:cubicBezTo>
                    <a:cubicBezTo>
                      <a:pt x="64" y="22"/>
                      <a:pt x="70" y="16"/>
                      <a:pt x="76" y="16"/>
                    </a:cubicBezTo>
                    <a:close/>
                    <a:moveTo>
                      <a:pt x="36" y="16"/>
                    </a:moveTo>
                    <a:cubicBezTo>
                      <a:pt x="43" y="16"/>
                      <a:pt x="48" y="22"/>
                      <a:pt x="48" y="28"/>
                    </a:cubicBezTo>
                    <a:cubicBezTo>
                      <a:pt x="48" y="35"/>
                      <a:pt x="43" y="40"/>
                      <a:pt x="36" y="40"/>
                    </a:cubicBezTo>
                    <a:cubicBezTo>
                      <a:pt x="30" y="40"/>
                      <a:pt x="24" y="35"/>
                      <a:pt x="24" y="28"/>
                    </a:cubicBezTo>
                    <a:cubicBezTo>
                      <a:pt x="24" y="22"/>
                      <a:pt x="30" y="16"/>
                      <a:pt x="36" y="16"/>
                    </a:cubicBezTo>
                    <a:close/>
                    <a:moveTo>
                      <a:pt x="184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84" y="56"/>
                      <a:pt x="184" y="56"/>
                      <a:pt x="184" y="56"/>
                    </a:cubicBezTo>
                    <a:lnTo>
                      <a:pt x="184" y="1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08"/>
              <p:cNvSpPr>
                <a:spLocks noEditPoints="1"/>
              </p:cNvSpPr>
              <p:nvPr userDrawn="1"/>
            </p:nvSpPr>
            <p:spPr bwMode="auto">
              <a:xfrm rot="20655417">
                <a:off x="5688269" y="3986107"/>
                <a:ext cx="720725" cy="708025"/>
              </a:xfrm>
              <a:custGeom>
                <a:avLst/>
                <a:gdLst>
                  <a:gd name="T0" fmla="*/ 123 w 192"/>
                  <a:gd name="T1" fmla="*/ 175 h 188"/>
                  <a:gd name="T2" fmla="*/ 123 w 192"/>
                  <a:gd name="T3" fmla="*/ 148 h 188"/>
                  <a:gd name="T4" fmla="*/ 68 w 192"/>
                  <a:gd name="T5" fmla="*/ 149 h 188"/>
                  <a:gd name="T6" fmla="*/ 68 w 192"/>
                  <a:gd name="T7" fmla="*/ 176 h 188"/>
                  <a:gd name="T8" fmla="*/ 56 w 192"/>
                  <a:gd name="T9" fmla="*/ 182 h 188"/>
                  <a:gd name="T10" fmla="*/ 60 w 192"/>
                  <a:gd name="T11" fmla="*/ 188 h 188"/>
                  <a:gd name="T12" fmla="*/ 130 w 192"/>
                  <a:gd name="T13" fmla="*/ 188 h 188"/>
                  <a:gd name="T14" fmla="*/ 135 w 192"/>
                  <a:gd name="T15" fmla="*/ 183 h 188"/>
                  <a:gd name="T16" fmla="*/ 123 w 192"/>
                  <a:gd name="T17" fmla="*/ 175 h 188"/>
                  <a:gd name="T18" fmla="*/ 173 w 192"/>
                  <a:gd name="T19" fmla="*/ 0 h 188"/>
                  <a:gd name="T20" fmla="*/ 18 w 192"/>
                  <a:gd name="T21" fmla="*/ 0 h 188"/>
                  <a:gd name="T22" fmla="*/ 0 w 192"/>
                  <a:gd name="T23" fmla="*/ 19 h 188"/>
                  <a:gd name="T24" fmla="*/ 0 w 192"/>
                  <a:gd name="T25" fmla="*/ 126 h 188"/>
                  <a:gd name="T26" fmla="*/ 18 w 192"/>
                  <a:gd name="T27" fmla="*/ 144 h 188"/>
                  <a:gd name="T28" fmla="*/ 173 w 192"/>
                  <a:gd name="T29" fmla="*/ 144 h 188"/>
                  <a:gd name="T30" fmla="*/ 192 w 192"/>
                  <a:gd name="T31" fmla="*/ 126 h 188"/>
                  <a:gd name="T32" fmla="*/ 192 w 192"/>
                  <a:gd name="T33" fmla="*/ 19 h 188"/>
                  <a:gd name="T34" fmla="*/ 173 w 192"/>
                  <a:gd name="T35" fmla="*/ 0 h 188"/>
                  <a:gd name="T36" fmla="*/ 180 w 192"/>
                  <a:gd name="T37" fmla="*/ 100 h 188"/>
                  <a:gd name="T38" fmla="*/ 167 w 192"/>
                  <a:gd name="T39" fmla="*/ 112 h 188"/>
                  <a:gd name="T40" fmla="*/ 24 w 192"/>
                  <a:gd name="T41" fmla="*/ 112 h 188"/>
                  <a:gd name="T42" fmla="*/ 11 w 192"/>
                  <a:gd name="T43" fmla="*/ 100 h 188"/>
                  <a:gd name="T44" fmla="*/ 11 w 192"/>
                  <a:gd name="T45" fmla="*/ 25 h 188"/>
                  <a:gd name="T46" fmla="*/ 24 w 192"/>
                  <a:gd name="T47" fmla="*/ 12 h 188"/>
                  <a:gd name="T48" fmla="*/ 167 w 192"/>
                  <a:gd name="T49" fmla="*/ 12 h 188"/>
                  <a:gd name="T50" fmla="*/ 180 w 192"/>
                  <a:gd name="T51" fmla="*/ 25 h 188"/>
                  <a:gd name="T52" fmla="*/ 180 w 192"/>
                  <a:gd name="T53" fmla="*/ 10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2" h="188">
                    <a:moveTo>
                      <a:pt x="123" y="175"/>
                    </a:moveTo>
                    <a:cubicBezTo>
                      <a:pt x="123" y="148"/>
                      <a:pt x="123" y="148"/>
                      <a:pt x="123" y="148"/>
                    </a:cubicBezTo>
                    <a:cubicBezTo>
                      <a:pt x="68" y="149"/>
                      <a:pt x="68" y="149"/>
                      <a:pt x="68" y="149"/>
                    </a:cubicBezTo>
                    <a:cubicBezTo>
                      <a:pt x="68" y="176"/>
                      <a:pt x="68" y="176"/>
                      <a:pt x="68" y="176"/>
                    </a:cubicBezTo>
                    <a:cubicBezTo>
                      <a:pt x="56" y="182"/>
                      <a:pt x="56" y="182"/>
                      <a:pt x="56" y="182"/>
                    </a:cubicBezTo>
                    <a:cubicBezTo>
                      <a:pt x="56" y="182"/>
                      <a:pt x="53" y="188"/>
                      <a:pt x="60" y="188"/>
                    </a:cubicBezTo>
                    <a:cubicBezTo>
                      <a:pt x="130" y="188"/>
                      <a:pt x="130" y="188"/>
                      <a:pt x="130" y="188"/>
                    </a:cubicBezTo>
                    <a:cubicBezTo>
                      <a:pt x="130" y="188"/>
                      <a:pt x="138" y="185"/>
                      <a:pt x="135" y="183"/>
                    </a:cubicBezTo>
                    <a:cubicBezTo>
                      <a:pt x="133" y="180"/>
                      <a:pt x="123" y="175"/>
                      <a:pt x="123" y="175"/>
                    </a:cubicBezTo>
                    <a:close/>
                    <a:moveTo>
                      <a:pt x="17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6"/>
                      <a:pt x="8" y="144"/>
                      <a:pt x="18" y="144"/>
                    </a:cubicBezTo>
                    <a:cubicBezTo>
                      <a:pt x="173" y="144"/>
                      <a:pt x="173" y="144"/>
                      <a:pt x="173" y="144"/>
                    </a:cubicBezTo>
                    <a:cubicBezTo>
                      <a:pt x="183" y="144"/>
                      <a:pt x="192" y="136"/>
                      <a:pt x="192" y="126"/>
                    </a:cubicBezTo>
                    <a:cubicBezTo>
                      <a:pt x="192" y="19"/>
                      <a:pt x="192" y="19"/>
                      <a:pt x="192" y="19"/>
                    </a:cubicBezTo>
                    <a:cubicBezTo>
                      <a:pt x="192" y="9"/>
                      <a:pt x="183" y="0"/>
                      <a:pt x="173" y="0"/>
                    </a:cubicBezTo>
                    <a:close/>
                    <a:moveTo>
                      <a:pt x="180" y="100"/>
                    </a:moveTo>
                    <a:cubicBezTo>
                      <a:pt x="180" y="107"/>
                      <a:pt x="174" y="112"/>
                      <a:pt x="167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17" y="112"/>
                      <a:pt x="11" y="107"/>
                      <a:pt x="11" y="10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8"/>
                      <a:pt x="17" y="12"/>
                      <a:pt x="24" y="12"/>
                    </a:cubicBezTo>
                    <a:cubicBezTo>
                      <a:pt x="167" y="12"/>
                      <a:pt x="167" y="12"/>
                      <a:pt x="167" y="12"/>
                    </a:cubicBezTo>
                    <a:cubicBezTo>
                      <a:pt x="174" y="12"/>
                      <a:pt x="180" y="18"/>
                      <a:pt x="180" y="25"/>
                    </a:cubicBezTo>
                    <a:lnTo>
                      <a:pt x="180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10"/>
              <p:cNvSpPr>
                <a:spLocks noEditPoints="1"/>
              </p:cNvSpPr>
              <p:nvPr userDrawn="1"/>
            </p:nvSpPr>
            <p:spPr bwMode="auto">
              <a:xfrm rot="20200010">
                <a:off x="5354529" y="1409754"/>
                <a:ext cx="750888" cy="738188"/>
              </a:xfrm>
              <a:custGeom>
                <a:avLst/>
                <a:gdLst>
                  <a:gd name="T0" fmla="*/ 69 w 473"/>
                  <a:gd name="T1" fmla="*/ 181 h 465"/>
                  <a:gd name="T2" fmla="*/ 10 w 473"/>
                  <a:gd name="T3" fmla="*/ 121 h 465"/>
                  <a:gd name="T4" fmla="*/ 10 w 473"/>
                  <a:gd name="T5" fmla="*/ 240 h 465"/>
                  <a:gd name="T6" fmla="*/ 69 w 473"/>
                  <a:gd name="T7" fmla="*/ 181 h 465"/>
                  <a:gd name="T8" fmla="*/ 464 w 473"/>
                  <a:gd name="T9" fmla="*/ 98 h 465"/>
                  <a:gd name="T10" fmla="*/ 445 w 473"/>
                  <a:gd name="T11" fmla="*/ 0 h 465"/>
                  <a:gd name="T12" fmla="*/ 0 w 473"/>
                  <a:gd name="T13" fmla="*/ 81 h 465"/>
                  <a:gd name="T14" fmla="*/ 85 w 473"/>
                  <a:gd name="T15" fmla="*/ 166 h 465"/>
                  <a:gd name="T16" fmla="*/ 464 w 473"/>
                  <a:gd name="T17" fmla="*/ 98 h 465"/>
                  <a:gd name="T18" fmla="*/ 414 w 473"/>
                  <a:gd name="T19" fmla="*/ 24 h 465"/>
                  <a:gd name="T20" fmla="*/ 440 w 473"/>
                  <a:gd name="T21" fmla="*/ 67 h 465"/>
                  <a:gd name="T22" fmla="*/ 443 w 473"/>
                  <a:gd name="T23" fmla="*/ 83 h 465"/>
                  <a:gd name="T24" fmla="*/ 388 w 473"/>
                  <a:gd name="T25" fmla="*/ 93 h 465"/>
                  <a:gd name="T26" fmla="*/ 355 w 473"/>
                  <a:gd name="T27" fmla="*/ 36 h 465"/>
                  <a:gd name="T28" fmla="*/ 414 w 473"/>
                  <a:gd name="T29" fmla="*/ 24 h 465"/>
                  <a:gd name="T30" fmla="*/ 291 w 473"/>
                  <a:gd name="T31" fmla="*/ 45 h 465"/>
                  <a:gd name="T32" fmla="*/ 324 w 473"/>
                  <a:gd name="T33" fmla="*/ 105 h 465"/>
                  <a:gd name="T34" fmla="*/ 265 w 473"/>
                  <a:gd name="T35" fmla="*/ 117 h 465"/>
                  <a:gd name="T36" fmla="*/ 232 w 473"/>
                  <a:gd name="T37" fmla="*/ 57 h 465"/>
                  <a:gd name="T38" fmla="*/ 291 w 473"/>
                  <a:gd name="T39" fmla="*/ 45 h 465"/>
                  <a:gd name="T40" fmla="*/ 171 w 473"/>
                  <a:gd name="T41" fmla="*/ 69 h 465"/>
                  <a:gd name="T42" fmla="*/ 204 w 473"/>
                  <a:gd name="T43" fmla="*/ 126 h 465"/>
                  <a:gd name="T44" fmla="*/ 144 w 473"/>
                  <a:gd name="T45" fmla="*/ 138 h 465"/>
                  <a:gd name="T46" fmla="*/ 109 w 473"/>
                  <a:gd name="T47" fmla="*/ 79 h 465"/>
                  <a:gd name="T48" fmla="*/ 171 w 473"/>
                  <a:gd name="T49" fmla="*/ 69 h 465"/>
                  <a:gd name="T50" fmla="*/ 97 w 473"/>
                  <a:gd name="T51" fmla="*/ 181 h 465"/>
                  <a:gd name="T52" fmla="*/ 10 w 473"/>
                  <a:gd name="T53" fmla="*/ 268 h 465"/>
                  <a:gd name="T54" fmla="*/ 10 w 473"/>
                  <a:gd name="T55" fmla="*/ 465 h 465"/>
                  <a:gd name="T56" fmla="*/ 473 w 473"/>
                  <a:gd name="T57" fmla="*/ 465 h 465"/>
                  <a:gd name="T58" fmla="*/ 473 w 473"/>
                  <a:gd name="T59" fmla="*/ 181 h 465"/>
                  <a:gd name="T60" fmla="*/ 97 w 473"/>
                  <a:gd name="T61" fmla="*/ 181 h 465"/>
                  <a:gd name="T62" fmla="*/ 376 w 473"/>
                  <a:gd name="T63" fmla="*/ 370 h 465"/>
                  <a:gd name="T64" fmla="*/ 111 w 473"/>
                  <a:gd name="T65" fmla="*/ 370 h 465"/>
                  <a:gd name="T66" fmla="*/ 111 w 473"/>
                  <a:gd name="T67" fmla="*/ 342 h 465"/>
                  <a:gd name="T68" fmla="*/ 376 w 473"/>
                  <a:gd name="T69" fmla="*/ 342 h 465"/>
                  <a:gd name="T70" fmla="*/ 376 w 473"/>
                  <a:gd name="T71" fmla="*/ 370 h 465"/>
                  <a:gd name="T72" fmla="*/ 376 w 473"/>
                  <a:gd name="T73" fmla="*/ 304 h 465"/>
                  <a:gd name="T74" fmla="*/ 111 w 473"/>
                  <a:gd name="T75" fmla="*/ 304 h 465"/>
                  <a:gd name="T76" fmla="*/ 111 w 473"/>
                  <a:gd name="T77" fmla="*/ 275 h 465"/>
                  <a:gd name="T78" fmla="*/ 376 w 473"/>
                  <a:gd name="T79" fmla="*/ 275 h 465"/>
                  <a:gd name="T80" fmla="*/ 376 w 473"/>
                  <a:gd name="T81" fmla="*/ 3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73" h="465">
                    <a:moveTo>
                      <a:pt x="69" y="181"/>
                    </a:moveTo>
                    <a:lnTo>
                      <a:pt x="10" y="121"/>
                    </a:lnTo>
                    <a:lnTo>
                      <a:pt x="10" y="240"/>
                    </a:lnTo>
                    <a:lnTo>
                      <a:pt x="69" y="181"/>
                    </a:lnTo>
                    <a:close/>
                    <a:moveTo>
                      <a:pt x="464" y="98"/>
                    </a:moveTo>
                    <a:lnTo>
                      <a:pt x="445" y="0"/>
                    </a:lnTo>
                    <a:lnTo>
                      <a:pt x="0" y="81"/>
                    </a:lnTo>
                    <a:lnTo>
                      <a:pt x="85" y="166"/>
                    </a:lnTo>
                    <a:lnTo>
                      <a:pt x="464" y="98"/>
                    </a:lnTo>
                    <a:close/>
                    <a:moveTo>
                      <a:pt x="414" y="24"/>
                    </a:moveTo>
                    <a:lnTo>
                      <a:pt x="440" y="67"/>
                    </a:lnTo>
                    <a:lnTo>
                      <a:pt x="443" y="83"/>
                    </a:lnTo>
                    <a:lnTo>
                      <a:pt x="388" y="93"/>
                    </a:lnTo>
                    <a:lnTo>
                      <a:pt x="355" y="36"/>
                    </a:lnTo>
                    <a:lnTo>
                      <a:pt x="414" y="24"/>
                    </a:lnTo>
                    <a:close/>
                    <a:moveTo>
                      <a:pt x="291" y="45"/>
                    </a:moveTo>
                    <a:lnTo>
                      <a:pt x="324" y="105"/>
                    </a:lnTo>
                    <a:lnTo>
                      <a:pt x="265" y="117"/>
                    </a:lnTo>
                    <a:lnTo>
                      <a:pt x="232" y="57"/>
                    </a:lnTo>
                    <a:lnTo>
                      <a:pt x="291" y="45"/>
                    </a:lnTo>
                    <a:close/>
                    <a:moveTo>
                      <a:pt x="171" y="69"/>
                    </a:moveTo>
                    <a:lnTo>
                      <a:pt x="204" y="126"/>
                    </a:lnTo>
                    <a:lnTo>
                      <a:pt x="144" y="138"/>
                    </a:lnTo>
                    <a:lnTo>
                      <a:pt x="109" y="79"/>
                    </a:lnTo>
                    <a:lnTo>
                      <a:pt x="171" y="69"/>
                    </a:lnTo>
                    <a:close/>
                    <a:moveTo>
                      <a:pt x="97" y="181"/>
                    </a:moveTo>
                    <a:lnTo>
                      <a:pt x="10" y="268"/>
                    </a:lnTo>
                    <a:lnTo>
                      <a:pt x="10" y="465"/>
                    </a:lnTo>
                    <a:lnTo>
                      <a:pt x="473" y="465"/>
                    </a:lnTo>
                    <a:lnTo>
                      <a:pt x="473" y="181"/>
                    </a:lnTo>
                    <a:lnTo>
                      <a:pt x="97" y="181"/>
                    </a:lnTo>
                    <a:close/>
                    <a:moveTo>
                      <a:pt x="376" y="370"/>
                    </a:moveTo>
                    <a:lnTo>
                      <a:pt x="111" y="370"/>
                    </a:lnTo>
                    <a:lnTo>
                      <a:pt x="111" y="342"/>
                    </a:lnTo>
                    <a:lnTo>
                      <a:pt x="376" y="342"/>
                    </a:lnTo>
                    <a:lnTo>
                      <a:pt x="376" y="370"/>
                    </a:lnTo>
                    <a:close/>
                    <a:moveTo>
                      <a:pt x="376" y="304"/>
                    </a:moveTo>
                    <a:lnTo>
                      <a:pt x="111" y="304"/>
                    </a:lnTo>
                    <a:lnTo>
                      <a:pt x="111" y="275"/>
                    </a:lnTo>
                    <a:lnTo>
                      <a:pt x="376" y="275"/>
                    </a:lnTo>
                    <a:lnTo>
                      <a:pt x="376" y="30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12"/>
              <p:cNvSpPr>
                <a:spLocks noEditPoints="1"/>
              </p:cNvSpPr>
              <p:nvPr userDrawn="1"/>
            </p:nvSpPr>
            <p:spPr bwMode="auto">
              <a:xfrm rot="1680850">
                <a:off x="8323555" y="673025"/>
                <a:ext cx="750888" cy="747713"/>
              </a:xfrm>
              <a:custGeom>
                <a:avLst/>
                <a:gdLst>
                  <a:gd name="T0" fmla="*/ 12 w 200"/>
                  <a:gd name="T1" fmla="*/ 199 h 199"/>
                  <a:gd name="T2" fmla="*/ 0 w 200"/>
                  <a:gd name="T3" fmla="*/ 95 h 199"/>
                  <a:gd name="T4" fmla="*/ 0 w 200"/>
                  <a:gd name="T5" fmla="*/ 72 h 199"/>
                  <a:gd name="T6" fmla="*/ 100 w 200"/>
                  <a:gd name="T7" fmla="*/ 0 h 199"/>
                  <a:gd name="T8" fmla="*/ 200 w 200"/>
                  <a:gd name="T9" fmla="*/ 72 h 199"/>
                  <a:gd name="T10" fmla="*/ 200 w 200"/>
                  <a:gd name="T11" fmla="*/ 95 h 199"/>
                  <a:gd name="T12" fmla="*/ 188 w 200"/>
                  <a:gd name="T13" fmla="*/ 199 h 199"/>
                  <a:gd name="T14" fmla="*/ 180 w 200"/>
                  <a:gd name="T15" fmla="*/ 191 h 199"/>
                  <a:gd name="T16" fmla="*/ 100 w 200"/>
                  <a:gd name="T17" fmla="*/ 138 h 199"/>
                  <a:gd name="T18" fmla="*/ 21 w 200"/>
                  <a:gd name="T19" fmla="*/ 191 h 199"/>
                  <a:gd name="T20" fmla="*/ 148 w 200"/>
                  <a:gd name="T21" fmla="*/ 118 h 199"/>
                  <a:gd name="T22" fmla="*/ 52 w 200"/>
                  <a:gd name="T23" fmla="*/ 67 h 199"/>
                  <a:gd name="T24" fmla="*/ 79 w 200"/>
                  <a:gd name="T25" fmla="*/ 137 h 199"/>
                  <a:gd name="T26" fmla="*/ 121 w 200"/>
                  <a:gd name="T27" fmla="*/ 137 h 199"/>
                  <a:gd name="T28" fmla="*/ 71 w 200"/>
                  <a:gd name="T29" fmla="*/ 142 h 199"/>
                  <a:gd name="T30" fmla="*/ 8 w 200"/>
                  <a:gd name="T31" fmla="*/ 178 h 199"/>
                  <a:gd name="T32" fmla="*/ 186 w 200"/>
                  <a:gd name="T33" fmla="*/ 69 h 199"/>
                  <a:gd name="T34" fmla="*/ 14 w 200"/>
                  <a:gd name="T35" fmla="*/ 69 h 199"/>
                  <a:gd name="T36" fmla="*/ 8 w 200"/>
                  <a:gd name="T37" fmla="*/ 87 h 199"/>
                  <a:gd name="T38" fmla="*/ 16 w 200"/>
                  <a:gd name="T39" fmla="*/ 80 h 199"/>
                  <a:gd name="T40" fmla="*/ 100 w 200"/>
                  <a:gd name="T41" fmla="*/ 25 h 199"/>
                  <a:gd name="T42" fmla="*/ 184 w 200"/>
                  <a:gd name="T43" fmla="*/ 80 h 199"/>
                  <a:gd name="T44" fmla="*/ 192 w 200"/>
                  <a:gd name="T45" fmla="*/ 88 h 199"/>
                  <a:gd name="T46" fmla="*/ 192 w 200"/>
                  <a:gd name="T47" fmla="*/ 100 h 199"/>
                  <a:gd name="T48" fmla="*/ 192 w 200"/>
                  <a:gd name="T49" fmla="*/ 178 h 199"/>
                  <a:gd name="T50" fmla="*/ 68 w 200"/>
                  <a:gd name="T51" fmla="*/ 107 h 199"/>
                  <a:gd name="T52" fmla="*/ 132 w 200"/>
                  <a:gd name="T53" fmla="*/ 111 h 199"/>
                  <a:gd name="T54" fmla="*/ 68 w 200"/>
                  <a:gd name="T55" fmla="*/ 107 h 199"/>
                  <a:gd name="T56" fmla="*/ 132 w 200"/>
                  <a:gd name="T57" fmla="*/ 95 h 199"/>
                  <a:gd name="T58" fmla="*/ 68 w 200"/>
                  <a:gd name="T59" fmla="*/ 99 h 199"/>
                  <a:gd name="T60" fmla="*/ 68 w 200"/>
                  <a:gd name="T61" fmla="*/ 83 h 199"/>
                  <a:gd name="T62" fmla="*/ 132 w 200"/>
                  <a:gd name="T63" fmla="*/ 87 h 199"/>
                  <a:gd name="T64" fmla="*/ 68 w 200"/>
                  <a:gd name="T65" fmla="*/ 8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199">
                    <a:moveTo>
                      <a:pt x="188" y="199"/>
                    </a:moveTo>
                    <a:cubicBezTo>
                      <a:pt x="12" y="199"/>
                      <a:pt x="12" y="199"/>
                      <a:pt x="12" y="199"/>
                    </a:cubicBezTo>
                    <a:cubicBezTo>
                      <a:pt x="6" y="199"/>
                      <a:pt x="0" y="194"/>
                      <a:pt x="0" y="187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89"/>
                      <a:pt x="0" y="78"/>
                      <a:pt x="0" y="72"/>
                    </a:cubicBezTo>
                    <a:cubicBezTo>
                      <a:pt x="0" y="64"/>
                      <a:pt x="6" y="61"/>
                      <a:pt x="6" y="61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94" y="61"/>
                      <a:pt x="194" y="61"/>
                      <a:pt x="194" y="61"/>
                    </a:cubicBezTo>
                    <a:cubicBezTo>
                      <a:pt x="194" y="61"/>
                      <a:pt x="200" y="64"/>
                      <a:pt x="200" y="72"/>
                    </a:cubicBezTo>
                    <a:cubicBezTo>
                      <a:pt x="200" y="78"/>
                      <a:pt x="200" y="89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187"/>
                      <a:pt x="200" y="187"/>
                      <a:pt x="200" y="187"/>
                    </a:cubicBezTo>
                    <a:cubicBezTo>
                      <a:pt x="200" y="194"/>
                      <a:pt x="195" y="199"/>
                      <a:pt x="188" y="199"/>
                    </a:cubicBezTo>
                    <a:close/>
                    <a:moveTo>
                      <a:pt x="21" y="191"/>
                    </a:moveTo>
                    <a:cubicBezTo>
                      <a:pt x="180" y="191"/>
                      <a:pt x="180" y="191"/>
                      <a:pt x="180" y="191"/>
                    </a:cubicBezTo>
                    <a:cubicBezTo>
                      <a:pt x="183" y="191"/>
                      <a:pt x="185" y="190"/>
                      <a:pt x="187" y="189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5" y="190"/>
                      <a:pt x="18" y="191"/>
                      <a:pt x="21" y="191"/>
                    </a:cubicBezTo>
                    <a:close/>
                    <a:moveTo>
                      <a:pt x="121" y="137"/>
                    </a:moveTo>
                    <a:cubicBezTo>
                      <a:pt x="148" y="118"/>
                      <a:pt x="148" y="118"/>
                      <a:pt x="148" y="118"/>
                    </a:cubicBezTo>
                    <a:cubicBezTo>
                      <a:pt x="148" y="67"/>
                      <a:pt x="148" y="67"/>
                      <a:pt x="148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118"/>
                      <a:pt x="52" y="118"/>
                      <a:pt x="52" y="118"/>
                    </a:cubicBezTo>
                    <a:cubicBezTo>
                      <a:pt x="79" y="137"/>
                      <a:pt x="79" y="137"/>
                      <a:pt x="79" y="137"/>
                    </a:cubicBezTo>
                    <a:cubicBezTo>
                      <a:pt x="100" y="125"/>
                      <a:pt x="100" y="125"/>
                      <a:pt x="100" y="125"/>
                    </a:cubicBezTo>
                    <a:lnTo>
                      <a:pt x="121" y="137"/>
                    </a:lnTo>
                    <a:close/>
                    <a:moveTo>
                      <a:pt x="8" y="178"/>
                    </a:moveTo>
                    <a:cubicBezTo>
                      <a:pt x="71" y="142"/>
                      <a:pt x="71" y="142"/>
                      <a:pt x="71" y="142"/>
                    </a:cubicBezTo>
                    <a:cubicBezTo>
                      <a:pt x="8" y="99"/>
                      <a:pt x="8" y="99"/>
                      <a:pt x="8" y="99"/>
                    </a:cubicBezTo>
                    <a:lnTo>
                      <a:pt x="8" y="178"/>
                    </a:lnTo>
                    <a:close/>
                    <a:moveTo>
                      <a:pt x="192" y="80"/>
                    </a:moveTo>
                    <a:cubicBezTo>
                      <a:pt x="192" y="72"/>
                      <a:pt x="186" y="69"/>
                      <a:pt x="186" y="69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14" y="69"/>
                      <a:pt x="8" y="72"/>
                      <a:pt x="8" y="80"/>
                    </a:cubicBezTo>
                    <a:cubicBezTo>
                      <a:pt x="8" y="84"/>
                      <a:pt x="8" y="87"/>
                      <a:pt x="8" y="87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6" y="88"/>
                      <a:pt x="16" y="83"/>
                      <a:pt x="16" y="80"/>
                    </a:cubicBezTo>
                    <a:cubicBezTo>
                      <a:pt x="16" y="75"/>
                      <a:pt x="21" y="73"/>
                      <a:pt x="21" y="73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79" y="73"/>
                      <a:pt x="179" y="73"/>
                      <a:pt x="179" y="73"/>
                    </a:cubicBezTo>
                    <a:cubicBezTo>
                      <a:pt x="179" y="73"/>
                      <a:pt x="184" y="75"/>
                      <a:pt x="184" y="80"/>
                    </a:cubicBezTo>
                    <a:cubicBezTo>
                      <a:pt x="184" y="83"/>
                      <a:pt x="184" y="89"/>
                      <a:pt x="184" y="93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192" y="88"/>
                      <a:pt x="192" y="81"/>
                      <a:pt x="192" y="80"/>
                    </a:cubicBezTo>
                    <a:close/>
                    <a:moveTo>
                      <a:pt x="192" y="100"/>
                    </a:moveTo>
                    <a:cubicBezTo>
                      <a:pt x="130" y="142"/>
                      <a:pt x="130" y="142"/>
                      <a:pt x="130" y="142"/>
                    </a:cubicBezTo>
                    <a:cubicBezTo>
                      <a:pt x="192" y="178"/>
                      <a:pt x="192" y="178"/>
                      <a:pt x="192" y="178"/>
                    </a:cubicBezTo>
                    <a:lnTo>
                      <a:pt x="192" y="100"/>
                    </a:lnTo>
                    <a:close/>
                    <a:moveTo>
                      <a:pt x="68" y="107"/>
                    </a:moveTo>
                    <a:cubicBezTo>
                      <a:pt x="132" y="107"/>
                      <a:pt x="132" y="107"/>
                      <a:pt x="132" y="107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68" y="111"/>
                      <a:pt x="68" y="111"/>
                      <a:pt x="68" y="111"/>
                    </a:cubicBezTo>
                    <a:lnTo>
                      <a:pt x="68" y="107"/>
                    </a:lnTo>
                    <a:close/>
                    <a:moveTo>
                      <a:pt x="68" y="95"/>
                    </a:moveTo>
                    <a:cubicBezTo>
                      <a:pt x="132" y="95"/>
                      <a:pt x="132" y="95"/>
                      <a:pt x="132" y="95"/>
                    </a:cubicBezTo>
                    <a:cubicBezTo>
                      <a:pt x="132" y="99"/>
                      <a:pt x="132" y="99"/>
                      <a:pt x="132" y="99"/>
                    </a:cubicBezTo>
                    <a:cubicBezTo>
                      <a:pt x="68" y="99"/>
                      <a:pt x="68" y="99"/>
                      <a:pt x="68" y="99"/>
                    </a:cubicBezTo>
                    <a:lnTo>
                      <a:pt x="68" y="95"/>
                    </a:lnTo>
                    <a:close/>
                    <a:moveTo>
                      <a:pt x="68" y="83"/>
                    </a:moveTo>
                    <a:cubicBezTo>
                      <a:pt x="132" y="83"/>
                      <a:pt x="132" y="83"/>
                      <a:pt x="132" y="83"/>
                    </a:cubicBezTo>
                    <a:cubicBezTo>
                      <a:pt x="132" y="87"/>
                      <a:pt x="132" y="87"/>
                      <a:pt x="132" y="87"/>
                    </a:cubicBezTo>
                    <a:cubicBezTo>
                      <a:pt x="68" y="87"/>
                      <a:pt x="68" y="87"/>
                      <a:pt x="68" y="87"/>
                    </a:cubicBezTo>
                    <a:lnTo>
                      <a:pt x="68" y="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13"/>
              <p:cNvSpPr>
                <a:spLocks noEditPoints="1"/>
              </p:cNvSpPr>
              <p:nvPr userDrawn="1"/>
            </p:nvSpPr>
            <p:spPr bwMode="auto">
              <a:xfrm>
                <a:off x="6174802" y="711460"/>
                <a:ext cx="601663" cy="752475"/>
              </a:xfrm>
              <a:custGeom>
                <a:avLst/>
                <a:gdLst>
                  <a:gd name="T0" fmla="*/ 143 w 160"/>
                  <a:gd name="T1" fmla="*/ 0 h 200"/>
                  <a:gd name="T2" fmla="*/ 16 w 160"/>
                  <a:gd name="T3" fmla="*/ 0 h 200"/>
                  <a:gd name="T4" fmla="*/ 0 w 160"/>
                  <a:gd name="T5" fmla="*/ 17 h 200"/>
                  <a:gd name="T6" fmla="*/ 0 w 160"/>
                  <a:gd name="T7" fmla="*/ 183 h 200"/>
                  <a:gd name="T8" fmla="*/ 16 w 160"/>
                  <a:gd name="T9" fmla="*/ 200 h 200"/>
                  <a:gd name="T10" fmla="*/ 143 w 160"/>
                  <a:gd name="T11" fmla="*/ 200 h 200"/>
                  <a:gd name="T12" fmla="*/ 160 w 160"/>
                  <a:gd name="T13" fmla="*/ 183 h 200"/>
                  <a:gd name="T14" fmla="*/ 160 w 160"/>
                  <a:gd name="T15" fmla="*/ 17 h 200"/>
                  <a:gd name="T16" fmla="*/ 143 w 160"/>
                  <a:gd name="T17" fmla="*/ 0 h 200"/>
                  <a:gd name="T18" fmla="*/ 78 w 160"/>
                  <a:gd name="T19" fmla="*/ 193 h 200"/>
                  <a:gd name="T20" fmla="*/ 68 w 160"/>
                  <a:gd name="T21" fmla="*/ 183 h 200"/>
                  <a:gd name="T22" fmla="*/ 78 w 160"/>
                  <a:gd name="T23" fmla="*/ 173 h 200"/>
                  <a:gd name="T24" fmla="*/ 88 w 160"/>
                  <a:gd name="T25" fmla="*/ 183 h 200"/>
                  <a:gd name="T26" fmla="*/ 78 w 160"/>
                  <a:gd name="T27" fmla="*/ 193 h 200"/>
                  <a:gd name="T28" fmla="*/ 148 w 160"/>
                  <a:gd name="T29" fmla="*/ 164 h 200"/>
                  <a:gd name="T30" fmla="*/ 12 w 160"/>
                  <a:gd name="T31" fmla="*/ 164 h 200"/>
                  <a:gd name="T32" fmla="*/ 12 w 160"/>
                  <a:gd name="T33" fmla="*/ 12 h 200"/>
                  <a:gd name="T34" fmla="*/ 148 w 160"/>
                  <a:gd name="T35" fmla="*/ 12 h 200"/>
                  <a:gd name="T36" fmla="*/ 148 w 160"/>
                  <a:gd name="T37" fmla="*/ 16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0" h="200">
                    <a:moveTo>
                      <a:pt x="14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2"/>
                      <a:pt x="7" y="200"/>
                      <a:pt x="16" y="200"/>
                    </a:cubicBezTo>
                    <a:cubicBezTo>
                      <a:pt x="143" y="200"/>
                      <a:pt x="143" y="200"/>
                      <a:pt x="143" y="200"/>
                    </a:cubicBezTo>
                    <a:cubicBezTo>
                      <a:pt x="152" y="200"/>
                      <a:pt x="160" y="192"/>
                      <a:pt x="160" y="183"/>
                    </a:cubicBezTo>
                    <a:cubicBezTo>
                      <a:pt x="160" y="17"/>
                      <a:pt x="160" y="17"/>
                      <a:pt x="160" y="17"/>
                    </a:cubicBezTo>
                    <a:cubicBezTo>
                      <a:pt x="160" y="7"/>
                      <a:pt x="152" y="0"/>
                      <a:pt x="143" y="0"/>
                    </a:cubicBezTo>
                    <a:moveTo>
                      <a:pt x="78" y="193"/>
                    </a:moveTo>
                    <a:cubicBezTo>
                      <a:pt x="73" y="193"/>
                      <a:pt x="68" y="188"/>
                      <a:pt x="68" y="183"/>
                    </a:cubicBezTo>
                    <a:cubicBezTo>
                      <a:pt x="68" y="177"/>
                      <a:pt x="73" y="173"/>
                      <a:pt x="78" y="173"/>
                    </a:cubicBezTo>
                    <a:cubicBezTo>
                      <a:pt x="84" y="173"/>
                      <a:pt x="88" y="177"/>
                      <a:pt x="88" y="183"/>
                    </a:cubicBezTo>
                    <a:cubicBezTo>
                      <a:pt x="88" y="188"/>
                      <a:pt x="84" y="193"/>
                      <a:pt x="78" y="193"/>
                    </a:cubicBezTo>
                    <a:moveTo>
                      <a:pt x="148" y="164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48" y="12"/>
                      <a:pt x="148" y="12"/>
                      <a:pt x="148" y="12"/>
                    </a:cubicBezTo>
                    <a:lnTo>
                      <a:pt x="148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14"/>
              <p:cNvSpPr>
                <a:spLocks noEditPoints="1"/>
              </p:cNvSpPr>
              <p:nvPr userDrawn="1"/>
            </p:nvSpPr>
            <p:spPr bwMode="auto">
              <a:xfrm rot="4669559">
                <a:off x="7030746" y="638312"/>
                <a:ext cx="742950" cy="744538"/>
              </a:xfrm>
              <a:custGeom>
                <a:avLst/>
                <a:gdLst>
                  <a:gd name="T0" fmla="*/ 195 w 198"/>
                  <a:gd name="T1" fmla="*/ 46 h 198"/>
                  <a:gd name="T2" fmla="*/ 152 w 198"/>
                  <a:gd name="T3" fmla="*/ 4 h 198"/>
                  <a:gd name="T4" fmla="*/ 3 w 198"/>
                  <a:gd name="T5" fmla="*/ 152 h 198"/>
                  <a:gd name="T6" fmla="*/ 46 w 198"/>
                  <a:gd name="T7" fmla="*/ 195 h 198"/>
                  <a:gd name="T8" fmla="*/ 60 w 198"/>
                  <a:gd name="T9" fmla="*/ 195 h 198"/>
                  <a:gd name="T10" fmla="*/ 113 w 198"/>
                  <a:gd name="T11" fmla="*/ 142 h 198"/>
                  <a:gd name="T12" fmla="*/ 112 w 198"/>
                  <a:gd name="T13" fmla="*/ 112 h 198"/>
                  <a:gd name="T14" fmla="*/ 139 w 198"/>
                  <a:gd name="T15" fmla="*/ 115 h 198"/>
                  <a:gd name="T16" fmla="*/ 195 w 198"/>
                  <a:gd name="T17" fmla="*/ 60 h 198"/>
                  <a:gd name="T18" fmla="*/ 195 w 198"/>
                  <a:gd name="T19" fmla="*/ 46 h 198"/>
                  <a:gd name="T20" fmla="*/ 92 w 198"/>
                  <a:gd name="T21" fmla="*/ 142 h 198"/>
                  <a:gd name="T22" fmla="*/ 63 w 198"/>
                  <a:gd name="T23" fmla="*/ 172 h 198"/>
                  <a:gd name="T24" fmla="*/ 43 w 198"/>
                  <a:gd name="T25" fmla="*/ 172 h 198"/>
                  <a:gd name="T26" fmla="*/ 33 w 198"/>
                  <a:gd name="T27" fmla="*/ 162 h 198"/>
                  <a:gd name="T28" fmla="*/ 33 w 198"/>
                  <a:gd name="T29" fmla="*/ 142 h 198"/>
                  <a:gd name="T30" fmla="*/ 63 w 198"/>
                  <a:gd name="T31" fmla="*/ 112 h 198"/>
                  <a:gd name="T32" fmla="*/ 83 w 198"/>
                  <a:gd name="T33" fmla="*/ 112 h 198"/>
                  <a:gd name="T34" fmla="*/ 92 w 198"/>
                  <a:gd name="T35" fmla="*/ 122 h 198"/>
                  <a:gd name="T36" fmla="*/ 92 w 198"/>
                  <a:gd name="T37" fmla="*/ 142 h 198"/>
                  <a:gd name="T38" fmla="*/ 172 w 198"/>
                  <a:gd name="T39" fmla="*/ 63 h 198"/>
                  <a:gd name="T40" fmla="*/ 142 w 198"/>
                  <a:gd name="T41" fmla="*/ 93 h 198"/>
                  <a:gd name="T42" fmla="*/ 122 w 198"/>
                  <a:gd name="T43" fmla="*/ 93 h 198"/>
                  <a:gd name="T44" fmla="*/ 112 w 198"/>
                  <a:gd name="T45" fmla="*/ 83 h 198"/>
                  <a:gd name="T46" fmla="*/ 112 w 198"/>
                  <a:gd name="T47" fmla="*/ 63 h 198"/>
                  <a:gd name="T48" fmla="*/ 142 w 198"/>
                  <a:gd name="T49" fmla="*/ 33 h 198"/>
                  <a:gd name="T50" fmla="*/ 162 w 198"/>
                  <a:gd name="T51" fmla="*/ 33 h 198"/>
                  <a:gd name="T52" fmla="*/ 172 w 198"/>
                  <a:gd name="T53" fmla="*/ 43 h 198"/>
                  <a:gd name="T54" fmla="*/ 172 w 198"/>
                  <a:gd name="T55" fmla="*/ 63 h 198"/>
                  <a:gd name="T56" fmla="*/ 31 w 198"/>
                  <a:gd name="T57" fmla="*/ 91 h 198"/>
                  <a:gd name="T58" fmla="*/ 44 w 198"/>
                  <a:gd name="T59" fmla="*/ 83 h 198"/>
                  <a:gd name="T60" fmla="*/ 30 w 198"/>
                  <a:gd name="T61" fmla="*/ 74 h 198"/>
                  <a:gd name="T62" fmla="*/ 14 w 198"/>
                  <a:gd name="T63" fmla="*/ 91 h 198"/>
                  <a:gd name="T64" fmla="*/ 0 w 198"/>
                  <a:gd name="T65" fmla="*/ 148 h 198"/>
                  <a:gd name="T66" fmla="*/ 26 w 198"/>
                  <a:gd name="T67" fmla="*/ 122 h 198"/>
                  <a:gd name="T68" fmla="*/ 31 w 198"/>
                  <a:gd name="T69" fmla="*/ 91 h 198"/>
                  <a:gd name="T70" fmla="*/ 83 w 198"/>
                  <a:gd name="T71" fmla="*/ 45 h 198"/>
                  <a:gd name="T72" fmla="*/ 91 w 198"/>
                  <a:gd name="T73" fmla="*/ 31 h 198"/>
                  <a:gd name="T74" fmla="*/ 122 w 198"/>
                  <a:gd name="T75" fmla="*/ 27 h 198"/>
                  <a:gd name="T76" fmla="*/ 148 w 198"/>
                  <a:gd name="T77" fmla="*/ 0 h 198"/>
                  <a:gd name="T78" fmla="*/ 91 w 198"/>
                  <a:gd name="T79" fmla="*/ 14 h 198"/>
                  <a:gd name="T80" fmla="*/ 74 w 198"/>
                  <a:gd name="T81" fmla="*/ 30 h 198"/>
                  <a:gd name="T82" fmla="*/ 83 w 198"/>
                  <a:gd name="T83" fmla="*/ 4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8" h="198">
                    <a:moveTo>
                      <a:pt x="195" y="46"/>
                    </a:moveTo>
                    <a:cubicBezTo>
                      <a:pt x="152" y="4"/>
                      <a:pt x="152" y="4"/>
                      <a:pt x="152" y="4"/>
                    </a:cubicBezTo>
                    <a:cubicBezTo>
                      <a:pt x="3" y="152"/>
                      <a:pt x="3" y="152"/>
                      <a:pt x="3" y="152"/>
                    </a:cubicBezTo>
                    <a:cubicBezTo>
                      <a:pt x="46" y="195"/>
                      <a:pt x="46" y="195"/>
                      <a:pt x="46" y="195"/>
                    </a:cubicBezTo>
                    <a:cubicBezTo>
                      <a:pt x="50" y="198"/>
                      <a:pt x="56" y="198"/>
                      <a:pt x="60" y="195"/>
                    </a:cubicBezTo>
                    <a:cubicBezTo>
                      <a:pt x="60" y="195"/>
                      <a:pt x="85" y="169"/>
                      <a:pt x="113" y="142"/>
                    </a:cubicBezTo>
                    <a:cubicBezTo>
                      <a:pt x="117" y="137"/>
                      <a:pt x="107" y="117"/>
                      <a:pt x="112" y="112"/>
                    </a:cubicBezTo>
                    <a:cubicBezTo>
                      <a:pt x="116" y="107"/>
                      <a:pt x="135" y="119"/>
                      <a:pt x="139" y="115"/>
                    </a:cubicBezTo>
                    <a:cubicBezTo>
                      <a:pt x="168" y="86"/>
                      <a:pt x="195" y="60"/>
                      <a:pt x="195" y="60"/>
                    </a:cubicBezTo>
                    <a:cubicBezTo>
                      <a:pt x="198" y="56"/>
                      <a:pt x="198" y="50"/>
                      <a:pt x="195" y="46"/>
                    </a:cubicBezTo>
                    <a:close/>
                    <a:moveTo>
                      <a:pt x="92" y="142"/>
                    </a:moveTo>
                    <a:cubicBezTo>
                      <a:pt x="63" y="172"/>
                      <a:pt x="63" y="172"/>
                      <a:pt x="63" y="172"/>
                    </a:cubicBezTo>
                    <a:cubicBezTo>
                      <a:pt x="57" y="177"/>
                      <a:pt x="48" y="177"/>
                      <a:pt x="43" y="172"/>
                    </a:cubicBezTo>
                    <a:cubicBezTo>
                      <a:pt x="33" y="162"/>
                      <a:pt x="33" y="162"/>
                      <a:pt x="33" y="162"/>
                    </a:cubicBezTo>
                    <a:cubicBezTo>
                      <a:pt x="28" y="156"/>
                      <a:pt x="28" y="148"/>
                      <a:pt x="33" y="142"/>
                    </a:cubicBezTo>
                    <a:cubicBezTo>
                      <a:pt x="63" y="112"/>
                      <a:pt x="63" y="112"/>
                      <a:pt x="63" y="112"/>
                    </a:cubicBezTo>
                    <a:cubicBezTo>
                      <a:pt x="68" y="107"/>
                      <a:pt x="77" y="107"/>
                      <a:pt x="83" y="11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8" y="128"/>
                      <a:pt x="98" y="137"/>
                      <a:pt x="92" y="142"/>
                    </a:cubicBezTo>
                    <a:close/>
                    <a:moveTo>
                      <a:pt x="172" y="63"/>
                    </a:moveTo>
                    <a:cubicBezTo>
                      <a:pt x="142" y="93"/>
                      <a:pt x="142" y="93"/>
                      <a:pt x="142" y="93"/>
                    </a:cubicBezTo>
                    <a:cubicBezTo>
                      <a:pt x="136" y="98"/>
                      <a:pt x="128" y="98"/>
                      <a:pt x="122" y="9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07" y="77"/>
                      <a:pt x="107" y="68"/>
                      <a:pt x="112" y="63"/>
                    </a:cubicBezTo>
                    <a:cubicBezTo>
                      <a:pt x="142" y="33"/>
                      <a:pt x="142" y="33"/>
                      <a:pt x="142" y="33"/>
                    </a:cubicBezTo>
                    <a:cubicBezTo>
                      <a:pt x="147" y="28"/>
                      <a:pt x="156" y="28"/>
                      <a:pt x="162" y="33"/>
                    </a:cubicBezTo>
                    <a:cubicBezTo>
                      <a:pt x="172" y="43"/>
                      <a:pt x="172" y="43"/>
                      <a:pt x="172" y="43"/>
                    </a:cubicBezTo>
                    <a:cubicBezTo>
                      <a:pt x="177" y="49"/>
                      <a:pt x="177" y="57"/>
                      <a:pt x="172" y="63"/>
                    </a:cubicBezTo>
                    <a:close/>
                    <a:moveTo>
                      <a:pt x="31" y="91"/>
                    </a:moveTo>
                    <a:cubicBezTo>
                      <a:pt x="37" y="86"/>
                      <a:pt x="41" y="87"/>
                      <a:pt x="44" y="83"/>
                    </a:cubicBezTo>
                    <a:cubicBezTo>
                      <a:pt x="48" y="78"/>
                      <a:pt x="38" y="75"/>
                      <a:pt x="30" y="74"/>
                    </a:cubicBezTo>
                    <a:cubicBezTo>
                      <a:pt x="22" y="72"/>
                      <a:pt x="17" y="82"/>
                      <a:pt x="14" y="91"/>
                    </a:cubicBezTo>
                    <a:cubicBezTo>
                      <a:pt x="12" y="100"/>
                      <a:pt x="0" y="148"/>
                      <a:pt x="0" y="148"/>
                    </a:cubicBezTo>
                    <a:cubicBezTo>
                      <a:pt x="26" y="122"/>
                      <a:pt x="26" y="122"/>
                      <a:pt x="26" y="122"/>
                    </a:cubicBezTo>
                    <a:cubicBezTo>
                      <a:pt x="26" y="122"/>
                      <a:pt x="26" y="97"/>
                      <a:pt x="31" y="91"/>
                    </a:cubicBezTo>
                    <a:close/>
                    <a:moveTo>
                      <a:pt x="83" y="45"/>
                    </a:moveTo>
                    <a:cubicBezTo>
                      <a:pt x="87" y="41"/>
                      <a:pt x="85" y="37"/>
                      <a:pt x="91" y="31"/>
                    </a:cubicBezTo>
                    <a:cubicBezTo>
                      <a:pt x="97" y="26"/>
                      <a:pt x="122" y="27"/>
                      <a:pt x="122" y="27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00" y="12"/>
                      <a:pt x="91" y="14"/>
                    </a:cubicBezTo>
                    <a:cubicBezTo>
                      <a:pt x="82" y="17"/>
                      <a:pt x="72" y="22"/>
                      <a:pt x="74" y="30"/>
                    </a:cubicBezTo>
                    <a:cubicBezTo>
                      <a:pt x="75" y="38"/>
                      <a:pt x="78" y="48"/>
                      <a:pt x="83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24"/>
              <p:cNvSpPr>
                <a:spLocks noEditPoints="1"/>
              </p:cNvSpPr>
              <p:nvPr userDrawn="1"/>
            </p:nvSpPr>
            <p:spPr bwMode="auto">
              <a:xfrm rot="2436245">
                <a:off x="8618583" y="36772"/>
                <a:ext cx="349593" cy="449070"/>
              </a:xfrm>
              <a:custGeom>
                <a:avLst/>
                <a:gdLst>
                  <a:gd name="T0" fmla="*/ 12 w 156"/>
                  <a:gd name="T1" fmla="*/ 200 h 200"/>
                  <a:gd name="T2" fmla="*/ 0 w 156"/>
                  <a:gd name="T3" fmla="*/ 37 h 200"/>
                  <a:gd name="T4" fmla="*/ 12 w 156"/>
                  <a:gd name="T5" fmla="*/ 175 h 200"/>
                  <a:gd name="T6" fmla="*/ 50 w 156"/>
                  <a:gd name="T7" fmla="*/ 187 h 200"/>
                  <a:gd name="T8" fmla="*/ 64 w 156"/>
                  <a:gd name="T9" fmla="*/ 24 h 200"/>
                  <a:gd name="T10" fmla="*/ 156 w 156"/>
                  <a:gd name="T11" fmla="*/ 37 h 200"/>
                  <a:gd name="T12" fmla="*/ 144 w 156"/>
                  <a:gd name="T13" fmla="*/ 200 h 200"/>
                  <a:gd name="T14" fmla="*/ 128 w 156"/>
                  <a:gd name="T15" fmla="*/ 180 h 200"/>
                  <a:gd name="T16" fmla="*/ 116 w 156"/>
                  <a:gd name="T17" fmla="*/ 168 h 200"/>
                  <a:gd name="T18" fmla="*/ 116 w 156"/>
                  <a:gd name="T19" fmla="*/ 164 h 200"/>
                  <a:gd name="T20" fmla="*/ 128 w 156"/>
                  <a:gd name="T21" fmla="*/ 152 h 200"/>
                  <a:gd name="T22" fmla="*/ 116 w 156"/>
                  <a:gd name="T23" fmla="*/ 164 h 200"/>
                  <a:gd name="T24" fmla="*/ 128 w 156"/>
                  <a:gd name="T25" fmla="*/ 148 h 200"/>
                  <a:gd name="T26" fmla="*/ 116 w 156"/>
                  <a:gd name="T27" fmla="*/ 136 h 200"/>
                  <a:gd name="T28" fmla="*/ 116 w 156"/>
                  <a:gd name="T29" fmla="*/ 132 h 200"/>
                  <a:gd name="T30" fmla="*/ 128 w 156"/>
                  <a:gd name="T31" fmla="*/ 120 h 200"/>
                  <a:gd name="T32" fmla="*/ 116 w 156"/>
                  <a:gd name="T33" fmla="*/ 132 h 200"/>
                  <a:gd name="T34" fmla="*/ 112 w 156"/>
                  <a:gd name="T35" fmla="*/ 180 h 200"/>
                  <a:gd name="T36" fmla="*/ 100 w 156"/>
                  <a:gd name="T37" fmla="*/ 168 h 200"/>
                  <a:gd name="T38" fmla="*/ 100 w 156"/>
                  <a:gd name="T39" fmla="*/ 164 h 200"/>
                  <a:gd name="T40" fmla="*/ 112 w 156"/>
                  <a:gd name="T41" fmla="*/ 152 h 200"/>
                  <a:gd name="T42" fmla="*/ 100 w 156"/>
                  <a:gd name="T43" fmla="*/ 164 h 200"/>
                  <a:gd name="T44" fmla="*/ 112 w 156"/>
                  <a:gd name="T45" fmla="*/ 148 h 200"/>
                  <a:gd name="T46" fmla="*/ 100 w 156"/>
                  <a:gd name="T47" fmla="*/ 136 h 200"/>
                  <a:gd name="T48" fmla="*/ 100 w 156"/>
                  <a:gd name="T49" fmla="*/ 132 h 200"/>
                  <a:gd name="T50" fmla="*/ 112 w 156"/>
                  <a:gd name="T51" fmla="*/ 120 h 200"/>
                  <a:gd name="T52" fmla="*/ 100 w 156"/>
                  <a:gd name="T53" fmla="*/ 132 h 200"/>
                  <a:gd name="T54" fmla="*/ 96 w 156"/>
                  <a:gd name="T55" fmla="*/ 180 h 200"/>
                  <a:gd name="T56" fmla="*/ 84 w 156"/>
                  <a:gd name="T57" fmla="*/ 168 h 200"/>
                  <a:gd name="T58" fmla="*/ 84 w 156"/>
                  <a:gd name="T59" fmla="*/ 164 h 200"/>
                  <a:gd name="T60" fmla="*/ 96 w 156"/>
                  <a:gd name="T61" fmla="*/ 152 h 200"/>
                  <a:gd name="T62" fmla="*/ 84 w 156"/>
                  <a:gd name="T63" fmla="*/ 164 h 200"/>
                  <a:gd name="T64" fmla="*/ 96 w 156"/>
                  <a:gd name="T65" fmla="*/ 148 h 200"/>
                  <a:gd name="T66" fmla="*/ 84 w 156"/>
                  <a:gd name="T67" fmla="*/ 136 h 200"/>
                  <a:gd name="T68" fmla="*/ 84 w 156"/>
                  <a:gd name="T69" fmla="*/ 132 h 200"/>
                  <a:gd name="T70" fmla="*/ 96 w 156"/>
                  <a:gd name="T71" fmla="*/ 120 h 200"/>
                  <a:gd name="T72" fmla="*/ 84 w 156"/>
                  <a:gd name="T73" fmla="*/ 132 h 200"/>
                  <a:gd name="T74" fmla="*/ 137 w 156"/>
                  <a:gd name="T75" fmla="*/ 35 h 200"/>
                  <a:gd name="T76" fmla="*/ 76 w 156"/>
                  <a:gd name="T77" fmla="*/ 42 h 200"/>
                  <a:gd name="T78" fmla="*/ 82 w 156"/>
                  <a:gd name="T79" fmla="*/ 76 h 200"/>
                  <a:gd name="T80" fmla="*/ 144 w 156"/>
                  <a:gd name="T81" fmla="*/ 69 h 200"/>
                  <a:gd name="T82" fmla="*/ 144 w 156"/>
                  <a:gd name="T83" fmla="*/ 120 h 200"/>
                  <a:gd name="T84" fmla="*/ 132 w 156"/>
                  <a:gd name="T85" fmla="*/ 132 h 200"/>
                  <a:gd name="T86" fmla="*/ 144 w 156"/>
                  <a:gd name="T87" fmla="*/ 120 h 200"/>
                  <a:gd name="T88" fmla="*/ 132 w 156"/>
                  <a:gd name="T89" fmla="*/ 136 h 200"/>
                  <a:gd name="T90" fmla="*/ 144 w 156"/>
                  <a:gd name="T91" fmla="*/ 148 h 200"/>
                  <a:gd name="T92" fmla="*/ 144 w 156"/>
                  <a:gd name="T93" fmla="*/ 152 h 200"/>
                  <a:gd name="T94" fmla="*/ 132 w 156"/>
                  <a:gd name="T95" fmla="*/ 164 h 200"/>
                  <a:gd name="T96" fmla="*/ 144 w 156"/>
                  <a:gd name="T97" fmla="*/ 152 h 200"/>
                  <a:gd name="T98" fmla="*/ 132 w 156"/>
                  <a:gd name="T99" fmla="*/ 168 h 200"/>
                  <a:gd name="T100" fmla="*/ 144 w 156"/>
                  <a:gd name="T101" fmla="*/ 180 h 200"/>
                  <a:gd name="T102" fmla="*/ 50 w 156"/>
                  <a:gd name="T103" fmla="*/ 180 h 200"/>
                  <a:gd name="T104" fmla="*/ 20 w 156"/>
                  <a:gd name="T105" fmla="*/ 173 h 200"/>
                  <a:gd name="T106" fmla="*/ 26 w 156"/>
                  <a:gd name="T107" fmla="*/ 12 h 200"/>
                  <a:gd name="T108" fmla="*/ 36 w 156"/>
                  <a:gd name="T109" fmla="*/ 0 h 200"/>
                  <a:gd name="T110" fmla="*/ 44 w 156"/>
                  <a:gd name="T111" fmla="*/ 12 h 200"/>
                  <a:gd name="T112" fmla="*/ 56 w 156"/>
                  <a:gd name="T113" fmla="*/ 18 h 200"/>
                  <a:gd name="T114" fmla="*/ 50 w 156"/>
                  <a:gd name="T115" fmla="*/ 18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6" h="200">
                    <a:moveTo>
                      <a:pt x="144" y="200"/>
                    </a:moveTo>
                    <a:cubicBezTo>
                      <a:pt x="12" y="200"/>
                      <a:pt x="12" y="200"/>
                      <a:pt x="12" y="200"/>
                    </a:cubicBezTo>
                    <a:cubicBezTo>
                      <a:pt x="5" y="200"/>
                      <a:pt x="0" y="194"/>
                      <a:pt x="0" y="18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0"/>
                      <a:pt x="5" y="25"/>
                      <a:pt x="12" y="25"/>
                    </a:cubicBezTo>
                    <a:cubicBezTo>
                      <a:pt x="12" y="175"/>
                      <a:pt x="12" y="175"/>
                      <a:pt x="12" y="175"/>
                    </a:cubicBezTo>
                    <a:cubicBezTo>
                      <a:pt x="12" y="182"/>
                      <a:pt x="18" y="187"/>
                      <a:pt x="25" y="187"/>
                    </a:cubicBezTo>
                    <a:cubicBezTo>
                      <a:pt x="50" y="187"/>
                      <a:pt x="50" y="187"/>
                      <a:pt x="50" y="187"/>
                    </a:cubicBezTo>
                    <a:cubicBezTo>
                      <a:pt x="57" y="187"/>
                      <a:pt x="64" y="182"/>
                      <a:pt x="64" y="17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144" y="24"/>
                      <a:pt x="144" y="24"/>
                      <a:pt x="144" y="24"/>
                    </a:cubicBezTo>
                    <a:cubicBezTo>
                      <a:pt x="151" y="24"/>
                      <a:pt x="156" y="30"/>
                      <a:pt x="156" y="37"/>
                    </a:cubicBezTo>
                    <a:cubicBezTo>
                      <a:pt x="156" y="187"/>
                      <a:pt x="156" y="187"/>
                      <a:pt x="156" y="187"/>
                    </a:cubicBezTo>
                    <a:cubicBezTo>
                      <a:pt x="156" y="194"/>
                      <a:pt x="151" y="200"/>
                      <a:pt x="144" y="200"/>
                    </a:cubicBezTo>
                    <a:close/>
                    <a:moveTo>
                      <a:pt x="116" y="180"/>
                    </a:moveTo>
                    <a:cubicBezTo>
                      <a:pt x="128" y="180"/>
                      <a:pt x="128" y="180"/>
                      <a:pt x="128" y="180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16" y="168"/>
                      <a:pt x="116" y="168"/>
                      <a:pt x="116" y="168"/>
                    </a:cubicBezTo>
                    <a:lnTo>
                      <a:pt x="116" y="180"/>
                    </a:lnTo>
                    <a:close/>
                    <a:moveTo>
                      <a:pt x="116" y="164"/>
                    </a:moveTo>
                    <a:cubicBezTo>
                      <a:pt x="128" y="164"/>
                      <a:pt x="128" y="164"/>
                      <a:pt x="128" y="164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16" y="152"/>
                      <a:pt x="116" y="152"/>
                      <a:pt x="116" y="152"/>
                    </a:cubicBezTo>
                    <a:lnTo>
                      <a:pt x="116" y="164"/>
                    </a:lnTo>
                    <a:close/>
                    <a:moveTo>
                      <a:pt x="116" y="148"/>
                    </a:moveTo>
                    <a:cubicBezTo>
                      <a:pt x="128" y="148"/>
                      <a:pt x="128" y="148"/>
                      <a:pt x="128" y="148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16" y="136"/>
                      <a:pt x="116" y="136"/>
                      <a:pt x="116" y="136"/>
                    </a:cubicBezTo>
                    <a:lnTo>
                      <a:pt x="116" y="148"/>
                    </a:lnTo>
                    <a:close/>
                    <a:moveTo>
                      <a:pt x="116" y="132"/>
                    </a:moveTo>
                    <a:cubicBezTo>
                      <a:pt x="128" y="132"/>
                      <a:pt x="128" y="132"/>
                      <a:pt x="128" y="132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16" y="120"/>
                      <a:pt x="116" y="120"/>
                      <a:pt x="116" y="120"/>
                    </a:cubicBezTo>
                    <a:lnTo>
                      <a:pt x="116" y="132"/>
                    </a:lnTo>
                    <a:close/>
                    <a:moveTo>
                      <a:pt x="100" y="180"/>
                    </a:move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68"/>
                      <a:pt x="112" y="168"/>
                      <a:pt x="112" y="168"/>
                    </a:cubicBezTo>
                    <a:cubicBezTo>
                      <a:pt x="100" y="168"/>
                      <a:pt x="100" y="168"/>
                      <a:pt x="100" y="168"/>
                    </a:cubicBezTo>
                    <a:lnTo>
                      <a:pt x="100" y="180"/>
                    </a:lnTo>
                    <a:close/>
                    <a:moveTo>
                      <a:pt x="100" y="164"/>
                    </a:moveTo>
                    <a:cubicBezTo>
                      <a:pt x="112" y="164"/>
                      <a:pt x="112" y="164"/>
                      <a:pt x="112" y="164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00" y="152"/>
                      <a:pt x="100" y="152"/>
                      <a:pt x="100" y="152"/>
                    </a:cubicBezTo>
                    <a:lnTo>
                      <a:pt x="100" y="164"/>
                    </a:lnTo>
                    <a:close/>
                    <a:moveTo>
                      <a:pt x="100" y="148"/>
                    </a:move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00" y="136"/>
                      <a:pt x="100" y="136"/>
                      <a:pt x="100" y="136"/>
                    </a:cubicBezTo>
                    <a:lnTo>
                      <a:pt x="100" y="148"/>
                    </a:lnTo>
                    <a:close/>
                    <a:moveTo>
                      <a:pt x="100" y="132"/>
                    </a:move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00" y="120"/>
                      <a:pt x="100" y="120"/>
                      <a:pt x="100" y="120"/>
                    </a:cubicBezTo>
                    <a:lnTo>
                      <a:pt x="100" y="132"/>
                    </a:lnTo>
                    <a:close/>
                    <a:moveTo>
                      <a:pt x="84" y="180"/>
                    </a:moveTo>
                    <a:cubicBezTo>
                      <a:pt x="96" y="180"/>
                      <a:pt x="96" y="180"/>
                      <a:pt x="96" y="180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84" y="168"/>
                      <a:pt x="84" y="168"/>
                      <a:pt x="84" y="168"/>
                    </a:cubicBezTo>
                    <a:lnTo>
                      <a:pt x="84" y="180"/>
                    </a:lnTo>
                    <a:close/>
                    <a:moveTo>
                      <a:pt x="84" y="164"/>
                    </a:move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52"/>
                      <a:pt x="96" y="152"/>
                      <a:pt x="96" y="152"/>
                    </a:cubicBezTo>
                    <a:cubicBezTo>
                      <a:pt x="84" y="152"/>
                      <a:pt x="84" y="152"/>
                      <a:pt x="84" y="152"/>
                    </a:cubicBezTo>
                    <a:lnTo>
                      <a:pt x="84" y="164"/>
                    </a:lnTo>
                    <a:close/>
                    <a:moveTo>
                      <a:pt x="84" y="148"/>
                    </a:move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36"/>
                      <a:pt x="96" y="136"/>
                      <a:pt x="96" y="136"/>
                    </a:cubicBezTo>
                    <a:cubicBezTo>
                      <a:pt x="84" y="136"/>
                      <a:pt x="84" y="136"/>
                      <a:pt x="84" y="136"/>
                    </a:cubicBezTo>
                    <a:lnTo>
                      <a:pt x="84" y="148"/>
                    </a:lnTo>
                    <a:close/>
                    <a:moveTo>
                      <a:pt x="84" y="132"/>
                    </a:moveTo>
                    <a:cubicBezTo>
                      <a:pt x="96" y="132"/>
                      <a:pt x="96" y="132"/>
                      <a:pt x="96" y="13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84" y="120"/>
                      <a:pt x="84" y="120"/>
                      <a:pt x="84" y="120"/>
                    </a:cubicBezTo>
                    <a:lnTo>
                      <a:pt x="84" y="132"/>
                    </a:lnTo>
                    <a:close/>
                    <a:moveTo>
                      <a:pt x="144" y="42"/>
                    </a:moveTo>
                    <a:cubicBezTo>
                      <a:pt x="144" y="38"/>
                      <a:pt x="141" y="35"/>
                      <a:pt x="137" y="35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8" y="35"/>
                      <a:pt x="76" y="38"/>
                      <a:pt x="76" y="42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73"/>
                      <a:pt x="78" y="76"/>
                      <a:pt x="82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41" y="76"/>
                      <a:pt x="144" y="73"/>
                      <a:pt x="144" y="69"/>
                    </a:cubicBezTo>
                    <a:lnTo>
                      <a:pt x="144" y="42"/>
                    </a:lnTo>
                    <a:close/>
                    <a:moveTo>
                      <a:pt x="144" y="120"/>
                    </a:move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2" y="132"/>
                      <a:pt x="132" y="132"/>
                      <a:pt x="132" y="132"/>
                    </a:cubicBezTo>
                    <a:cubicBezTo>
                      <a:pt x="144" y="132"/>
                      <a:pt x="144" y="132"/>
                      <a:pt x="144" y="132"/>
                    </a:cubicBezTo>
                    <a:lnTo>
                      <a:pt x="144" y="120"/>
                    </a:lnTo>
                    <a:close/>
                    <a:moveTo>
                      <a:pt x="144" y="136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2" y="148"/>
                      <a:pt x="132" y="148"/>
                      <a:pt x="132" y="148"/>
                    </a:cubicBezTo>
                    <a:cubicBezTo>
                      <a:pt x="144" y="148"/>
                      <a:pt x="144" y="148"/>
                      <a:pt x="144" y="148"/>
                    </a:cubicBezTo>
                    <a:lnTo>
                      <a:pt x="144" y="136"/>
                    </a:lnTo>
                    <a:close/>
                    <a:moveTo>
                      <a:pt x="144" y="152"/>
                    </a:moveTo>
                    <a:cubicBezTo>
                      <a:pt x="132" y="152"/>
                      <a:pt x="132" y="152"/>
                      <a:pt x="132" y="152"/>
                    </a:cubicBezTo>
                    <a:cubicBezTo>
                      <a:pt x="132" y="164"/>
                      <a:pt x="132" y="164"/>
                      <a:pt x="132" y="164"/>
                    </a:cubicBezTo>
                    <a:cubicBezTo>
                      <a:pt x="144" y="164"/>
                      <a:pt x="144" y="164"/>
                      <a:pt x="144" y="164"/>
                    </a:cubicBezTo>
                    <a:lnTo>
                      <a:pt x="144" y="152"/>
                    </a:lnTo>
                    <a:close/>
                    <a:moveTo>
                      <a:pt x="144" y="168"/>
                    </a:moveTo>
                    <a:cubicBezTo>
                      <a:pt x="132" y="168"/>
                      <a:pt x="132" y="168"/>
                      <a:pt x="132" y="168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lnTo>
                      <a:pt x="144" y="168"/>
                    </a:lnTo>
                    <a:close/>
                    <a:moveTo>
                      <a:pt x="50" y="180"/>
                    </a:moveTo>
                    <a:cubicBezTo>
                      <a:pt x="26" y="180"/>
                      <a:pt x="26" y="180"/>
                      <a:pt x="26" y="180"/>
                    </a:cubicBezTo>
                    <a:cubicBezTo>
                      <a:pt x="22" y="180"/>
                      <a:pt x="20" y="177"/>
                      <a:pt x="20" y="173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5"/>
                      <a:pt x="22" y="12"/>
                      <a:pt x="2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3" y="12"/>
                      <a:pt x="56" y="15"/>
                      <a:pt x="56" y="18"/>
                    </a:cubicBezTo>
                    <a:cubicBezTo>
                      <a:pt x="56" y="173"/>
                      <a:pt x="56" y="173"/>
                      <a:pt x="56" y="173"/>
                    </a:cubicBezTo>
                    <a:cubicBezTo>
                      <a:pt x="56" y="177"/>
                      <a:pt x="53" y="180"/>
                      <a:pt x="50" y="1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25"/>
              <p:cNvSpPr>
                <a:spLocks noEditPoints="1"/>
              </p:cNvSpPr>
              <p:nvPr userDrawn="1"/>
            </p:nvSpPr>
            <p:spPr bwMode="auto">
              <a:xfrm rot="1463989">
                <a:off x="4983457" y="686596"/>
                <a:ext cx="511175" cy="752475"/>
              </a:xfrm>
              <a:custGeom>
                <a:avLst/>
                <a:gdLst>
                  <a:gd name="T0" fmla="*/ 80 w 136"/>
                  <a:gd name="T1" fmla="*/ 38 h 200"/>
                  <a:gd name="T2" fmla="*/ 80 w 136"/>
                  <a:gd name="T3" fmla="*/ 57 h 200"/>
                  <a:gd name="T4" fmla="*/ 69 w 136"/>
                  <a:gd name="T5" fmla="*/ 69 h 200"/>
                  <a:gd name="T6" fmla="*/ 56 w 136"/>
                  <a:gd name="T7" fmla="*/ 57 h 200"/>
                  <a:gd name="T8" fmla="*/ 56 w 136"/>
                  <a:gd name="T9" fmla="*/ 38 h 200"/>
                  <a:gd name="T10" fmla="*/ 69 w 136"/>
                  <a:gd name="T11" fmla="*/ 25 h 200"/>
                  <a:gd name="T12" fmla="*/ 80 w 136"/>
                  <a:gd name="T13" fmla="*/ 38 h 200"/>
                  <a:gd name="T14" fmla="*/ 94 w 136"/>
                  <a:gd name="T15" fmla="*/ 200 h 200"/>
                  <a:gd name="T16" fmla="*/ 44 w 136"/>
                  <a:gd name="T17" fmla="*/ 200 h 200"/>
                  <a:gd name="T18" fmla="*/ 0 w 136"/>
                  <a:gd name="T19" fmla="*/ 157 h 200"/>
                  <a:gd name="T20" fmla="*/ 0 w 136"/>
                  <a:gd name="T21" fmla="*/ 44 h 200"/>
                  <a:gd name="T22" fmla="*/ 44 w 136"/>
                  <a:gd name="T23" fmla="*/ 0 h 200"/>
                  <a:gd name="T24" fmla="*/ 60 w 136"/>
                  <a:gd name="T25" fmla="*/ 0 h 200"/>
                  <a:gd name="T26" fmla="*/ 60 w 136"/>
                  <a:gd name="T27" fmla="*/ 20 h 200"/>
                  <a:gd name="T28" fmla="*/ 48 w 136"/>
                  <a:gd name="T29" fmla="*/ 38 h 200"/>
                  <a:gd name="T30" fmla="*/ 48 w 136"/>
                  <a:gd name="T31" fmla="*/ 57 h 200"/>
                  <a:gd name="T32" fmla="*/ 60 w 136"/>
                  <a:gd name="T33" fmla="*/ 74 h 200"/>
                  <a:gd name="T34" fmla="*/ 60 w 136"/>
                  <a:gd name="T35" fmla="*/ 88 h 200"/>
                  <a:gd name="T36" fmla="*/ 76 w 136"/>
                  <a:gd name="T37" fmla="*/ 88 h 200"/>
                  <a:gd name="T38" fmla="*/ 76 w 136"/>
                  <a:gd name="T39" fmla="*/ 74 h 200"/>
                  <a:gd name="T40" fmla="*/ 88 w 136"/>
                  <a:gd name="T41" fmla="*/ 57 h 200"/>
                  <a:gd name="T42" fmla="*/ 88 w 136"/>
                  <a:gd name="T43" fmla="*/ 38 h 200"/>
                  <a:gd name="T44" fmla="*/ 76 w 136"/>
                  <a:gd name="T45" fmla="*/ 20 h 200"/>
                  <a:gd name="T46" fmla="*/ 76 w 136"/>
                  <a:gd name="T47" fmla="*/ 0 h 200"/>
                  <a:gd name="T48" fmla="*/ 94 w 136"/>
                  <a:gd name="T49" fmla="*/ 0 h 200"/>
                  <a:gd name="T50" fmla="*/ 136 w 136"/>
                  <a:gd name="T51" fmla="*/ 44 h 200"/>
                  <a:gd name="T52" fmla="*/ 136 w 136"/>
                  <a:gd name="T53" fmla="*/ 157 h 200"/>
                  <a:gd name="T54" fmla="*/ 94 w 136"/>
                  <a:gd name="T5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6" h="200">
                    <a:moveTo>
                      <a:pt x="80" y="38"/>
                    </a:move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64"/>
                      <a:pt x="76" y="69"/>
                      <a:pt x="69" y="69"/>
                    </a:cubicBezTo>
                    <a:cubicBezTo>
                      <a:pt x="62" y="69"/>
                      <a:pt x="56" y="64"/>
                      <a:pt x="56" y="57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1"/>
                      <a:pt x="62" y="25"/>
                      <a:pt x="69" y="25"/>
                    </a:cubicBezTo>
                    <a:cubicBezTo>
                      <a:pt x="76" y="25"/>
                      <a:pt x="80" y="31"/>
                      <a:pt x="80" y="38"/>
                    </a:cubicBezTo>
                    <a:close/>
                    <a:moveTo>
                      <a:pt x="94" y="200"/>
                    </a:moveTo>
                    <a:cubicBezTo>
                      <a:pt x="44" y="200"/>
                      <a:pt x="44" y="200"/>
                      <a:pt x="44" y="200"/>
                    </a:cubicBezTo>
                    <a:cubicBezTo>
                      <a:pt x="20" y="200"/>
                      <a:pt x="0" y="181"/>
                      <a:pt x="0" y="15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53" y="23"/>
                      <a:pt x="48" y="30"/>
                      <a:pt x="48" y="38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8" y="65"/>
                      <a:pt x="53" y="72"/>
                      <a:pt x="60" y="74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76" y="88"/>
                      <a:pt x="76" y="88"/>
                      <a:pt x="76" y="88"/>
                    </a:cubicBezTo>
                    <a:cubicBezTo>
                      <a:pt x="76" y="74"/>
                      <a:pt x="76" y="74"/>
                      <a:pt x="76" y="74"/>
                    </a:cubicBezTo>
                    <a:cubicBezTo>
                      <a:pt x="83" y="72"/>
                      <a:pt x="88" y="65"/>
                      <a:pt x="88" y="57"/>
                    </a:cubicBezTo>
                    <a:cubicBezTo>
                      <a:pt x="88" y="38"/>
                      <a:pt x="88" y="38"/>
                      <a:pt x="88" y="38"/>
                    </a:cubicBezTo>
                    <a:cubicBezTo>
                      <a:pt x="88" y="30"/>
                      <a:pt x="83" y="23"/>
                      <a:pt x="76" y="2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118" y="0"/>
                      <a:pt x="136" y="20"/>
                      <a:pt x="136" y="44"/>
                    </a:cubicBezTo>
                    <a:cubicBezTo>
                      <a:pt x="136" y="157"/>
                      <a:pt x="136" y="157"/>
                      <a:pt x="136" y="157"/>
                    </a:cubicBezTo>
                    <a:cubicBezTo>
                      <a:pt x="136" y="181"/>
                      <a:pt x="118" y="200"/>
                      <a:pt x="94" y="2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8"/>
              <p:cNvSpPr>
                <a:spLocks noEditPoints="1"/>
              </p:cNvSpPr>
              <p:nvPr userDrawn="1"/>
            </p:nvSpPr>
            <p:spPr bwMode="auto">
              <a:xfrm rot="19968536">
                <a:off x="5464140" y="60379"/>
                <a:ext cx="754483" cy="708323"/>
              </a:xfrm>
              <a:custGeom>
                <a:avLst/>
                <a:gdLst>
                  <a:gd name="T0" fmla="*/ 20 w 200"/>
                  <a:gd name="T1" fmla="*/ 144 h 188"/>
                  <a:gd name="T2" fmla="*/ 0 w 200"/>
                  <a:gd name="T3" fmla="*/ 20 h 188"/>
                  <a:gd name="T4" fmla="*/ 180 w 200"/>
                  <a:gd name="T5" fmla="*/ 0 h 188"/>
                  <a:gd name="T6" fmla="*/ 200 w 200"/>
                  <a:gd name="T7" fmla="*/ 124 h 188"/>
                  <a:gd name="T8" fmla="*/ 192 w 200"/>
                  <a:gd name="T9" fmla="*/ 20 h 188"/>
                  <a:gd name="T10" fmla="*/ 20 w 200"/>
                  <a:gd name="T11" fmla="*/ 8 h 188"/>
                  <a:gd name="T12" fmla="*/ 8 w 200"/>
                  <a:gd name="T13" fmla="*/ 124 h 188"/>
                  <a:gd name="T14" fmla="*/ 180 w 200"/>
                  <a:gd name="T15" fmla="*/ 136 h 188"/>
                  <a:gd name="T16" fmla="*/ 192 w 200"/>
                  <a:gd name="T17" fmla="*/ 20 h 188"/>
                  <a:gd name="T18" fmla="*/ 159 w 200"/>
                  <a:gd name="T19" fmla="*/ 108 h 188"/>
                  <a:gd name="T20" fmla="*/ 139 w 200"/>
                  <a:gd name="T21" fmla="*/ 100 h 188"/>
                  <a:gd name="T22" fmla="*/ 166 w 200"/>
                  <a:gd name="T23" fmla="*/ 83 h 188"/>
                  <a:gd name="T24" fmla="*/ 166 w 200"/>
                  <a:gd name="T25" fmla="*/ 103 h 188"/>
                  <a:gd name="T26" fmla="*/ 123 w 200"/>
                  <a:gd name="T27" fmla="*/ 48 h 188"/>
                  <a:gd name="T28" fmla="*/ 100 w 200"/>
                  <a:gd name="T29" fmla="*/ 88 h 188"/>
                  <a:gd name="T30" fmla="*/ 64 w 200"/>
                  <a:gd name="T31" fmla="*/ 88 h 188"/>
                  <a:gd name="T32" fmla="*/ 44 w 200"/>
                  <a:gd name="T33" fmla="*/ 48 h 188"/>
                  <a:gd name="T34" fmla="*/ 44 w 200"/>
                  <a:gd name="T35" fmla="*/ 47 h 188"/>
                  <a:gd name="T36" fmla="*/ 24 w 200"/>
                  <a:gd name="T37" fmla="*/ 36 h 188"/>
                  <a:gd name="T38" fmla="*/ 52 w 200"/>
                  <a:gd name="T39" fmla="*/ 24 h 188"/>
                  <a:gd name="T40" fmla="*/ 117 w 200"/>
                  <a:gd name="T41" fmla="*/ 36 h 188"/>
                  <a:gd name="T42" fmla="*/ 129 w 200"/>
                  <a:gd name="T43" fmla="*/ 36 h 188"/>
                  <a:gd name="T44" fmla="*/ 124 w 200"/>
                  <a:gd name="T45" fmla="*/ 48 h 188"/>
                  <a:gd name="T46" fmla="*/ 96 w 200"/>
                  <a:gd name="T47" fmla="*/ 76 h 188"/>
                  <a:gd name="T48" fmla="*/ 60 w 200"/>
                  <a:gd name="T49" fmla="*/ 68 h 188"/>
                  <a:gd name="T50" fmla="*/ 56 w 200"/>
                  <a:gd name="T51" fmla="*/ 48 h 188"/>
                  <a:gd name="T52" fmla="*/ 104 w 200"/>
                  <a:gd name="T53" fmla="*/ 56 h 188"/>
                  <a:gd name="T54" fmla="*/ 111 w 200"/>
                  <a:gd name="T55" fmla="*/ 48 h 188"/>
                  <a:gd name="T56" fmla="*/ 59 w 200"/>
                  <a:gd name="T57" fmla="*/ 93 h 188"/>
                  <a:gd name="T58" fmla="*/ 59 w 200"/>
                  <a:gd name="T59" fmla="*/ 113 h 188"/>
                  <a:gd name="T60" fmla="*/ 59 w 200"/>
                  <a:gd name="T61" fmla="*/ 93 h 188"/>
                  <a:gd name="T62" fmla="*/ 105 w 200"/>
                  <a:gd name="T63" fmla="*/ 103 h 188"/>
                  <a:gd name="T64" fmla="*/ 85 w 200"/>
                  <a:gd name="T65" fmla="*/ 103 h 188"/>
                  <a:gd name="T66" fmla="*/ 64 w 200"/>
                  <a:gd name="T67" fmla="*/ 168 h 188"/>
                  <a:gd name="T68" fmla="*/ 72 w 200"/>
                  <a:gd name="T69" fmla="*/ 152 h 188"/>
                  <a:gd name="T70" fmla="*/ 128 w 200"/>
                  <a:gd name="T71" fmla="*/ 168 h 188"/>
                  <a:gd name="T72" fmla="*/ 156 w 200"/>
                  <a:gd name="T73" fmla="*/ 188 h 188"/>
                  <a:gd name="T74" fmla="*/ 64 w 200"/>
                  <a:gd name="T75" fmla="*/ 16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0" h="188">
                    <a:moveTo>
                      <a:pt x="180" y="144"/>
                    </a:moveTo>
                    <a:cubicBezTo>
                      <a:pt x="20" y="144"/>
                      <a:pt x="20" y="144"/>
                      <a:pt x="20" y="144"/>
                    </a:cubicBezTo>
                    <a:cubicBezTo>
                      <a:pt x="9" y="144"/>
                      <a:pt x="0" y="135"/>
                      <a:pt x="0" y="1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91" y="0"/>
                      <a:pt x="200" y="9"/>
                      <a:pt x="200" y="20"/>
                    </a:cubicBezTo>
                    <a:cubicBezTo>
                      <a:pt x="200" y="124"/>
                      <a:pt x="200" y="124"/>
                      <a:pt x="200" y="124"/>
                    </a:cubicBezTo>
                    <a:cubicBezTo>
                      <a:pt x="200" y="135"/>
                      <a:pt x="191" y="144"/>
                      <a:pt x="180" y="144"/>
                    </a:cubicBezTo>
                    <a:close/>
                    <a:moveTo>
                      <a:pt x="192" y="20"/>
                    </a:moveTo>
                    <a:cubicBezTo>
                      <a:pt x="192" y="13"/>
                      <a:pt x="186" y="8"/>
                      <a:pt x="18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8" y="124"/>
                      <a:pt x="8" y="124"/>
                      <a:pt x="8" y="124"/>
                    </a:cubicBezTo>
                    <a:cubicBezTo>
                      <a:pt x="8" y="131"/>
                      <a:pt x="13" y="136"/>
                      <a:pt x="2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6" y="136"/>
                      <a:pt x="192" y="131"/>
                      <a:pt x="192" y="124"/>
                    </a:cubicBezTo>
                    <a:lnTo>
                      <a:pt x="192" y="20"/>
                    </a:lnTo>
                    <a:close/>
                    <a:moveTo>
                      <a:pt x="166" y="103"/>
                    </a:moveTo>
                    <a:cubicBezTo>
                      <a:pt x="159" y="108"/>
                      <a:pt x="159" y="108"/>
                      <a:pt x="159" y="108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39" y="100"/>
                      <a:pt x="139" y="100"/>
                      <a:pt x="139" y="100"/>
                    </a:cubicBezTo>
                    <a:cubicBezTo>
                      <a:pt x="131" y="63"/>
                      <a:pt x="131" y="63"/>
                      <a:pt x="131" y="63"/>
                    </a:cubicBezTo>
                    <a:cubicBezTo>
                      <a:pt x="166" y="83"/>
                      <a:pt x="166" y="83"/>
                      <a:pt x="166" y="83"/>
                    </a:cubicBezTo>
                    <a:cubicBezTo>
                      <a:pt x="155" y="89"/>
                      <a:pt x="155" y="89"/>
                      <a:pt x="155" y="89"/>
                    </a:cubicBezTo>
                    <a:lnTo>
                      <a:pt x="166" y="103"/>
                    </a:lnTo>
                    <a:close/>
                    <a:moveTo>
                      <a:pt x="124" y="48"/>
                    </a:moveTo>
                    <a:cubicBezTo>
                      <a:pt x="123" y="48"/>
                      <a:pt x="123" y="48"/>
                      <a:pt x="123" y="4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0" y="88"/>
                      <a:pt x="100" y="88"/>
                      <a:pt x="10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4" y="36"/>
                      <a:pt x="124" y="36"/>
                      <a:pt x="124" y="36"/>
                    </a:cubicBezTo>
                    <a:cubicBezTo>
                      <a:pt x="129" y="36"/>
                      <a:pt x="129" y="36"/>
                      <a:pt x="129" y="36"/>
                    </a:cubicBezTo>
                    <a:cubicBezTo>
                      <a:pt x="124" y="47"/>
                      <a:pt x="124" y="47"/>
                      <a:pt x="124" y="47"/>
                    </a:cubicBezTo>
                    <a:lnTo>
                      <a:pt x="124" y="48"/>
                    </a:lnTo>
                    <a:close/>
                    <a:moveTo>
                      <a:pt x="61" y="76"/>
                    </a:moveTo>
                    <a:cubicBezTo>
                      <a:pt x="96" y="76"/>
                      <a:pt x="96" y="76"/>
                      <a:pt x="96" y="76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60" y="68"/>
                      <a:pt x="60" y="68"/>
                      <a:pt x="60" y="68"/>
                    </a:cubicBezTo>
                    <a:lnTo>
                      <a:pt x="61" y="76"/>
                    </a:lnTo>
                    <a:close/>
                    <a:moveTo>
                      <a:pt x="56" y="48"/>
                    </a:moveTo>
                    <a:cubicBezTo>
                      <a:pt x="57" y="56"/>
                      <a:pt x="57" y="56"/>
                      <a:pt x="57" y="56"/>
                    </a:cubicBezTo>
                    <a:cubicBezTo>
                      <a:pt x="104" y="56"/>
                      <a:pt x="104" y="56"/>
                      <a:pt x="104" y="56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11" y="48"/>
                      <a:pt x="111" y="48"/>
                      <a:pt x="111" y="48"/>
                    </a:cubicBezTo>
                    <a:lnTo>
                      <a:pt x="56" y="48"/>
                    </a:lnTo>
                    <a:close/>
                    <a:moveTo>
                      <a:pt x="59" y="93"/>
                    </a:moveTo>
                    <a:cubicBezTo>
                      <a:pt x="65" y="93"/>
                      <a:pt x="69" y="97"/>
                      <a:pt x="69" y="103"/>
                    </a:cubicBezTo>
                    <a:cubicBezTo>
                      <a:pt x="69" y="109"/>
                      <a:pt x="65" y="113"/>
                      <a:pt x="59" y="113"/>
                    </a:cubicBezTo>
                    <a:cubicBezTo>
                      <a:pt x="53" y="113"/>
                      <a:pt x="49" y="109"/>
                      <a:pt x="49" y="103"/>
                    </a:cubicBezTo>
                    <a:cubicBezTo>
                      <a:pt x="49" y="97"/>
                      <a:pt x="53" y="93"/>
                      <a:pt x="59" y="93"/>
                    </a:cubicBezTo>
                    <a:close/>
                    <a:moveTo>
                      <a:pt x="95" y="93"/>
                    </a:moveTo>
                    <a:cubicBezTo>
                      <a:pt x="101" y="93"/>
                      <a:pt x="105" y="97"/>
                      <a:pt x="105" y="103"/>
                    </a:cubicBezTo>
                    <a:cubicBezTo>
                      <a:pt x="105" y="109"/>
                      <a:pt x="101" y="113"/>
                      <a:pt x="95" y="113"/>
                    </a:cubicBezTo>
                    <a:cubicBezTo>
                      <a:pt x="89" y="113"/>
                      <a:pt x="85" y="109"/>
                      <a:pt x="85" y="103"/>
                    </a:cubicBezTo>
                    <a:cubicBezTo>
                      <a:pt x="85" y="97"/>
                      <a:pt x="89" y="93"/>
                      <a:pt x="95" y="93"/>
                    </a:cubicBezTo>
                    <a:close/>
                    <a:moveTo>
                      <a:pt x="64" y="168"/>
                    </a:moveTo>
                    <a:cubicBezTo>
                      <a:pt x="72" y="168"/>
                      <a:pt x="72" y="168"/>
                      <a:pt x="72" y="168"/>
                    </a:cubicBezTo>
                    <a:cubicBezTo>
                      <a:pt x="72" y="152"/>
                      <a:pt x="72" y="152"/>
                      <a:pt x="72" y="152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68"/>
                      <a:pt x="128" y="168"/>
                      <a:pt x="128" y="168"/>
                    </a:cubicBezTo>
                    <a:cubicBezTo>
                      <a:pt x="136" y="168"/>
                      <a:pt x="136" y="168"/>
                      <a:pt x="136" y="168"/>
                    </a:cubicBezTo>
                    <a:cubicBezTo>
                      <a:pt x="147" y="168"/>
                      <a:pt x="156" y="177"/>
                      <a:pt x="156" y="188"/>
                    </a:cubicBezTo>
                    <a:cubicBezTo>
                      <a:pt x="44" y="188"/>
                      <a:pt x="44" y="188"/>
                      <a:pt x="44" y="188"/>
                    </a:cubicBezTo>
                    <a:cubicBezTo>
                      <a:pt x="44" y="177"/>
                      <a:pt x="53" y="168"/>
                      <a:pt x="64" y="1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reeform 38"/>
              <p:cNvSpPr/>
              <p:nvPr userDrawn="1"/>
            </p:nvSpPr>
            <p:spPr bwMode="auto">
              <a:xfrm rot="6110587">
                <a:off x="6584747" y="-108645"/>
                <a:ext cx="544512" cy="749300"/>
              </a:xfrm>
              <a:custGeom>
                <a:avLst/>
                <a:gdLst>
                  <a:gd name="T0" fmla="*/ 93 w 145"/>
                  <a:gd name="T1" fmla="*/ 114 h 199"/>
                  <a:gd name="T2" fmla="*/ 145 w 145"/>
                  <a:gd name="T3" fmla="*/ 106 h 199"/>
                  <a:gd name="T4" fmla="*/ 0 w 145"/>
                  <a:gd name="T5" fmla="*/ 0 h 199"/>
                  <a:gd name="T6" fmla="*/ 43 w 145"/>
                  <a:gd name="T7" fmla="*/ 175 h 199"/>
                  <a:gd name="T8" fmla="*/ 46 w 145"/>
                  <a:gd name="T9" fmla="*/ 169 h 199"/>
                  <a:gd name="T10" fmla="*/ 70 w 145"/>
                  <a:gd name="T11" fmla="*/ 129 h 199"/>
                  <a:gd name="T12" fmla="*/ 113 w 145"/>
                  <a:gd name="T13" fmla="*/ 192 h 199"/>
                  <a:gd name="T14" fmla="*/ 128 w 145"/>
                  <a:gd name="T15" fmla="*/ 197 h 199"/>
                  <a:gd name="T16" fmla="*/ 133 w 145"/>
                  <a:gd name="T17" fmla="*/ 195 h 199"/>
                  <a:gd name="T18" fmla="*/ 138 w 145"/>
                  <a:gd name="T19" fmla="*/ 180 h 199"/>
                  <a:gd name="T20" fmla="*/ 136 w 145"/>
                  <a:gd name="T21" fmla="*/ 176 h 199"/>
                  <a:gd name="T22" fmla="*/ 93 w 145"/>
                  <a:gd name="T23" fmla="*/ 114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99">
                    <a:moveTo>
                      <a:pt x="93" y="114"/>
                    </a:moveTo>
                    <a:cubicBezTo>
                      <a:pt x="145" y="106"/>
                      <a:pt x="145" y="106"/>
                      <a:pt x="145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" y="175"/>
                      <a:pt x="43" y="175"/>
                      <a:pt x="43" y="175"/>
                    </a:cubicBezTo>
                    <a:cubicBezTo>
                      <a:pt x="46" y="169"/>
                      <a:pt x="46" y="169"/>
                      <a:pt x="46" y="16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113" y="192"/>
                      <a:pt x="113" y="192"/>
                      <a:pt x="113" y="192"/>
                    </a:cubicBezTo>
                    <a:cubicBezTo>
                      <a:pt x="117" y="197"/>
                      <a:pt x="123" y="199"/>
                      <a:pt x="128" y="197"/>
                    </a:cubicBezTo>
                    <a:cubicBezTo>
                      <a:pt x="130" y="197"/>
                      <a:pt x="131" y="196"/>
                      <a:pt x="133" y="195"/>
                    </a:cubicBezTo>
                    <a:cubicBezTo>
                      <a:pt x="137" y="192"/>
                      <a:pt x="139" y="186"/>
                      <a:pt x="138" y="180"/>
                    </a:cubicBezTo>
                    <a:cubicBezTo>
                      <a:pt x="138" y="179"/>
                      <a:pt x="137" y="177"/>
                      <a:pt x="136" y="176"/>
                    </a:cubicBezTo>
                    <a:lnTo>
                      <a:pt x="93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36"/>
              <p:cNvSpPr>
                <a:spLocks noEditPoints="1"/>
              </p:cNvSpPr>
              <p:nvPr userDrawn="1"/>
            </p:nvSpPr>
            <p:spPr bwMode="auto">
              <a:xfrm rot="16859567">
                <a:off x="1367524" y="-143546"/>
                <a:ext cx="392613" cy="655277"/>
              </a:xfrm>
              <a:custGeom>
                <a:avLst/>
                <a:gdLst>
                  <a:gd name="T0" fmla="*/ 198 w 284"/>
                  <a:gd name="T1" fmla="*/ 332 h 474"/>
                  <a:gd name="T2" fmla="*/ 170 w 284"/>
                  <a:gd name="T3" fmla="*/ 303 h 474"/>
                  <a:gd name="T4" fmla="*/ 198 w 284"/>
                  <a:gd name="T5" fmla="*/ 275 h 474"/>
                  <a:gd name="T6" fmla="*/ 255 w 284"/>
                  <a:gd name="T7" fmla="*/ 247 h 474"/>
                  <a:gd name="T8" fmla="*/ 284 w 284"/>
                  <a:gd name="T9" fmla="*/ 275 h 474"/>
                  <a:gd name="T10" fmla="*/ 198 w 284"/>
                  <a:gd name="T11" fmla="*/ 303 h 474"/>
                  <a:gd name="T12" fmla="*/ 227 w 284"/>
                  <a:gd name="T13" fmla="*/ 389 h 474"/>
                  <a:gd name="T14" fmla="*/ 198 w 284"/>
                  <a:gd name="T15" fmla="*/ 360 h 474"/>
                  <a:gd name="T16" fmla="*/ 227 w 284"/>
                  <a:gd name="T17" fmla="*/ 332 h 474"/>
                  <a:gd name="T18" fmla="*/ 255 w 284"/>
                  <a:gd name="T19" fmla="*/ 417 h 474"/>
                  <a:gd name="T20" fmla="*/ 227 w 284"/>
                  <a:gd name="T21" fmla="*/ 446 h 474"/>
                  <a:gd name="T22" fmla="*/ 227 w 284"/>
                  <a:gd name="T23" fmla="*/ 389 h 474"/>
                  <a:gd name="T24" fmla="*/ 255 w 284"/>
                  <a:gd name="T25" fmla="*/ 417 h 474"/>
                  <a:gd name="T26" fmla="*/ 170 w 284"/>
                  <a:gd name="T27" fmla="*/ 474 h 474"/>
                  <a:gd name="T28" fmla="*/ 198 w 284"/>
                  <a:gd name="T29" fmla="*/ 446 h 474"/>
                  <a:gd name="T30" fmla="*/ 227 w 284"/>
                  <a:gd name="T31" fmla="*/ 474 h 474"/>
                  <a:gd name="T32" fmla="*/ 142 w 284"/>
                  <a:gd name="T33" fmla="*/ 417 h 474"/>
                  <a:gd name="T34" fmla="*/ 170 w 284"/>
                  <a:gd name="T35" fmla="*/ 389 h 474"/>
                  <a:gd name="T36" fmla="*/ 170 w 284"/>
                  <a:gd name="T37" fmla="*/ 446 h 474"/>
                  <a:gd name="T38" fmla="*/ 142 w 284"/>
                  <a:gd name="T39" fmla="*/ 417 h 474"/>
                  <a:gd name="T40" fmla="*/ 113 w 284"/>
                  <a:gd name="T41" fmla="*/ 332 h 474"/>
                  <a:gd name="T42" fmla="*/ 142 w 284"/>
                  <a:gd name="T43" fmla="*/ 360 h 474"/>
                  <a:gd name="T44" fmla="*/ 113 w 284"/>
                  <a:gd name="T45" fmla="*/ 389 h 474"/>
                  <a:gd name="T46" fmla="*/ 56 w 284"/>
                  <a:gd name="T47" fmla="*/ 360 h 474"/>
                  <a:gd name="T48" fmla="*/ 28 w 284"/>
                  <a:gd name="T49" fmla="*/ 389 h 474"/>
                  <a:gd name="T50" fmla="*/ 0 w 284"/>
                  <a:gd name="T51" fmla="*/ 417 h 474"/>
                  <a:gd name="T52" fmla="*/ 28 w 284"/>
                  <a:gd name="T53" fmla="*/ 0 h 474"/>
                  <a:gd name="T54" fmla="*/ 56 w 284"/>
                  <a:gd name="T55" fmla="*/ 17 h 474"/>
                  <a:gd name="T56" fmla="*/ 28 w 284"/>
                  <a:gd name="T57" fmla="*/ 45 h 474"/>
                  <a:gd name="T58" fmla="*/ 56 w 284"/>
                  <a:gd name="T59" fmla="*/ 360 h 474"/>
                  <a:gd name="T60" fmla="*/ 85 w 284"/>
                  <a:gd name="T61" fmla="*/ 332 h 474"/>
                  <a:gd name="T62" fmla="*/ 56 w 284"/>
                  <a:gd name="T63" fmla="*/ 360 h 474"/>
                  <a:gd name="T64" fmla="*/ 56 w 284"/>
                  <a:gd name="T65" fmla="*/ 74 h 474"/>
                  <a:gd name="T66" fmla="*/ 85 w 284"/>
                  <a:gd name="T67" fmla="*/ 45 h 474"/>
                  <a:gd name="T68" fmla="*/ 113 w 284"/>
                  <a:gd name="T69" fmla="*/ 102 h 474"/>
                  <a:gd name="T70" fmla="*/ 85 w 284"/>
                  <a:gd name="T71" fmla="*/ 74 h 474"/>
                  <a:gd name="T72" fmla="*/ 113 w 284"/>
                  <a:gd name="T73" fmla="*/ 102 h 474"/>
                  <a:gd name="T74" fmla="*/ 113 w 284"/>
                  <a:gd name="T75" fmla="*/ 303 h 474"/>
                  <a:gd name="T76" fmla="*/ 85 w 284"/>
                  <a:gd name="T77" fmla="*/ 332 h 474"/>
                  <a:gd name="T78" fmla="*/ 227 w 284"/>
                  <a:gd name="T79" fmla="*/ 218 h 474"/>
                  <a:gd name="T80" fmla="*/ 255 w 284"/>
                  <a:gd name="T81" fmla="*/ 247 h 474"/>
                  <a:gd name="T82" fmla="*/ 227 w 284"/>
                  <a:gd name="T83" fmla="*/ 218 h 474"/>
                  <a:gd name="T84" fmla="*/ 227 w 284"/>
                  <a:gd name="T85" fmla="*/ 190 h 474"/>
                  <a:gd name="T86" fmla="*/ 198 w 284"/>
                  <a:gd name="T87" fmla="*/ 218 h 474"/>
                  <a:gd name="T88" fmla="*/ 170 w 284"/>
                  <a:gd name="T89" fmla="*/ 161 h 474"/>
                  <a:gd name="T90" fmla="*/ 198 w 284"/>
                  <a:gd name="T91" fmla="*/ 190 h 474"/>
                  <a:gd name="T92" fmla="*/ 170 w 284"/>
                  <a:gd name="T93" fmla="*/ 161 h 474"/>
                  <a:gd name="T94" fmla="*/ 113 w 284"/>
                  <a:gd name="T95" fmla="*/ 133 h 474"/>
                  <a:gd name="T96" fmla="*/ 142 w 284"/>
                  <a:gd name="T97" fmla="*/ 104 h 474"/>
                  <a:gd name="T98" fmla="*/ 170 w 284"/>
                  <a:gd name="T99" fmla="*/ 133 h 474"/>
                  <a:gd name="T100" fmla="*/ 142 w 284"/>
                  <a:gd name="T101" fmla="*/ 16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474">
                    <a:moveTo>
                      <a:pt x="198" y="303"/>
                    </a:moveTo>
                    <a:lnTo>
                      <a:pt x="198" y="332"/>
                    </a:lnTo>
                    <a:lnTo>
                      <a:pt x="170" y="332"/>
                    </a:lnTo>
                    <a:lnTo>
                      <a:pt x="170" y="303"/>
                    </a:lnTo>
                    <a:lnTo>
                      <a:pt x="170" y="275"/>
                    </a:lnTo>
                    <a:lnTo>
                      <a:pt x="198" y="275"/>
                    </a:lnTo>
                    <a:lnTo>
                      <a:pt x="255" y="275"/>
                    </a:lnTo>
                    <a:lnTo>
                      <a:pt x="255" y="247"/>
                    </a:lnTo>
                    <a:lnTo>
                      <a:pt x="284" y="247"/>
                    </a:lnTo>
                    <a:lnTo>
                      <a:pt x="284" y="275"/>
                    </a:lnTo>
                    <a:lnTo>
                      <a:pt x="284" y="303"/>
                    </a:lnTo>
                    <a:lnTo>
                      <a:pt x="198" y="303"/>
                    </a:lnTo>
                    <a:close/>
                    <a:moveTo>
                      <a:pt x="227" y="360"/>
                    </a:moveTo>
                    <a:lnTo>
                      <a:pt x="227" y="389"/>
                    </a:lnTo>
                    <a:lnTo>
                      <a:pt x="198" y="389"/>
                    </a:lnTo>
                    <a:lnTo>
                      <a:pt x="198" y="360"/>
                    </a:lnTo>
                    <a:lnTo>
                      <a:pt x="198" y="332"/>
                    </a:lnTo>
                    <a:lnTo>
                      <a:pt x="227" y="332"/>
                    </a:lnTo>
                    <a:lnTo>
                      <a:pt x="227" y="360"/>
                    </a:lnTo>
                    <a:close/>
                    <a:moveTo>
                      <a:pt x="255" y="417"/>
                    </a:moveTo>
                    <a:lnTo>
                      <a:pt x="255" y="446"/>
                    </a:lnTo>
                    <a:lnTo>
                      <a:pt x="227" y="446"/>
                    </a:lnTo>
                    <a:lnTo>
                      <a:pt x="227" y="417"/>
                    </a:lnTo>
                    <a:lnTo>
                      <a:pt x="227" y="389"/>
                    </a:lnTo>
                    <a:lnTo>
                      <a:pt x="255" y="389"/>
                    </a:lnTo>
                    <a:lnTo>
                      <a:pt x="255" y="417"/>
                    </a:lnTo>
                    <a:close/>
                    <a:moveTo>
                      <a:pt x="198" y="474"/>
                    </a:moveTo>
                    <a:lnTo>
                      <a:pt x="170" y="474"/>
                    </a:lnTo>
                    <a:lnTo>
                      <a:pt x="170" y="446"/>
                    </a:lnTo>
                    <a:lnTo>
                      <a:pt x="198" y="446"/>
                    </a:lnTo>
                    <a:lnTo>
                      <a:pt x="227" y="446"/>
                    </a:lnTo>
                    <a:lnTo>
                      <a:pt x="227" y="474"/>
                    </a:lnTo>
                    <a:lnTo>
                      <a:pt x="198" y="474"/>
                    </a:lnTo>
                    <a:close/>
                    <a:moveTo>
                      <a:pt x="142" y="417"/>
                    </a:moveTo>
                    <a:lnTo>
                      <a:pt x="142" y="389"/>
                    </a:lnTo>
                    <a:lnTo>
                      <a:pt x="170" y="389"/>
                    </a:lnTo>
                    <a:lnTo>
                      <a:pt x="170" y="417"/>
                    </a:lnTo>
                    <a:lnTo>
                      <a:pt x="170" y="446"/>
                    </a:lnTo>
                    <a:lnTo>
                      <a:pt x="142" y="446"/>
                    </a:lnTo>
                    <a:lnTo>
                      <a:pt x="142" y="417"/>
                    </a:lnTo>
                    <a:close/>
                    <a:moveTo>
                      <a:pt x="113" y="360"/>
                    </a:moveTo>
                    <a:lnTo>
                      <a:pt x="113" y="332"/>
                    </a:lnTo>
                    <a:lnTo>
                      <a:pt x="142" y="332"/>
                    </a:lnTo>
                    <a:lnTo>
                      <a:pt x="142" y="360"/>
                    </a:lnTo>
                    <a:lnTo>
                      <a:pt x="142" y="389"/>
                    </a:lnTo>
                    <a:lnTo>
                      <a:pt x="113" y="389"/>
                    </a:lnTo>
                    <a:lnTo>
                      <a:pt x="113" y="360"/>
                    </a:lnTo>
                    <a:close/>
                    <a:moveTo>
                      <a:pt x="56" y="360"/>
                    </a:moveTo>
                    <a:lnTo>
                      <a:pt x="56" y="389"/>
                    </a:lnTo>
                    <a:lnTo>
                      <a:pt x="28" y="389"/>
                    </a:lnTo>
                    <a:lnTo>
                      <a:pt x="28" y="417"/>
                    </a:lnTo>
                    <a:lnTo>
                      <a:pt x="0" y="41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17"/>
                    </a:lnTo>
                    <a:lnTo>
                      <a:pt x="56" y="17"/>
                    </a:lnTo>
                    <a:lnTo>
                      <a:pt x="56" y="45"/>
                    </a:lnTo>
                    <a:lnTo>
                      <a:pt x="28" y="45"/>
                    </a:lnTo>
                    <a:lnTo>
                      <a:pt x="28" y="360"/>
                    </a:lnTo>
                    <a:lnTo>
                      <a:pt x="56" y="360"/>
                    </a:lnTo>
                    <a:lnTo>
                      <a:pt x="56" y="332"/>
                    </a:lnTo>
                    <a:lnTo>
                      <a:pt x="85" y="332"/>
                    </a:lnTo>
                    <a:lnTo>
                      <a:pt x="85" y="360"/>
                    </a:lnTo>
                    <a:lnTo>
                      <a:pt x="56" y="360"/>
                    </a:lnTo>
                    <a:close/>
                    <a:moveTo>
                      <a:pt x="85" y="74"/>
                    </a:moveTo>
                    <a:lnTo>
                      <a:pt x="56" y="74"/>
                    </a:lnTo>
                    <a:lnTo>
                      <a:pt x="56" y="45"/>
                    </a:lnTo>
                    <a:lnTo>
                      <a:pt x="85" y="45"/>
                    </a:lnTo>
                    <a:lnTo>
                      <a:pt x="85" y="74"/>
                    </a:lnTo>
                    <a:close/>
                    <a:moveTo>
                      <a:pt x="113" y="102"/>
                    </a:moveTo>
                    <a:lnTo>
                      <a:pt x="85" y="102"/>
                    </a:lnTo>
                    <a:lnTo>
                      <a:pt x="85" y="74"/>
                    </a:lnTo>
                    <a:lnTo>
                      <a:pt x="113" y="74"/>
                    </a:lnTo>
                    <a:lnTo>
                      <a:pt x="113" y="102"/>
                    </a:lnTo>
                    <a:close/>
                    <a:moveTo>
                      <a:pt x="85" y="303"/>
                    </a:moveTo>
                    <a:lnTo>
                      <a:pt x="113" y="303"/>
                    </a:lnTo>
                    <a:lnTo>
                      <a:pt x="113" y="332"/>
                    </a:lnTo>
                    <a:lnTo>
                      <a:pt x="85" y="332"/>
                    </a:lnTo>
                    <a:lnTo>
                      <a:pt x="85" y="303"/>
                    </a:lnTo>
                    <a:close/>
                    <a:moveTo>
                      <a:pt x="227" y="218"/>
                    </a:moveTo>
                    <a:lnTo>
                      <a:pt x="255" y="218"/>
                    </a:lnTo>
                    <a:lnTo>
                      <a:pt x="255" y="247"/>
                    </a:lnTo>
                    <a:lnTo>
                      <a:pt x="227" y="247"/>
                    </a:lnTo>
                    <a:lnTo>
                      <a:pt x="227" y="218"/>
                    </a:lnTo>
                    <a:close/>
                    <a:moveTo>
                      <a:pt x="198" y="190"/>
                    </a:moveTo>
                    <a:lnTo>
                      <a:pt x="227" y="190"/>
                    </a:lnTo>
                    <a:lnTo>
                      <a:pt x="227" y="218"/>
                    </a:lnTo>
                    <a:lnTo>
                      <a:pt x="198" y="218"/>
                    </a:lnTo>
                    <a:lnTo>
                      <a:pt x="198" y="190"/>
                    </a:lnTo>
                    <a:close/>
                    <a:moveTo>
                      <a:pt x="170" y="161"/>
                    </a:moveTo>
                    <a:lnTo>
                      <a:pt x="198" y="161"/>
                    </a:lnTo>
                    <a:lnTo>
                      <a:pt x="198" y="190"/>
                    </a:lnTo>
                    <a:lnTo>
                      <a:pt x="170" y="190"/>
                    </a:lnTo>
                    <a:lnTo>
                      <a:pt x="170" y="161"/>
                    </a:lnTo>
                    <a:close/>
                    <a:moveTo>
                      <a:pt x="142" y="133"/>
                    </a:moveTo>
                    <a:lnTo>
                      <a:pt x="113" y="133"/>
                    </a:lnTo>
                    <a:lnTo>
                      <a:pt x="113" y="104"/>
                    </a:lnTo>
                    <a:lnTo>
                      <a:pt x="142" y="104"/>
                    </a:lnTo>
                    <a:lnTo>
                      <a:pt x="142" y="133"/>
                    </a:lnTo>
                    <a:lnTo>
                      <a:pt x="170" y="133"/>
                    </a:lnTo>
                    <a:lnTo>
                      <a:pt x="170" y="161"/>
                    </a:lnTo>
                    <a:lnTo>
                      <a:pt x="142" y="161"/>
                    </a:lnTo>
                    <a:lnTo>
                      <a:pt x="142" y="13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88"/>
              <p:cNvSpPr>
                <a:spLocks noEditPoints="1"/>
              </p:cNvSpPr>
              <p:nvPr userDrawn="1"/>
            </p:nvSpPr>
            <p:spPr bwMode="auto">
              <a:xfrm rot="18080229">
                <a:off x="4663254" y="-819"/>
                <a:ext cx="593375" cy="567235"/>
              </a:xfrm>
              <a:custGeom>
                <a:avLst/>
                <a:gdLst>
                  <a:gd name="T0" fmla="*/ 348 w 454"/>
                  <a:gd name="T1" fmla="*/ 280 h 434"/>
                  <a:gd name="T2" fmla="*/ 369 w 454"/>
                  <a:gd name="T3" fmla="*/ 434 h 434"/>
                  <a:gd name="T4" fmla="*/ 227 w 454"/>
                  <a:gd name="T5" fmla="*/ 367 h 434"/>
                  <a:gd name="T6" fmla="*/ 85 w 454"/>
                  <a:gd name="T7" fmla="*/ 434 h 434"/>
                  <a:gd name="T8" fmla="*/ 106 w 454"/>
                  <a:gd name="T9" fmla="*/ 280 h 434"/>
                  <a:gd name="T10" fmla="*/ 0 w 454"/>
                  <a:gd name="T11" fmla="*/ 166 h 434"/>
                  <a:gd name="T12" fmla="*/ 151 w 454"/>
                  <a:gd name="T13" fmla="*/ 135 h 434"/>
                  <a:gd name="T14" fmla="*/ 227 w 454"/>
                  <a:gd name="T15" fmla="*/ 0 h 434"/>
                  <a:gd name="T16" fmla="*/ 303 w 454"/>
                  <a:gd name="T17" fmla="*/ 135 h 434"/>
                  <a:gd name="T18" fmla="*/ 454 w 454"/>
                  <a:gd name="T19" fmla="*/ 166 h 434"/>
                  <a:gd name="T20" fmla="*/ 348 w 454"/>
                  <a:gd name="T21" fmla="*/ 280 h 434"/>
                  <a:gd name="T22" fmla="*/ 272 w 454"/>
                  <a:gd name="T23" fmla="*/ 168 h 434"/>
                  <a:gd name="T24" fmla="*/ 227 w 454"/>
                  <a:gd name="T25" fmla="*/ 88 h 434"/>
                  <a:gd name="T26" fmla="*/ 182 w 454"/>
                  <a:gd name="T27" fmla="*/ 168 h 434"/>
                  <a:gd name="T28" fmla="*/ 92 w 454"/>
                  <a:gd name="T29" fmla="*/ 187 h 434"/>
                  <a:gd name="T30" fmla="*/ 154 w 454"/>
                  <a:gd name="T31" fmla="*/ 253 h 434"/>
                  <a:gd name="T32" fmla="*/ 144 w 454"/>
                  <a:gd name="T33" fmla="*/ 346 h 434"/>
                  <a:gd name="T34" fmla="*/ 227 w 454"/>
                  <a:gd name="T35" fmla="*/ 306 h 434"/>
                  <a:gd name="T36" fmla="*/ 310 w 454"/>
                  <a:gd name="T37" fmla="*/ 346 h 434"/>
                  <a:gd name="T38" fmla="*/ 298 w 454"/>
                  <a:gd name="T39" fmla="*/ 253 h 434"/>
                  <a:gd name="T40" fmla="*/ 362 w 454"/>
                  <a:gd name="T41" fmla="*/ 187 h 434"/>
                  <a:gd name="T42" fmla="*/ 272 w 454"/>
                  <a:gd name="T43" fmla="*/ 16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4" h="434">
                    <a:moveTo>
                      <a:pt x="348" y="280"/>
                    </a:moveTo>
                    <a:lnTo>
                      <a:pt x="369" y="434"/>
                    </a:lnTo>
                    <a:lnTo>
                      <a:pt x="227" y="367"/>
                    </a:lnTo>
                    <a:lnTo>
                      <a:pt x="85" y="434"/>
                    </a:lnTo>
                    <a:lnTo>
                      <a:pt x="106" y="280"/>
                    </a:lnTo>
                    <a:lnTo>
                      <a:pt x="0" y="166"/>
                    </a:lnTo>
                    <a:lnTo>
                      <a:pt x="151" y="135"/>
                    </a:lnTo>
                    <a:lnTo>
                      <a:pt x="227" y="0"/>
                    </a:lnTo>
                    <a:lnTo>
                      <a:pt x="303" y="135"/>
                    </a:lnTo>
                    <a:lnTo>
                      <a:pt x="454" y="166"/>
                    </a:lnTo>
                    <a:lnTo>
                      <a:pt x="348" y="280"/>
                    </a:lnTo>
                    <a:close/>
                    <a:moveTo>
                      <a:pt x="272" y="168"/>
                    </a:moveTo>
                    <a:lnTo>
                      <a:pt x="227" y="88"/>
                    </a:lnTo>
                    <a:lnTo>
                      <a:pt x="182" y="168"/>
                    </a:lnTo>
                    <a:lnTo>
                      <a:pt x="92" y="187"/>
                    </a:lnTo>
                    <a:lnTo>
                      <a:pt x="154" y="253"/>
                    </a:lnTo>
                    <a:lnTo>
                      <a:pt x="144" y="346"/>
                    </a:lnTo>
                    <a:lnTo>
                      <a:pt x="227" y="306"/>
                    </a:lnTo>
                    <a:lnTo>
                      <a:pt x="310" y="346"/>
                    </a:lnTo>
                    <a:lnTo>
                      <a:pt x="298" y="253"/>
                    </a:lnTo>
                    <a:lnTo>
                      <a:pt x="362" y="187"/>
                    </a:lnTo>
                    <a:lnTo>
                      <a:pt x="272" y="1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31" name="Group 4"/>
              <p:cNvGrpSpPr>
                <a:grpSpLocks noChangeAspect="1"/>
              </p:cNvGrpSpPr>
              <p:nvPr userDrawn="1"/>
            </p:nvGrpSpPr>
            <p:grpSpPr bwMode="auto">
              <a:xfrm rot="20193509">
                <a:off x="7265030" y="2023323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82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3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2" name="Group 4"/>
              <p:cNvGrpSpPr>
                <a:grpSpLocks noChangeAspect="1"/>
              </p:cNvGrpSpPr>
              <p:nvPr userDrawn="1"/>
            </p:nvGrpSpPr>
            <p:grpSpPr bwMode="auto">
              <a:xfrm rot="2112827">
                <a:off x="286631" y="4031030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80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1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3" name="组合 132"/>
              <p:cNvGrpSpPr/>
              <p:nvPr userDrawn="1"/>
            </p:nvGrpSpPr>
            <p:grpSpPr>
              <a:xfrm rot="1865034">
                <a:off x="3108339" y="2625332"/>
                <a:ext cx="430997" cy="1230792"/>
                <a:chOff x="9469654" y="2159644"/>
                <a:chExt cx="752475" cy="2148831"/>
              </a:xfrm>
              <a:grpFill/>
            </p:grpSpPr>
            <p:sp>
              <p:nvSpPr>
                <p:cNvPr id="177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4" name="组合 133"/>
              <p:cNvGrpSpPr/>
              <p:nvPr userDrawn="1"/>
            </p:nvGrpSpPr>
            <p:grpSpPr>
              <a:xfrm rot="14625855">
                <a:off x="6789778" y="3980181"/>
                <a:ext cx="428290" cy="1223063"/>
                <a:chOff x="9469654" y="2159644"/>
                <a:chExt cx="752475" cy="2148831"/>
              </a:xfrm>
              <a:grpFill/>
            </p:grpSpPr>
            <p:sp>
              <p:nvSpPr>
                <p:cNvPr id="174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任意多边形 175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5" name="Group 35"/>
              <p:cNvGrpSpPr>
                <a:grpSpLocks noChangeAspect="1"/>
              </p:cNvGrpSpPr>
              <p:nvPr userDrawn="1"/>
            </p:nvGrpSpPr>
            <p:grpSpPr bwMode="auto">
              <a:xfrm rot="19202932">
                <a:off x="2009496" y="4100910"/>
                <a:ext cx="1185863" cy="1506539"/>
                <a:chOff x="2503" y="1682"/>
                <a:chExt cx="747" cy="949"/>
              </a:xfrm>
              <a:grpFill/>
            </p:grpSpPr>
            <p:sp>
              <p:nvSpPr>
                <p:cNvPr id="171" name="Oval 36"/>
                <p:cNvSpPr>
                  <a:spLocks noChangeArrowheads="1"/>
                </p:cNvSpPr>
                <p:nvPr userDrawn="1"/>
              </p:nvSpPr>
              <p:spPr bwMode="auto">
                <a:xfrm>
                  <a:off x="2594" y="2474"/>
                  <a:ext cx="140" cy="14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Freeform 37"/>
                <p:cNvSpPr/>
                <p:nvPr userDrawn="1"/>
              </p:nvSpPr>
              <p:spPr bwMode="auto">
                <a:xfrm>
                  <a:off x="2758" y="2262"/>
                  <a:ext cx="379" cy="369"/>
                </a:xfrm>
                <a:custGeom>
                  <a:avLst/>
                  <a:gdLst>
                    <a:gd name="T0" fmla="*/ 46 w 159"/>
                    <a:gd name="T1" fmla="*/ 152 h 155"/>
                    <a:gd name="T2" fmla="*/ 2 w 159"/>
                    <a:gd name="T3" fmla="*/ 107 h 155"/>
                    <a:gd name="T4" fmla="*/ 8 w 159"/>
                    <a:gd name="T5" fmla="*/ 30 h 155"/>
                    <a:gd name="T6" fmla="*/ 30 w 159"/>
                    <a:gd name="T7" fmla="*/ 30 h 155"/>
                    <a:gd name="T8" fmla="*/ 34 w 159"/>
                    <a:gd name="T9" fmla="*/ 89 h 155"/>
                    <a:gd name="T10" fmla="*/ 91 w 159"/>
                    <a:gd name="T11" fmla="*/ 89 h 155"/>
                    <a:gd name="T12" fmla="*/ 83 w 159"/>
                    <a:gd name="T13" fmla="*/ 61 h 155"/>
                    <a:gd name="T14" fmla="*/ 97 w 159"/>
                    <a:gd name="T15" fmla="*/ 26 h 155"/>
                    <a:gd name="T16" fmla="*/ 147 w 159"/>
                    <a:gd name="T17" fmla="*/ 0 h 155"/>
                    <a:gd name="T18" fmla="*/ 159 w 159"/>
                    <a:gd name="T19" fmla="*/ 18 h 155"/>
                    <a:gd name="T20" fmla="*/ 124 w 159"/>
                    <a:gd name="T21" fmla="*/ 53 h 155"/>
                    <a:gd name="T22" fmla="*/ 137 w 159"/>
                    <a:gd name="T23" fmla="*/ 79 h 155"/>
                    <a:gd name="T24" fmla="*/ 141 w 159"/>
                    <a:gd name="T25" fmla="*/ 122 h 155"/>
                    <a:gd name="T26" fmla="*/ 46 w 159"/>
                    <a:gd name="T27" fmla="*/ 152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9" h="155">
                      <a:moveTo>
                        <a:pt x="46" y="152"/>
                      </a:moveTo>
                      <a:cubicBezTo>
                        <a:pt x="22" y="151"/>
                        <a:pt x="0" y="145"/>
                        <a:pt x="2" y="107"/>
                      </a:cubicBezTo>
                      <a:cubicBezTo>
                        <a:pt x="4" y="72"/>
                        <a:pt x="8" y="30"/>
                        <a:pt x="8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91" y="89"/>
                        <a:pt x="91" y="89"/>
                        <a:pt x="91" y="89"/>
                      </a:cubicBezTo>
                      <a:cubicBezTo>
                        <a:pt x="83" y="61"/>
                        <a:pt x="83" y="61"/>
                        <a:pt x="83" y="61"/>
                      </a:cubicBezTo>
                      <a:cubicBezTo>
                        <a:pt x="83" y="61"/>
                        <a:pt x="74" y="39"/>
                        <a:pt x="97" y="26"/>
                      </a:cubicBezTo>
                      <a:cubicBezTo>
                        <a:pt x="121" y="13"/>
                        <a:pt x="147" y="0"/>
                        <a:pt x="147" y="0"/>
                      </a:cubicBezTo>
                      <a:cubicBezTo>
                        <a:pt x="159" y="18"/>
                        <a:pt x="159" y="18"/>
                        <a:pt x="159" y="18"/>
                      </a:cubicBezTo>
                      <a:cubicBezTo>
                        <a:pt x="124" y="53"/>
                        <a:pt x="124" y="53"/>
                        <a:pt x="124" y="53"/>
                      </a:cubicBezTo>
                      <a:cubicBezTo>
                        <a:pt x="124" y="53"/>
                        <a:pt x="131" y="65"/>
                        <a:pt x="137" y="79"/>
                      </a:cubicBezTo>
                      <a:cubicBezTo>
                        <a:pt x="143" y="91"/>
                        <a:pt x="147" y="104"/>
                        <a:pt x="141" y="122"/>
                      </a:cubicBezTo>
                      <a:cubicBezTo>
                        <a:pt x="130" y="155"/>
                        <a:pt x="76" y="153"/>
                        <a:pt x="46" y="1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3" name="Freeform 38"/>
                <p:cNvSpPr>
                  <a:spLocks noEditPoints="1"/>
                </p:cNvSpPr>
                <p:nvPr userDrawn="1"/>
              </p:nvSpPr>
              <p:spPr bwMode="auto">
                <a:xfrm>
                  <a:off x="2503" y="1682"/>
                  <a:ext cx="747" cy="578"/>
                </a:xfrm>
                <a:custGeom>
                  <a:avLst/>
                  <a:gdLst>
                    <a:gd name="T0" fmla="*/ 288 w 313"/>
                    <a:gd name="T1" fmla="*/ 109 h 243"/>
                    <a:gd name="T2" fmla="*/ 264 w 313"/>
                    <a:gd name="T3" fmla="*/ 120 h 243"/>
                    <a:gd name="T4" fmla="*/ 287 w 313"/>
                    <a:gd name="T5" fmla="*/ 47 h 243"/>
                    <a:gd name="T6" fmla="*/ 292 w 313"/>
                    <a:gd name="T7" fmla="*/ 34 h 243"/>
                    <a:gd name="T8" fmla="*/ 5 w 313"/>
                    <a:gd name="T9" fmla="*/ 34 h 243"/>
                    <a:gd name="T10" fmla="*/ 11 w 313"/>
                    <a:gd name="T11" fmla="*/ 46 h 243"/>
                    <a:gd name="T12" fmla="*/ 32 w 313"/>
                    <a:gd name="T13" fmla="*/ 64 h 243"/>
                    <a:gd name="T14" fmla="*/ 12 w 313"/>
                    <a:gd name="T15" fmla="*/ 78 h 243"/>
                    <a:gd name="T16" fmla="*/ 20 w 313"/>
                    <a:gd name="T17" fmla="*/ 164 h 243"/>
                    <a:gd name="T18" fmla="*/ 39 w 313"/>
                    <a:gd name="T19" fmla="*/ 195 h 243"/>
                    <a:gd name="T20" fmla="*/ 46 w 313"/>
                    <a:gd name="T21" fmla="*/ 165 h 243"/>
                    <a:gd name="T22" fmla="*/ 52 w 313"/>
                    <a:gd name="T23" fmla="*/ 195 h 243"/>
                    <a:gd name="T24" fmla="*/ 71 w 313"/>
                    <a:gd name="T25" fmla="*/ 151 h 243"/>
                    <a:gd name="T26" fmla="*/ 43 w 313"/>
                    <a:gd name="T27" fmla="*/ 78 h 243"/>
                    <a:gd name="T28" fmla="*/ 42 w 313"/>
                    <a:gd name="T29" fmla="*/ 67 h 243"/>
                    <a:gd name="T30" fmla="*/ 38 w 313"/>
                    <a:gd name="T31" fmla="*/ 37 h 243"/>
                    <a:gd name="T32" fmla="*/ 154 w 313"/>
                    <a:gd name="T33" fmla="*/ 19 h 243"/>
                    <a:gd name="T34" fmla="*/ 153 w 313"/>
                    <a:gd name="T35" fmla="*/ 170 h 243"/>
                    <a:gd name="T36" fmla="*/ 112 w 313"/>
                    <a:gd name="T37" fmla="*/ 238 h 243"/>
                    <a:gd name="T38" fmla="*/ 116 w 313"/>
                    <a:gd name="T39" fmla="*/ 217 h 243"/>
                    <a:gd name="T40" fmla="*/ 128 w 313"/>
                    <a:gd name="T41" fmla="*/ 216 h 243"/>
                    <a:gd name="T42" fmla="*/ 155 w 313"/>
                    <a:gd name="T43" fmla="*/ 243 h 243"/>
                    <a:gd name="T44" fmla="*/ 172 w 313"/>
                    <a:gd name="T45" fmla="*/ 243 h 243"/>
                    <a:gd name="T46" fmla="*/ 198 w 313"/>
                    <a:gd name="T47" fmla="*/ 216 h 243"/>
                    <a:gd name="T48" fmla="*/ 159 w 313"/>
                    <a:gd name="T49" fmla="*/ 170 h 243"/>
                    <a:gd name="T50" fmla="*/ 259 w 313"/>
                    <a:gd name="T51" fmla="*/ 36 h 243"/>
                    <a:gd name="T52" fmla="*/ 236 w 313"/>
                    <a:gd name="T53" fmla="*/ 120 h 243"/>
                    <a:gd name="T54" fmla="*/ 214 w 313"/>
                    <a:gd name="T55" fmla="*/ 174 h 243"/>
                    <a:gd name="T56" fmla="*/ 241 w 313"/>
                    <a:gd name="T57" fmla="*/ 164 h 243"/>
                    <a:gd name="T58" fmla="*/ 263 w 313"/>
                    <a:gd name="T59" fmla="*/ 159 h 243"/>
                    <a:gd name="T60" fmla="*/ 297 w 313"/>
                    <a:gd name="T61" fmla="*/ 174 h 243"/>
                    <a:gd name="T62" fmla="*/ 313 w 313"/>
                    <a:gd name="T63" fmla="*/ 129 h 243"/>
                    <a:gd name="T64" fmla="*/ 32 w 313"/>
                    <a:gd name="T65" fmla="*/ 70 h 243"/>
                    <a:gd name="T66" fmla="*/ 35 w 313"/>
                    <a:gd name="T67" fmla="*/ 73 h 243"/>
                    <a:gd name="T68" fmla="*/ 32 w 313"/>
                    <a:gd name="T69" fmla="*/ 75 h 243"/>
                    <a:gd name="T70" fmla="*/ 124 w 313"/>
                    <a:gd name="T71" fmla="*/ 194 h 243"/>
                    <a:gd name="T72" fmla="*/ 124 w 313"/>
                    <a:gd name="T73" fmla="*/ 190 h 243"/>
                    <a:gd name="T74" fmla="*/ 124 w 313"/>
                    <a:gd name="T75" fmla="*/ 194 h 243"/>
                    <a:gd name="T76" fmla="*/ 279 w 313"/>
                    <a:gd name="T77" fmla="*/ 126 h 243"/>
                    <a:gd name="T78" fmla="*/ 284 w 313"/>
                    <a:gd name="T79" fmla="*/ 126 h 243"/>
                    <a:gd name="T80" fmla="*/ 296 w 313"/>
                    <a:gd name="T81" fmla="*/ 129 h 243"/>
                    <a:gd name="T82" fmla="*/ 296 w 313"/>
                    <a:gd name="T83" fmla="*/ 124 h 243"/>
                    <a:gd name="T84" fmla="*/ 296 w 313"/>
                    <a:gd name="T85" fmla="*/ 129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13" h="243">
                      <a:moveTo>
                        <a:pt x="313" y="129"/>
                      </a:moveTo>
                      <a:cubicBezTo>
                        <a:pt x="313" y="114"/>
                        <a:pt x="300" y="109"/>
                        <a:pt x="288" y="109"/>
                      </a:cubicBezTo>
                      <a:cubicBezTo>
                        <a:pt x="269" y="109"/>
                        <a:pt x="264" y="120"/>
                        <a:pt x="264" y="120"/>
                      </a:cubicBezTo>
                      <a:cubicBezTo>
                        <a:pt x="264" y="120"/>
                        <a:pt x="264" y="120"/>
                        <a:pt x="264" y="120"/>
                      </a:cubicBezTo>
                      <a:cubicBezTo>
                        <a:pt x="264" y="38"/>
                        <a:pt x="264" y="38"/>
                        <a:pt x="264" y="38"/>
                      </a:cubicBezTo>
                      <a:cubicBezTo>
                        <a:pt x="272" y="40"/>
                        <a:pt x="279" y="43"/>
                        <a:pt x="287" y="47"/>
                      </a:cubicBezTo>
                      <a:cubicBezTo>
                        <a:pt x="291" y="48"/>
                        <a:pt x="295" y="46"/>
                        <a:pt x="296" y="43"/>
                      </a:cubicBezTo>
                      <a:cubicBezTo>
                        <a:pt x="298" y="39"/>
                        <a:pt x="296" y="35"/>
                        <a:pt x="292" y="34"/>
                      </a:cubicBezTo>
                      <a:cubicBezTo>
                        <a:pt x="214" y="0"/>
                        <a:pt x="140" y="2"/>
                        <a:pt x="92" y="10"/>
                      </a:cubicBezTo>
                      <a:cubicBezTo>
                        <a:pt x="40" y="18"/>
                        <a:pt x="7" y="33"/>
                        <a:pt x="5" y="34"/>
                      </a:cubicBezTo>
                      <a:cubicBezTo>
                        <a:pt x="2" y="36"/>
                        <a:pt x="0" y="40"/>
                        <a:pt x="2" y="43"/>
                      </a:cubicBezTo>
                      <a:cubicBezTo>
                        <a:pt x="4" y="47"/>
                        <a:pt x="8" y="48"/>
                        <a:pt x="11" y="46"/>
                      </a:cubicBezTo>
                      <a:cubicBezTo>
                        <a:pt x="11" y="46"/>
                        <a:pt x="19" y="43"/>
                        <a:pt x="32" y="38"/>
                      </a:cubicBezTo>
                      <a:cubicBezTo>
                        <a:pt x="32" y="64"/>
                        <a:pt x="32" y="64"/>
                        <a:pt x="32" y="64"/>
                      </a:cubicBezTo>
                      <a:cubicBezTo>
                        <a:pt x="27" y="65"/>
                        <a:pt x="26" y="69"/>
                        <a:pt x="22" y="70"/>
                      </a:cubicBezTo>
                      <a:cubicBezTo>
                        <a:pt x="18" y="72"/>
                        <a:pt x="12" y="73"/>
                        <a:pt x="12" y="78"/>
                      </a:cubicBezTo>
                      <a:cubicBezTo>
                        <a:pt x="13" y="85"/>
                        <a:pt x="20" y="85"/>
                        <a:pt x="26" y="85"/>
                      </a:cubicBezTo>
                      <a:cubicBezTo>
                        <a:pt x="26" y="85"/>
                        <a:pt x="25" y="124"/>
                        <a:pt x="20" y="164"/>
                      </a:cubicBezTo>
                      <a:cubicBezTo>
                        <a:pt x="15" y="195"/>
                        <a:pt x="15" y="195"/>
                        <a:pt x="15" y="195"/>
                      </a:cubicBezTo>
                      <a:cubicBezTo>
                        <a:pt x="39" y="195"/>
                        <a:pt x="39" y="195"/>
                        <a:pt x="39" y="195"/>
                      </a:cubicBezTo>
                      <a:cubicBezTo>
                        <a:pt x="39" y="176"/>
                        <a:pt x="39" y="176"/>
                        <a:pt x="39" y="176"/>
                      </a:cubicBezTo>
                      <a:cubicBezTo>
                        <a:pt x="39" y="176"/>
                        <a:pt x="38" y="165"/>
                        <a:pt x="46" y="165"/>
                      </a:cubicBezTo>
                      <a:cubicBezTo>
                        <a:pt x="52" y="165"/>
                        <a:pt x="52" y="173"/>
                        <a:pt x="52" y="177"/>
                      </a:cubicBezTo>
                      <a:cubicBezTo>
                        <a:pt x="52" y="195"/>
                        <a:pt x="52" y="195"/>
                        <a:pt x="52" y="195"/>
                      </a:cubicBezTo>
                      <a:cubicBezTo>
                        <a:pt x="79" y="195"/>
                        <a:pt x="79" y="195"/>
                        <a:pt x="79" y="195"/>
                      </a:cubicBezTo>
                      <a:cubicBezTo>
                        <a:pt x="79" y="195"/>
                        <a:pt x="81" y="167"/>
                        <a:pt x="71" y="151"/>
                      </a:cubicBezTo>
                      <a:cubicBezTo>
                        <a:pt x="61" y="133"/>
                        <a:pt x="44" y="125"/>
                        <a:pt x="43" y="104"/>
                      </a:cubicBezTo>
                      <a:cubicBezTo>
                        <a:pt x="43" y="78"/>
                        <a:pt x="43" y="78"/>
                        <a:pt x="43" y="78"/>
                      </a:cubicBezTo>
                      <a:cubicBezTo>
                        <a:pt x="43" y="78"/>
                        <a:pt x="52" y="80"/>
                        <a:pt x="55" y="70"/>
                      </a:cubicBezTo>
                      <a:cubicBezTo>
                        <a:pt x="55" y="70"/>
                        <a:pt x="49" y="63"/>
                        <a:pt x="42" y="67"/>
                      </a:cubicBezTo>
                      <a:cubicBezTo>
                        <a:pt x="42" y="67"/>
                        <a:pt x="40" y="65"/>
                        <a:pt x="38" y="64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52" y="32"/>
                        <a:pt x="71" y="27"/>
                        <a:pt x="95" y="23"/>
                      </a:cubicBezTo>
                      <a:cubicBezTo>
                        <a:pt x="112" y="21"/>
                        <a:pt x="132" y="19"/>
                        <a:pt x="154" y="19"/>
                      </a:cubicBezTo>
                      <a:cubicBezTo>
                        <a:pt x="154" y="170"/>
                        <a:pt x="154" y="170"/>
                        <a:pt x="154" y="170"/>
                      </a:cubicBezTo>
                      <a:cubicBezTo>
                        <a:pt x="153" y="170"/>
                        <a:pt x="153" y="170"/>
                        <a:pt x="153" y="170"/>
                      </a:cubicBezTo>
                      <a:cubicBezTo>
                        <a:pt x="125" y="170"/>
                        <a:pt x="114" y="186"/>
                        <a:pt x="114" y="186"/>
                      </a:cubicBezTo>
                      <a:cubicBezTo>
                        <a:pt x="93" y="212"/>
                        <a:pt x="112" y="238"/>
                        <a:pt x="112" y="238"/>
                      </a:cubicBezTo>
                      <a:cubicBezTo>
                        <a:pt x="119" y="235"/>
                        <a:pt x="119" y="235"/>
                        <a:pt x="119" y="235"/>
                      </a:cubicBezTo>
                      <a:cubicBezTo>
                        <a:pt x="119" y="235"/>
                        <a:pt x="114" y="226"/>
                        <a:pt x="116" y="217"/>
                      </a:cubicBezTo>
                      <a:cubicBezTo>
                        <a:pt x="117" y="206"/>
                        <a:pt x="123" y="207"/>
                        <a:pt x="123" y="207"/>
                      </a:cubicBezTo>
                      <a:cubicBezTo>
                        <a:pt x="129" y="206"/>
                        <a:pt x="128" y="216"/>
                        <a:pt x="128" y="216"/>
                      </a:cubicBezTo>
                      <a:cubicBezTo>
                        <a:pt x="128" y="243"/>
                        <a:pt x="128" y="243"/>
                        <a:pt x="128" y="243"/>
                      </a:cubicBezTo>
                      <a:cubicBezTo>
                        <a:pt x="155" y="243"/>
                        <a:pt x="155" y="243"/>
                        <a:pt x="155" y="243"/>
                      </a:cubicBezTo>
                      <a:cubicBezTo>
                        <a:pt x="155" y="243"/>
                        <a:pt x="154" y="231"/>
                        <a:pt x="163" y="231"/>
                      </a:cubicBezTo>
                      <a:cubicBezTo>
                        <a:pt x="163" y="231"/>
                        <a:pt x="172" y="229"/>
                        <a:pt x="172" y="243"/>
                      </a:cubicBezTo>
                      <a:cubicBezTo>
                        <a:pt x="198" y="242"/>
                        <a:pt x="198" y="242"/>
                        <a:pt x="198" y="242"/>
                      </a:cubicBezTo>
                      <a:cubicBezTo>
                        <a:pt x="198" y="242"/>
                        <a:pt x="198" y="224"/>
                        <a:pt x="198" y="216"/>
                      </a:cubicBezTo>
                      <a:cubicBezTo>
                        <a:pt x="198" y="206"/>
                        <a:pt x="196" y="198"/>
                        <a:pt x="196" y="198"/>
                      </a:cubicBezTo>
                      <a:cubicBezTo>
                        <a:pt x="190" y="177"/>
                        <a:pt x="170" y="172"/>
                        <a:pt x="159" y="170"/>
                      </a:cubicBezTo>
                      <a:cubicBezTo>
                        <a:pt x="159" y="19"/>
                        <a:pt x="159" y="19"/>
                        <a:pt x="159" y="19"/>
                      </a:cubicBezTo>
                      <a:cubicBezTo>
                        <a:pt x="189" y="20"/>
                        <a:pt x="223" y="24"/>
                        <a:pt x="259" y="36"/>
                      </a:cubicBezTo>
                      <a:cubicBezTo>
                        <a:pt x="259" y="120"/>
                        <a:pt x="259" y="120"/>
                        <a:pt x="259" y="120"/>
                      </a:cubicBezTo>
                      <a:cubicBezTo>
                        <a:pt x="236" y="120"/>
                        <a:pt x="236" y="120"/>
                        <a:pt x="236" y="120"/>
                      </a:cubicBezTo>
                      <a:cubicBezTo>
                        <a:pt x="236" y="120"/>
                        <a:pt x="214" y="120"/>
                        <a:pt x="214" y="145"/>
                      </a:cubicBezTo>
                      <a:cubicBezTo>
                        <a:pt x="214" y="174"/>
                        <a:pt x="214" y="174"/>
                        <a:pt x="214" y="174"/>
                      </a:cubicBezTo>
                      <a:cubicBezTo>
                        <a:pt x="244" y="174"/>
                        <a:pt x="244" y="174"/>
                        <a:pt x="244" y="174"/>
                      </a:cubicBezTo>
                      <a:cubicBezTo>
                        <a:pt x="244" y="174"/>
                        <a:pt x="241" y="169"/>
                        <a:pt x="241" y="164"/>
                      </a:cubicBezTo>
                      <a:cubicBezTo>
                        <a:pt x="241" y="161"/>
                        <a:pt x="242" y="159"/>
                        <a:pt x="246" y="159"/>
                      </a:cubicBezTo>
                      <a:cubicBezTo>
                        <a:pt x="263" y="159"/>
                        <a:pt x="263" y="159"/>
                        <a:pt x="263" y="159"/>
                      </a:cubicBezTo>
                      <a:cubicBezTo>
                        <a:pt x="263" y="174"/>
                        <a:pt x="263" y="174"/>
                        <a:pt x="263" y="174"/>
                      </a:cubicBezTo>
                      <a:cubicBezTo>
                        <a:pt x="297" y="174"/>
                        <a:pt x="297" y="174"/>
                        <a:pt x="297" y="174"/>
                      </a:cubicBezTo>
                      <a:cubicBezTo>
                        <a:pt x="297" y="174"/>
                        <a:pt x="289" y="163"/>
                        <a:pt x="289" y="151"/>
                      </a:cubicBezTo>
                      <a:cubicBezTo>
                        <a:pt x="299" y="151"/>
                        <a:pt x="313" y="147"/>
                        <a:pt x="313" y="129"/>
                      </a:cubicBezTo>
                      <a:close/>
                      <a:moveTo>
                        <a:pt x="30" y="73"/>
                      </a:moveTo>
                      <a:cubicBezTo>
                        <a:pt x="30" y="71"/>
                        <a:pt x="31" y="71"/>
                        <a:pt x="32" y="70"/>
                      </a:cubicBezTo>
                      <a:cubicBezTo>
                        <a:pt x="32" y="70"/>
                        <a:pt x="32" y="70"/>
                        <a:pt x="32" y="70"/>
                      </a:cubicBezTo>
                      <a:cubicBezTo>
                        <a:pt x="34" y="70"/>
                        <a:pt x="35" y="71"/>
                        <a:pt x="35" y="73"/>
                      </a:cubicBezTo>
                      <a:cubicBezTo>
                        <a:pt x="35" y="74"/>
                        <a:pt x="34" y="75"/>
                        <a:pt x="32" y="75"/>
                      </a:cubicBezTo>
                      <a:cubicBezTo>
                        <a:pt x="32" y="75"/>
                        <a:pt x="32" y="75"/>
                        <a:pt x="32" y="75"/>
                      </a:cubicBezTo>
                      <a:cubicBezTo>
                        <a:pt x="31" y="74"/>
                        <a:pt x="30" y="74"/>
                        <a:pt x="30" y="73"/>
                      </a:cubicBezTo>
                      <a:close/>
                      <a:moveTo>
                        <a:pt x="124" y="194"/>
                      </a:moveTo>
                      <a:cubicBezTo>
                        <a:pt x="123" y="194"/>
                        <a:pt x="122" y="193"/>
                        <a:pt x="122" y="192"/>
                      </a:cubicBezTo>
                      <a:cubicBezTo>
                        <a:pt x="122" y="191"/>
                        <a:pt x="123" y="190"/>
                        <a:pt x="124" y="190"/>
                      </a:cubicBezTo>
                      <a:cubicBezTo>
                        <a:pt x="126" y="190"/>
                        <a:pt x="127" y="191"/>
                        <a:pt x="127" y="192"/>
                      </a:cubicBezTo>
                      <a:cubicBezTo>
                        <a:pt x="127" y="193"/>
                        <a:pt x="126" y="194"/>
                        <a:pt x="124" y="194"/>
                      </a:cubicBezTo>
                      <a:close/>
                      <a:moveTo>
                        <a:pt x="281" y="129"/>
                      </a:moveTo>
                      <a:cubicBezTo>
                        <a:pt x="280" y="129"/>
                        <a:pt x="279" y="128"/>
                        <a:pt x="279" y="126"/>
                      </a:cubicBezTo>
                      <a:cubicBezTo>
                        <a:pt x="279" y="125"/>
                        <a:pt x="280" y="124"/>
                        <a:pt x="281" y="124"/>
                      </a:cubicBezTo>
                      <a:cubicBezTo>
                        <a:pt x="283" y="124"/>
                        <a:pt x="284" y="125"/>
                        <a:pt x="284" y="126"/>
                      </a:cubicBezTo>
                      <a:cubicBezTo>
                        <a:pt x="284" y="128"/>
                        <a:pt x="283" y="129"/>
                        <a:pt x="281" y="129"/>
                      </a:cubicBezTo>
                      <a:close/>
                      <a:moveTo>
                        <a:pt x="296" y="129"/>
                      </a:moveTo>
                      <a:cubicBezTo>
                        <a:pt x="295" y="129"/>
                        <a:pt x="294" y="128"/>
                        <a:pt x="294" y="126"/>
                      </a:cubicBezTo>
                      <a:cubicBezTo>
                        <a:pt x="294" y="125"/>
                        <a:pt x="295" y="124"/>
                        <a:pt x="296" y="124"/>
                      </a:cubicBezTo>
                      <a:cubicBezTo>
                        <a:pt x="297" y="124"/>
                        <a:pt x="298" y="125"/>
                        <a:pt x="298" y="126"/>
                      </a:cubicBezTo>
                      <a:cubicBezTo>
                        <a:pt x="298" y="128"/>
                        <a:pt x="297" y="129"/>
                        <a:pt x="296" y="1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6" name="组合 135"/>
              <p:cNvGrpSpPr/>
              <p:nvPr userDrawn="1"/>
            </p:nvGrpSpPr>
            <p:grpSpPr>
              <a:xfrm rot="670385">
                <a:off x="8002878" y="89411"/>
                <a:ext cx="282094" cy="805573"/>
                <a:chOff x="9469654" y="2159644"/>
                <a:chExt cx="752475" cy="2148831"/>
              </a:xfrm>
              <a:grpFill/>
            </p:grpSpPr>
            <p:sp>
              <p:nvSpPr>
                <p:cNvPr id="168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9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任意多边形 169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7" name="Group 4"/>
              <p:cNvGrpSpPr>
                <a:grpSpLocks noChangeAspect="1"/>
              </p:cNvGrpSpPr>
              <p:nvPr userDrawn="1"/>
            </p:nvGrpSpPr>
            <p:grpSpPr bwMode="auto">
              <a:xfrm rot="18344534">
                <a:off x="7382397" y="17217"/>
                <a:ext cx="352658" cy="659317"/>
                <a:chOff x="2490" y="1429"/>
                <a:chExt cx="782" cy="1462"/>
              </a:xfrm>
              <a:grpFill/>
            </p:grpSpPr>
            <p:sp>
              <p:nvSpPr>
                <p:cNvPr id="166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7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8" name="组合 137"/>
              <p:cNvGrpSpPr/>
              <p:nvPr userDrawn="1"/>
            </p:nvGrpSpPr>
            <p:grpSpPr>
              <a:xfrm rot="1588421">
                <a:off x="924635" y="2211773"/>
                <a:ext cx="1240336" cy="634329"/>
                <a:chOff x="10078074" y="1730681"/>
                <a:chExt cx="695325" cy="355600"/>
              </a:xfrm>
              <a:grpFill/>
            </p:grpSpPr>
            <p:sp>
              <p:nvSpPr>
                <p:cNvPr id="164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5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9" name="Group 57"/>
              <p:cNvGrpSpPr>
                <a:grpSpLocks noChangeAspect="1"/>
              </p:cNvGrpSpPr>
              <p:nvPr userDrawn="1"/>
            </p:nvGrpSpPr>
            <p:grpSpPr bwMode="auto">
              <a:xfrm>
                <a:off x="2969844" y="710009"/>
                <a:ext cx="674688" cy="869950"/>
                <a:chOff x="2671" y="1887"/>
                <a:chExt cx="425" cy="548"/>
              </a:xfrm>
              <a:grpFill/>
            </p:grpSpPr>
            <p:sp>
              <p:nvSpPr>
                <p:cNvPr id="159" name="Freeform 58"/>
                <p:cNvSpPr/>
                <p:nvPr userDrawn="1"/>
              </p:nvSpPr>
              <p:spPr bwMode="auto">
                <a:xfrm>
                  <a:off x="2796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0" name="Freeform 59"/>
                <p:cNvSpPr/>
                <p:nvPr userDrawn="1"/>
              </p:nvSpPr>
              <p:spPr bwMode="auto">
                <a:xfrm>
                  <a:off x="2964" y="2400"/>
                  <a:ext cx="2" cy="2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1" name="Freeform 60"/>
                <p:cNvSpPr>
                  <a:spLocks noEditPoints="1"/>
                </p:cNvSpPr>
                <p:nvPr userDrawn="1"/>
              </p:nvSpPr>
              <p:spPr bwMode="auto">
                <a:xfrm>
                  <a:off x="2671" y="1887"/>
                  <a:ext cx="425" cy="548"/>
                </a:xfrm>
                <a:custGeom>
                  <a:avLst/>
                  <a:gdLst>
                    <a:gd name="T0" fmla="*/ 155 w 177"/>
                    <a:gd name="T1" fmla="*/ 195 h 229"/>
                    <a:gd name="T2" fmla="*/ 174 w 177"/>
                    <a:gd name="T3" fmla="*/ 169 h 229"/>
                    <a:gd name="T4" fmla="*/ 173 w 177"/>
                    <a:gd name="T5" fmla="*/ 147 h 229"/>
                    <a:gd name="T6" fmla="*/ 160 w 177"/>
                    <a:gd name="T7" fmla="*/ 121 h 229"/>
                    <a:gd name="T8" fmla="*/ 147 w 177"/>
                    <a:gd name="T9" fmla="*/ 91 h 229"/>
                    <a:gd name="T10" fmla="*/ 22 w 177"/>
                    <a:gd name="T11" fmla="*/ 65 h 229"/>
                    <a:gd name="T12" fmla="*/ 12 w 177"/>
                    <a:gd name="T13" fmla="*/ 110 h 229"/>
                    <a:gd name="T14" fmla="*/ 16 w 177"/>
                    <a:gd name="T15" fmla="*/ 122 h 229"/>
                    <a:gd name="T16" fmla="*/ 0 w 177"/>
                    <a:gd name="T17" fmla="*/ 169 h 229"/>
                    <a:gd name="T18" fmla="*/ 15 w 177"/>
                    <a:gd name="T19" fmla="*/ 193 h 229"/>
                    <a:gd name="T20" fmla="*/ 20 w 177"/>
                    <a:gd name="T21" fmla="*/ 195 h 229"/>
                    <a:gd name="T22" fmla="*/ 52 w 177"/>
                    <a:gd name="T23" fmla="*/ 215 h 229"/>
                    <a:gd name="T24" fmla="*/ 55 w 177"/>
                    <a:gd name="T25" fmla="*/ 219 h 229"/>
                    <a:gd name="T26" fmla="*/ 87 w 177"/>
                    <a:gd name="T27" fmla="*/ 220 h 229"/>
                    <a:gd name="T28" fmla="*/ 120 w 177"/>
                    <a:gd name="T29" fmla="*/ 219 h 229"/>
                    <a:gd name="T30" fmla="*/ 123 w 177"/>
                    <a:gd name="T31" fmla="*/ 215 h 229"/>
                    <a:gd name="T32" fmla="*/ 148 w 177"/>
                    <a:gd name="T33" fmla="*/ 215 h 229"/>
                    <a:gd name="T34" fmla="*/ 168 w 177"/>
                    <a:gd name="T35" fmla="*/ 174 h 229"/>
                    <a:gd name="T36" fmla="*/ 158 w 177"/>
                    <a:gd name="T37" fmla="*/ 161 h 229"/>
                    <a:gd name="T38" fmla="*/ 167 w 177"/>
                    <a:gd name="T39" fmla="*/ 141 h 229"/>
                    <a:gd name="T40" fmla="*/ 151 w 177"/>
                    <a:gd name="T41" fmla="*/ 128 h 229"/>
                    <a:gd name="T42" fmla="*/ 155 w 177"/>
                    <a:gd name="T43" fmla="*/ 107 h 229"/>
                    <a:gd name="T44" fmla="*/ 140 w 177"/>
                    <a:gd name="T45" fmla="*/ 103 h 229"/>
                    <a:gd name="T46" fmla="*/ 87 w 177"/>
                    <a:gd name="T47" fmla="*/ 6 h 229"/>
                    <a:gd name="T48" fmla="*/ 29 w 177"/>
                    <a:gd name="T49" fmla="*/ 65 h 229"/>
                    <a:gd name="T50" fmla="*/ 31 w 177"/>
                    <a:gd name="T51" fmla="*/ 98 h 229"/>
                    <a:gd name="T52" fmla="*/ 21 w 177"/>
                    <a:gd name="T53" fmla="*/ 117 h 229"/>
                    <a:gd name="T54" fmla="*/ 9 w 177"/>
                    <a:gd name="T55" fmla="*/ 138 h 229"/>
                    <a:gd name="T56" fmla="*/ 18 w 177"/>
                    <a:gd name="T57" fmla="*/ 150 h 229"/>
                    <a:gd name="T58" fmla="*/ 17 w 177"/>
                    <a:gd name="T59" fmla="*/ 186 h 229"/>
                    <a:gd name="T60" fmla="*/ 7 w 177"/>
                    <a:gd name="T61" fmla="*/ 171 h 229"/>
                    <a:gd name="T62" fmla="*/ 17 w 177"/>
                    <a:gd name="T63" fmla="*/ 186 h 229"/>
                    <a:gd name="T64" fmla="*/ 27 w 177"/>
                    <a:gd name="T65" fmla="*/ 197 h 229"/>
                    <a:gd name="T66" fmla="*/ 36 w 177"/>
                    <a:gd name="T67" fmla="*/ 212 h 229"/>
                    <a:gd name="T68" fmla="*/ 61 w 177"/>
                    <a:gd name="T69" fmla="*/ 215 h 229"/>
                    <a:gd name="T70" fmla="*/ 84 w 177"/>
                    <a:gd name="T71" fmla="*/ 212 h 229"/>
                    <a:gd name="T72" fmla="*/ 106 w 177"/>
                    <a:gd name="T73" fmla="*/ 221 h 229"/>
                    <a:gd name="T74" fmla="*/ 91 w 177"/>
                    <a:gd name="T75" fmla="*/ 211 h 229"/>
                    <a:gd name="T76" fmla="*/ 114 w 177"/>
                    <a:gd name="T77" fmla="*/ 215 h 229"/>
                    <a:gd name="T78" fmla="*/ 25 w 177"/>
                    <a:gd name="T79" fmla="*/ 152 h 229"/>
                    <a:gd name="T80" fmla="*/ 40 w 177"/>
                    <a:gd name="T81" fmla="*/ 109 h 229"/>
                    <a:gd name="T82" fmla="*/ 150 w 177"/>
                    <a:gd name="T83" fmla="*/ 151 h 229"/>
                    <a:gd name="T84" fmla="*/ 144 w 177"/>
                    <a:gd name="T85" fmla="*/ 185 h 229"/>
                    <a:gd name="T86" fmla="*/ 139 w 177"/>
                    <a:gd name="T87" fmla="*/ 212 h 229"/>
                    <a:gd name="T88" fmla="*/ 146 w 177"/>
                    <a:gd name="T89" fmla="*/ 192 h 229"/>
                    <a:gd name="T90" fmla="*/ 147 w 177"/>
                    <a:gd name="T91" fmla="*/ 207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77" h="229">
                      <a:moveTo>
                        <a:pt x="152" y="210"/>
                      </a:moveTo>
                      <a:cubicBezTo>
                        <a:pt x="155" y="206"/>
                        <a:pt x="156" y="200"/>
                        <a:pt x="155" y="195"/>
                      </a:cubicBezTo>
                      <a:cubicBezTo>
                        <a:pt x="155" y="195"/>
                        <a:pt x="155" y="195"/>
                        <a:pt x="155" y="195"/>
                      </a:cubicBezTo>
                      <a:cubicBezTo>
                        <a:pt x="155" y="195"/>
                        <a:pt x="154" y="194"/>
                        <a:pt x="154" y="194"/>
                      </a:cubicBezTo>
                      <a:cubicBezTo>
                        <a:pt x="156" y="194"/>
                        <a:pt x="158" y="193"/>
                        <a:pt x="160" y="193"/>
                      </a:cubicBezTo>
                      <a:cubicBezTo>
                        <a:pt x="170" y="190"/>
                        <a:pt x="177" y="180"/>
                        <a:pt x="174" y="169"/>
                      </a:cubicBezTo>
                      <a:cubicBezTo>
                        <a:pt x="174" y="169"/>
                        <a:pt x="174" y="169"/>
                        <a:pt x="174" y="169"/>
                      </a:cubicBezTo>
                      <a:cubicBezTo>
                        <a:pt x="173" y="164"/>
                        <a:pt x="170" y="159"/>
                        <a:pt x="165" y="157"/>
                      </a:cubicBezTo>
                      <a:cubicBezTo>
                        <a:pt x="169" y="154"/>
                        <a:pt x="171" y="151"/>
                        <a:pt x="173" y="147"/>
                      </a:cubicBezTo>
                      <a:cubicBezTo>
                        <a:pt x="174" y="143"/>
                        <a:pt x="174" y="140"/>
                        <a:pt x="173" y="136"/>
                      </a:cubicBezTo>
                      <a:cubicBezTo>
                        <a:pt x="171" y="129"/>
                        <a:pt x="166" y="124"/>
                        <a:pt x="159" y="122"/>
                      </a:cubicBezTo>
                      <a:cubicBezTo>
                        <a:pt x="159" y="121"/>
                        <a:pt x="159" y="121"/>
                        <a:pt x="160" y="121"/>
                      </a:cubicBezTo>
                      <a:cubicBezTo>
                        <a:pt x="161" y="117"/>
                        <a:pt x="162" y="114"/>
                        <a:pt x="162" y="110"/>
                      </a:cubicBezTo>
                      <a:cubicBezTo>
                        <a:pt x="162" y="109"/>
                        <a:pt x="162" y="107"/>
                        <a:pt x="162" y="106"/>
                      </a:cubicBezTo>
                      <a:cubicBezTo>
                        <a:pt x="160" y="98"/>
                        <a:pt x="154" y="93"/>
                        <a:pt x="147" y="91"/>
                      </a:cubicBezTo>
                      <a:cubicBezTo>
                        <a:pt x="151" y="83"/>
                        <a:pt x="153" y="74"/>
                        <a:pt x="153" y="65"/>
                      </a:cubicBezTo>
                      <a:cubicBezTo>
                        <a:pt x="153" y="29"/>
                        <a:pt x="123" y="0"/>
                        <a:pt x="87" y="0"/>
                      </a:cubicBezTo>
                      <a:cubicBezTo>
                        <a:pt x="51" y="0"/>
                        <a:pt x="22" y="29"/>
                        <a:pt x="22" y="65"/>
                      </a:cubicBezTo>
                      <a:cubicBezTo>
                        <a:pt x="22" y="74"/>
                        <a:pt x="24" y="83"/>
                        <a:pt x="28" y="91"/>
                      </a:cubicBezTo>
                      <a:cubicBezTo>
                        <a:pt x="21" y="93"/>
                        <a:pt x="15" y="98"/>
                        <a:pt x="13" y="106"/>
                      </a:cubicBezTo>
                      <a:cubicBezTo>
                        <a:pt x="13" y="107"/>
                        <a:pt x="12" y="109"/>
                        <a:pt x="12" y="110"/>
                      </a:cubicBezTo>
                      <a:cubicBezTo>
                        <a:pt x="12" y="112"/>
                        <a:pt x="13" y="114"/>
                        <a:pt x="13" y="116"/>
                      </a:cubicBezTo>
                      <a:cubicBezTo>
                        <a:pt x="14" y="118"/>
                        <a:pt x="14" y="119"/>
                        <a:pt x="15" y="121"/>
                      </a:cubicBezTo>
                      <a:cubicBezTo>
                        <a:pt x="16" y="121"/>
                        <a:pt x="16" y="121"/>
                        <a:pt x="16" y="122"/>
                      </a:cubicBezTo>
                      <a:cubicBezTo>
                        <a:pt x="9" y="124"/>
                        <a:pt x="4" y="129"/>
                        <a:pt x="2" y="136"/>
                      </a:cubicBezTo>
                      <a:cubicBezTo>
                        <a:pt x="0" y="144"/>
                        <a:pt x="3" y="152"/>
                        <a:pt x="10" y="157"/>
                      </a:cubicBezTo>
                      <a:cubicBezTo>
                        <a:pt x="5" y="159"/>
                        <a:pt x="2" y="164"/>
                        <a:pt x="0" y="169"/>
                      </a:cubicBezTo>
                      <a:cubicBezTo>
                        <a:pt x="0" y="171"/>
                        <a:pt x="0" y="172"/>
                        <a:pt x="0" y="174"/>
                      </a:cubicBezTo>
                      <a:cubicBezTo>
                        <a:pt x="0" y="177"/>
                        <a:pt x="1" y="181"/>
                        <a:pt x="3" y="184"/>
                      </a:cubicBezTo>
                      <a:cubicBezTo>
                        <a:pt x="5" y="189"/>
                        <a:pt x="10" y="192"/>
                        <a:pt x="15" y="193"/>
                      </a:cubicBezTo>
                      <a:cubicBezTo>
                        <a:pt x="17" y="193"/>
                        <a:pt x="19" y="194"/>
                        <a:pt x="21" y="194"/>
                      </a:cubicBezTo>
                      <a:cubicBezTo>
                        <a:pt x="20" y="194"/>
                        <a:pt x="20" y="195"/>
                        <a:pt x="20" y="195"/>
                      </a:cubicBezTo>
                      <a:cubicBezTo>
                        <a:pt x="20" y="195"/>
                        <a:pt x="20" y="195"/>
                        <a:pt x="20" y="195"/>
                      </a:cubicBezTo>
                      <a:cubicBezTo>
                        <a:pt x="18" y="203"/>
                        <a:pt x="21" y="210"/>
                        <a:pt x="26" y="215"/>
                      </a:cubicBezTo>
                      <a:cubicBezTo>
                        <a:pt x="29" y="217"/>
                        <a:pt x="31" y="218"/>
                        <a:pt x="35" y="219"/>
                      </a:cubicBezTo>
                      <a:cubicBezTo>
                        <a:pt x="41" y="221"/>
                        <a:pt x="47" y="219"/>
                        <a:pt x="52" y="215"/>
                      </a:cubicBezTo>
                      <a:cubicBezTo>
                        <a:pt x="52" y="215"/>
                        <a:pt x="52" y="214"/>
                        <a:pt x="53" y="214"/>
                      </a:cubicBezTo>
                      <a:cubicBezTo>
                        <a:pt x="53" y="214"/>
                        <a:pt x="53" y="215"/>
                        <a:pt x="53" y="215"/>
                      </a:cubicBezTo>
                      <a:cubicBezTo>
                        <a:pt x="54" y="216"/>
                        <a:pt x="54" y="217"/>
                        <a:pt x="55" y="219"/>
                      </a:cubicBezTo>
                      <a:cubicBezTo>
                        <a:pt x="58" y="223"/>
                        <a:pt x="62" y="226"/>
                        <a:pt x="67" y="228"/>
                      </a:cubicBezTo>
                      <a:cubicBezTo>
                        <a:pt x="72" y="229"/>
                        <a:pt x="77" y="228"/>
                        <a:pt x="82" y="225"/>
                      </a:cubicBezTo>
                      <a:cubicBezTo>
                        <a:pt x="84" y="224"/>
                        <a:pt x="86" y="222"/>
                        <a:pt x="87" y="220"/>
                      </a:cubicBezTo>
                      <a:cubicBezTo>
                        <a:pt x="89" y="222"/>
                        <a:pt x="91" y="224"/>
                        <a:pt x="93" y="225"/>
                      </a:cubicBezTo>
                      <a:cubicBezTo>
                        <a:pt x="97" y="228"/>
                        <a:pt x="103" y="229"/>
                        <a:pt x="108" y="228"/>
                      </a:cubicBezTo>
                      <a:cubicBezTo>
                        <a:pt x="113" y="226"/>
                        <a:pt x="117" y="223"/>
                        <a:pt x="120" y="219"/>
                      </a:cubicBezTo>
                      <a:cubicBezTo>
                        <a:pt x="121" y="217"/>
                        <a:pt x="121" y="216"/>
                        <a:pt x="122" y="215"/>
                      </a:cubicBezTo>
                      <a:cubicBezTo>
                        <a:pt x="122" y="215"/>
                        <a:pt x="122" y="214"/>
                        <a:pt x="122" y="214"/>
                      </a:cubicBezTo>
                      <a:cubicBezTo>
                        <a:pt x="122" y="214"/>
                        <a:pt x="123" y="215"/>
                        <a:pt x="123" y="215"/>
                      </a:cubicBezTo>
                      <a:cubicBezTo>
                        <a:pt x="124" y="216"/>
                        <a:pt x="125" y="216"/>
                        <a:pt x="125" y="217"/>
                      </a:cubicBezTo>
                      <a:cubicBezTo>
                        <a:pt x="130" y="219"/>
                        <a:pt x="135" y="220"/>
                        <a:pt x="140" y="219"/>
                      </a:cubicBezTo>
                      <a:cubicBezTo>
                        <a:pt x="143" y="218"/>
                        <a:pt x="146" y="217"/>
                        <a:pt x="148" y="215"/>
                      </a:cubicBezTo>
                      <a:cubicBezTo>
                        <a:pt x="150" y="214"/>
                        <a:pt x="151" y="212"/>
                        <a:pt x="152" y="210"/>
                      </a:cubicBezTo>
                      <a:close/>
                      <a:moveTo>
                        <a:pt x="168" y="171"/>
                      </a:moveTo>
                      <a:cubicBezTo>
                        <a:pt x="168" y="172"/>
                        <a:pt x="168" y="173"/>
                        <a:pt x="168" y="174"/>
                      </a:cubicBezTo>
                      <a:cubicBezTo>
                        <a:pt x="168" y="180"/>
                        <a:pt x="164" y="185"/>
                        <a:pt x="158" y="186"/>
                      </a:cubicBezTo>
                      <a:cubicBezTo>
                        <a:pt x="156" y="187"/>
                        <a:pt x="153" y="187"/>
                        <a:pt x="151" y="186"/>
                      </a:cubicBezTo>
                      <a:cubicBezTo>
                        <a:pt x="157" y="177"/>
                        <a:pt x="158" y="168"/>
                        <a:pt x="158" y="161"/>
                      </a:cubicBezTo>
                      <a:cubicBezTo>
                        <a:pt x="163" y="163"/>
                        <a:pt x="166" y="166"/>
                        <a:pt x="168" y="171"/>
                      </a:cubicBezTo>
                      <a:close/>
                      <a:moveTo>
                        <a:pt x="166" y="138"/>
                      </a:moveTo>
                      <a:cubicBezTo>
                        <a:pt x="166" y="139"/>
                        <a:pt x="167" y="140"/>
                        <a:pt x="167" y="141"/>
                      </a:cubicBezTo>
                      <a:cubicBezTo>
                        <a:pt x="167" y="146"/>
                        <a:pt x="163" y="151"/>
                        <a:pt x="157" y="153"/>
                      </a:cubicBezTo>
                      <a:cubicBezTo>
                        <a:pt x="157" y="151"/>
                        <a:pt x="157" y="150"/>
                        <a:pt x="157" y="150"/>
                      </a:cubicBezTo>
                      <a:cubicBezTo>
                        <a:pt x="155" y="142"/>
                        <a:pt x="153" y="135"/>
                        <a:pt x="151" y="128"/>
                      </a:cubicBezTo>
                      <a:cubicBezTo>
                        <a:pt x="158" y="127"/>
                        <a:pt x="165" y="131"/>
                        <a:pt x="166" y="138"/>
                      </a:cubicBezTo>
                      <a:close/>
                      <a:moveTo>
                        <a:pt x="155" y="107"/>
                      </a:moveTo>
                      <a:cubicBezTo>
                        <a:pt x="155" y="107"/>
                        <a:pt x="155" y="107"/>
                        <a:pt x="155" y="107"/>
                      </a:cubicBezTo>
                      <a:cubicBezTo>
                        <a:pt x="156" y="111"/>
                        <a:pt x="155" y="114"/>
                        <a:pt x="154" y="117"/>
                      </a:cubicBezTo>
                      <a:cubicBezTo>
                        <a:pt x="152" y="119"/>
                        <a:pt x="151" y="121"/>
                        <a:pt x="148" y="122"/>
                      </a:cubicBezTo>
                      <a:cubicBezTo>
                        <a:pt x="146" y="115"/>
                        <a:pt x="143" y="109"/>
                        <a:pt x="140" y="103"/>
                      </a:cubicBezTo>
                      <a:cubicBezTo>
                        <a:pt x="141" y="101"/>
                        <a:pt x="143" y="100"/>
                        <a:pt x="144" y="98"/>
                      </a:cubicBezTo>
                      <a:cubicBezTo>
                        <a:pt x="149" y="98"/>
                        <a:pt x="154" y="102"/>
                        <a:pt x="155" y="107"/>
                      </a:cubicBezTo>
                      <a:close/>
                      <a:moveTo>
                        <a:pt x="87" y="6"/>
                      </a:moveTo>
                      <a:cubicBezTo>
                        <a:pt x="120" y="6"/>
                        <a:pt x="146" y="33"/>
                        <a:pt x="146" y="65"/>
                      </a:cubicBezTo>
                      <a:cubicBezTo>
                        <a:pt x="146" y="97"/>
                        <a:pt x="120" y="123"/>
                        <a:pt x="87" y="123"/>
                      </a:cubicBezTo>
                      <a:cubicBezTo>
                        <a:pt x="55" y="123"/>
                        <a:pt x="29" y="97"/>
                        <a:pt x="29" y="65"/>
                      </a:cubicBezTo>
                      <a:cubicBezTo>
                        <a:pt x="29" y="33"/>
                        <a:pt x="55" y="6"/>
                        <a:pt x="87" y="6"/>
                      </a:cubicBezTo>
                      <a:close/>
                      <a:moveTo>
                        <a:pt x="20" y="107"/>
                      </a:moveTo>
                      <a:cubicBezTo>
                        <a:pt x="21" y="102"/>
                        <a:pt x="26" y="98"/>
                        <a:pt x="31" y="98"/>
                      </a:cubicBezTo>
                      <a:cubicBezTo>
                        <a:pt x="32" y="100"/>
                        <a:pt x="33" y="101"/>
                        <a:pt x="35" y="103"/>
                      </a:cubicBezTo>
                      <a:cubicBezTo>
                        <a:pt x="32" y="109"/>
                        <a:pt x="29" y="115"/>
                        <a:pt x="26" y="122"/>
                      </a:cubicBezTo>
                      <a:cubicBezTo>
                        <a:pt x="24" y="121"/>
                        <a:pt x="22" y="119"/>
                        <a:pt x="21" y="117"/>
                      </a:cubicBezTo>
                      <a:cubicBezTo>
                        <a:pt x="19" y="114"/>
                        <a:pt x="19" y="111"/>
                        <a:pt x="20" y="107"/>
                      </a:cubicBezTo>
                      <a:close/>
                      <a:moveTo>
                        <a:pt x="8" y="141"/>
                      </a:moveTo>
                      <a:cubicBezTo>
                        <a:pt x="8" y="140"/>
                        <a:pt x="8" y="139"/>
                        <a:pt x="9" y="138"/>
                      </a:cubicBezTo>
                      <a:cubicBezTo>
                        <a:pt x="10" y="131"/>
                        <a:pt x="17" y="127"/>
                        <a:pt x="24" y="128"/>
                      </a:cubicBezTo>
                      <a:cubicBezTo>
                        <a:pt x="24" y="128"/>
                        <a:pt x="24" y="128"/>
                        <a:pt x="24" y="128"/>
                      </a:cubicBezTo>
                      <a:cubicBezTo>
                        <a:pt x="22" y="135"/>
                        <a:pt x="20" y="142"/>
                        <a:pt x="18" y="150"/>
                      </a:cubicBezTo>
                      <a:cubicBezTo>
                        <a:pt x="18" y="150"/>
                        <a:pt x="18" y="151"/>
                        <a:pt x="17" y="153"/>
                      </a:cubicBezTo>
                      <a:cubicBezTo>
                        <a:pt x="12" y="151"/>
                        <a:pt x="8" y="146"/>
                        <a:pt x="8" y="141"/>
                      </a:cubicBezTo>
                      <a:close/>
                      <a:moveTo>
                        <a:pt x="17" y="186"/>
                      </a:moveTo>
                      <a:cubicBezTo>
                        <a:pt x="13" y="185"/>
                        <a:pt x="10" y="183"/>
                        <a:pt x="9" y="181"/>
                      </a:cubicBezTo>
                      <a:cubicBezTo>
                        <a:pt x="7" y="178"/>
                        <a:pt x="6" y="174"/>
                        <a:pt x="7" y="171"/>
                      </a:cubicBezTo>
                      <a:cubicBezTo>
                        <a:pt x="7" y="171"/>
                        <a:pt x="7" y="171"/>
                        <a:pt x="7" y="171"/>
                      </a:cubicBezTo>
                      <a:cubicBezTo>
                        <a:pt x="8" y="166"/>
                        <a:pt x="12" y="163"/>
                        <a:pt x="17" y="161"/>
                      </a:cubicBezTo>
                      <a:cubicBezTo>
                        <a:pt x="17" y="168"/>
                        <a:pt x="18" y="177"/>
                        <a:pt x="24" y="186"/>
                      </a:cubicBezTo>
                      <a:cubicBezTo>
                        <a:pt x="21" y="187"/>
                        <a:pt x="19" y="187"/>
                        <a:pt x="17" y="186"/>
                      </a:cubicBezTo>
                      <a:close/>
                      <a:moveTo>
                        <a:pt x="36" y="212"/>
                      </a:moveTo>
                      <a:cubicBezTo>
                        <a:pt x="30" y="211"/>
                        <a:pt x="26" y="206"/>
                        <a:pt x="26" y="200"/>
                      </a:cubicBezTo>
                      <a:cubicBezTo>
                        <a:pt x="26" y="199"/>
                        <a:pt x="27" y="198"/>
                        <a:pt x="27" y="197"/>
                      </a:cubicBezTo>
                      <a:cubicBezTo>
                        <a:pt x="27" y="195"/>
                        <a:pt x="28" y="194"/>
                        <a:pt x="29" y="192"/>
                      </a:cubicBezTo>
                      <a:cubicBezTo>
                        <a:pt x="34" y="198"/>
                        <a:pt x="42" y="203"/>
                        <a:pt x="50" y="206"/>
                      </a:cubicBezTo>
                      <a:cubicBezTo>
                        <a:pt x="48" y="211"/>
                        <a:pt x="42" y="214"/>
                        <a:pt x="36" y="212"/>
                      </a:cubicBezTo>
                      <a:close/>
                      <a:moveTo>
                        <a:pt x="78" y="219"/>
                      </a:moveTo>
                      <a:cubicBezTo>
                        <a:pt x="75" y="221"/>
                        <a:pt x="72" y="222"/>
                        <a:pt x="69" y="221"/>
                      </a:cubicBezTo>
                      <a:cubicBezTo>
                        <a:pt x="65" y="220"/>
                        <a:pt x="63" y="218"/>
                        <a:pt x="61" y="215"/>
                      </a:cubicBezTo>
                      <a:cubicBezTo>
                        <a:pt x="60" y="213"/>
                        <a:pt x="59" y="211"/>
                        <a:pt x="59" y="208"/>
                      </a:cubicBezTo>
                      <a:cubicBezTo>
                        <a:pt x="66" y="210"/>
                        <a:pt x="75" y="211"/>
                        <a:pt x="84" y="211"/>
                      </a:cubicBezTo>
                      <a:cubicBezTo>
                        <a:pt x="84" y="211"/>
                        <a:pt x="84" y="212"/>
                        <a:pt x="84" y="212"/>
                      </a:cubicBezTo>
                      <a:cubicBezTo>
                        <a:pt x="83" y="215"/>
                        <a:pt x="81" y="218"/>
                        <a:pt x="78" y="219"/>
                      </a:cubicBezTo>
                      <a:close/>
                      <a:moveTo>
                        <a:pt x="114" y="215"/>
                      </a:moveTo>
                      <a:cubicBezTo>
                        <a:pt x="112" y="218"/>
                        <a:pt x="109" y="220"/>
                        <a:pt x="106" y="221"/>
                      </a:cubicBezTo>
                      <a:cubicBezTo>
                        <a:pt x="103" y="222"/>
                        <a:pt x="99" y="221"/>
                        <a:pt x="97" y="219"/>
                      </a:cubicBezTo>
                      <a:cubicBezTo>
                        <a:pt x="94" y="218"/>
                        <a:pt x="92" y="215"/>
                        <a:pt x="91" y="211"/>
                      </a:cubicBezTo>
                      <a:cubicBezTo>
                        <a:pt x="91" y="211"/>
                        <a:pt x="91" y="211"/>
                        <a:pt x="91" y="211"/>
                      </a:cubicBezTo>
                      <a:cubicBezTo>
                        <a:pt x="100" y="211"/>
                        <a:pt x="108" y="210"/>
                        <a:pt x="116" y="208"/>
                      </a:cubicBezTo>
                      <a:cubicBezTo>
                        <a:pt x="116" y="208"/>
                        <a:pt x="116" y="208"/>
                        <a:pt x="116" y="208"/>
                      </a:cubicBezTo>
                      <a:cubicBezTo>
                        <a:pt x="116" y="211"/>
                        <a:pt x="115" y="213"/>
                        <a:pt x="114" y="215"/>
                      </a:cubicBezTo>
                      <a:close/>
                      <a:moveTo>
                        <a:pt x="87" y="204"/>
                      </a:moveTo>
                      <a:cubicBezTo>
                        <a:pt x="60" y="204"/>
                        <a:pt x="41" y="198"/>
                        <a:pt x="31" y="185"/>
                      </a:cubicBezTo>
                      <a:cubicBezTo>
                        <a:pt x="20" y="170"/>
                        <a:pt x="25" y="152"/>
                        <a:pt x="25" y="152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5" y="151"/>
                        <a:pt x="25" y="151"/>
                        <a:pt x="25" y="151"/>
                      </a:cubicBezTo>
                      <a:cubicBezTo>
                        <a:pt x="28" y="135"/>
                        <a:pt x="34" y="120"/>
                        <a:pt x="40" y="109"/>
                      </a:cubicBezTo>
                      <a:cubicBezTo>
                        <a:pt x="52" y="122"/>
                        <a:pt x="69" y="130"/>
                        <a:pt x="87" y="130"/>
                      </a:cubicBezTo>
                      <a:cubicBezTo>
                        <a:pt x="106" y="130"/>
                        <a:pt x="123" y="122"/>
                        <a:pt x="135" y="109"/>
                      </a:cubicBezTo>
                      <a:cubicBezTo>
                        <a:pt x="141" y="120"/>
                        <a:pt x="146" y="135"/>
                        <a:pt x="150" y="151"/>
                      </a:cubicBezTo>
                      <a:cubicBezTo>
                        <a:pt x="150" y="151"/>
                        <a:pt x="150" y="151"/>
                        <a:pt x="150" y="151"/>
                      </a:cubicBezTo>
                      <a:cubicBezTo>
                        <a:pt x="150" y="152"/>
                        <a:pt x="150" y="152"/>
                        <a:pt x="150" y="152"/>
                      </a:cubicBezTo>
                      <a:cubicBezTo>
                        <a:pt x="150" y="152"/>
                        <a:pt x="155" y="170"/>
                        <a:pt x="144" y="185"/>
                      </a:cubicBezTo>
                      <a:cubicBezTo>
                        <a:pt x="134" y="198"/>
                        <a:pt x="115" y="204"/>
                        <a:pt x="87" y="204"/>
                      </a:cubicBezTo>
                      <a:close/>
                      <a:moveTo>
                        <a:pt x="147" y="207"/>
                      </a:moveTo>
                      <a:cubicBezTo>
                        <a:pt x="145" y="209"/>
                        <a:pt x="142" y="211"/>
                        <a:pt x="139" y="212"/>
                      </a:cubicBezTo>
                      <a:cubicBezTo>
                        <a:pt x="135" y="213"/>
                        <a:pt x="132" y="213"/>
                        <a:pt x="129" y="211"/>
                      </a:cubicBezTo>
                      <a:cubicBezTo>
                        <a:pt x="127" y="210"/>
                        <a:pt x="125" y="208"/>
                        <a:pt x="124" y="206"/>
                      </a:cubicBezTo>
                      <a:cubicBezTo>
                        <a:pt x="133" y="203"/>
                        <a:pt x="141" y="198"/>
                        <a:pt x="146" y="192"/>
                      </a:cubicBezTo>
                      <a:cubicBezTo>
                        <a:pt x="147" y="194"/>
                        <a:pt x="148" y="195"/>
                        <a:pt x="148" y="197"/>
                      </a:cubicBezTo>
                      <a:cubicBezTo>
                        <a:pt x="148" y="198"/>
                        <a:pt x="148" y="199"/>
                        <a:pt x="148" y="200"/>
                      </a:cubicBezTo>
                      <a:cubicBezTo>
                        <a:pt x="148" y="202"/>
                        <a:pt x="148" y="205"/>
                        <a:pt x="147" y="20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2" name="Freeform 61"/>
                <p:cNvSpPr/>
                <p:nvPr userDrawn="1"/>
              </p:nvSpPr>
              <p:spPr bwMode="auto">
                <a:xfrm>
                  <a:off x="2719" y="2148"/>
                  <a:ext cx="324" cy="228"/>
                </a:xfrm>
                <a:custGeom>
                  <a:avLst/>
                  <a:gdLst>
                    <a:gd name="T0" fmla="*/ 124 w 135"/>
                    <a:gd name="T1" fmla="*/ 76 h 95"/>
                    <a:gd name="T2" fmla="*/ 130 w 135"/>
                    <a:gd name="T3" fmla="*/ 43 h 95"/>
                    <a:gd name="T4" fmla="*/ 130 w 135"/>
                    <a:gd name="T5" fmla="*/ 42 h 95"/>
                    <a:gd name="T6" fmla="*/ 130 w 135"/>
                    <a:gd name="T7" fmla="*/ 42 h 95"/>
                    <a:gd name="T8" fmla="*/ 115 w 135"/>
                    <a:gd name="T9" fmla="*/ 0 h 95"/>
                    <a:gd name="T10" fmla="*/ 67 w 135"/>
                    <a:gd name="T11" fmla="*/ 21 h 95"/>
                    <a:gd name="T12" fmla="*/ 20 w 135"/>
                    <a:gd name="T13" fmla="*/ 0 h 95"/>
                    <a:gd name="T14" fmla="*/ 5 w 135"/>
                    <a:gd name="T15" fmla="*/ 42 h 95"/>
                    <a:gd name="T16" fmla="*/ 5 w 135"/>
                    <a:gd name="T17" fmla="*/ 42 h 95"/>
                    <a:gd name="T18" fmla="*/ 5 w 135"/>
                    <a:gd name="T19" fmla="*/ 43 h 95"/>
                    <a:gd name="T20" fmla="*/ 11 w 135"/>
                    <a:gd name="T21" fmla="*/ 76 h 95"/>
                    <a:gd name="T22" fmla="*/ 67 w 135"/>
                    <a:gd name="T23" fmla="*/ 95 h 95"/>
                    <a:gd name="T24" fmla="*/ 124 w 135"/>
                    <a:gd name="T25" fmla="*/ 7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5" h="95">
                      <a:moveTo>
                        <a:pt x="124" y="76"/>
                      </a:moveTo>
                      <a:cubicBezTo>
                        <a:pt x="135" y="61"/>
                        <a:pt x="130" y="43"/>
                        <a:pt x="130" y="43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30" y="42"/>
                        <a:pt x="130" y="42"/>
                        <a:pt x="130" y="42"/>
                      </a:cubicBezTo>
                      <a:cubicBezTo>
                        <a:pt x="126" y="26"/>
                        <a:pt x="121" y="11"/>
                        <a:pt x="115" y="0"/>
                      </a:cubicBezTo>
                      <a:cubicBezTo>
                        <a:pt x="103" y="13"/>
                        <a:pt x="86" y="21"/>
                        <a:pt x="67" y="21"/>
                      </a:cubicBezTo>
                      <a:cubicBezTo>
                        <a:pt x="49" y="21"/>
                        <a:pt x="32" y="13"/>
                        <a:pt x="20" y="0"/>
                      </a:cubicBezTo>
                      <a:cubicBezTo>
                        <a:pt x="14" y="11"/>
                        <a:pt x="8" y="26"/>
                        <a:pt x="5" y="42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0" y="61"/>
                        <a:pt x="11" y="76"/>
                      </a:cubicBezTo>
                      <a:cubicBezTo>
                        <a:pt x="21" y="89"/>
                        <a:pt x="40" y="95"/>
                        <a:pt x="67" y="95"/>
                      </a:cubicBezTo>
                      <a:cubicBezTo>
                        <a:pt x="95" y="95"/>
                        <a:pt x="114" y="89"/>
                        <a:pt x="1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3" name="Oval 62"/>
                <p:cNvSpPr>
                  <a:spLocks noChangeArrowheads="1"/>
                </p:cNvSpPr>
                <p:nvPr userDrawn="1"/>
              </p:nvSpPr>
              <p:spPr bwMode="auto">
                <a:xfrm>
                  <a:off x="2741" y="1901"/>
                  <a:ext cx="281" cy="28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0" name="Group 4"/>
              <p:cNvGrpSpPr>
                <a:grpSpLocks noChangeAspect="1"/>
              </p:cNvGrpSpPr>
              <p:nvPr userDrawn="1"/>
            </p:nvGrpSpPr>
            <p:grpSpPr bwMode="auto">
              <a:xfrm rot="20384769">
                <a:off x="8480084" y="4091834"/>
                <a:ext cx="542756" cy="1014721"/>
                <a:chOff x="2490" y="1429"/>
                <a:chExt cx="782" cy="1462"/>
              </a:xfrm>
              <a:grpFill/>
            </p:grpSpPr>
            <p:sp>
              <p:nvSpPr>
                <p:cNvPr id="157" name="Freeform 5"/>
                <p:cNvSpPr/>
                <p:nvPr userDrawn="1"/>
              </p:nvSpPr>
              <p:spPr bwMode="auto">
                <a:xfrm>
                  <a:off x="2652" y="1429"/>
                  <a:ext cx="453" cy="646"/>
                </a:xfrm>
                <a:custGeom>
                  <a:avLst/>
                  <a:gdLst>
                    <a:gd name="T0" fmla="*/ 176 w 190"/>
                    <a:gd name="T1" fmla="*/ 101 h 272"/>
                    <a:gd name="T2" fmla="*/ 178 w 190"/>
                    <a:gd name="T3" fmla="*/ 82 h 272"/>
                    <a:gd name="T4" fmla="*/ 96 w 190"/>
                    <a:gd name="T5" fmla="*/ 0 h 272"/>
                    <a:gd name="T6" fmla="*/ 14 w 190"/>
                    <a:gd name="T7" fmla="*/ 82 h 272"/>
                    <a:gd name="T8" fmla="*/ 17 w 190"/>
                    <a:gd name="T9" fmla="*/ 103 h 272"/>
                    <a:gd name="T10" fmla="*/ 0 w 190"/>
                    <a:gd name="T11" fmla="*/ 272 h 272"/>
                    <a:gd name="T12" fmla="*/ 190 w 190"/>
                    <a:gd name="T13" fmla="*/ 272 h 272"/>
                    <a:gd name="T14" fmla="*/ 176 w 190"/>
                    <a:gd name="T15" fmla="*/ 101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272">
                      <a:moveTo>
                        <a:pt x="176" y="101"/>
                      </a:moveTo>
                      <a:cubicBezTo>
                        <a:pt x="177" y="95"/>
                        <a:pt x="178" y="89"/>
                        <a:pt x="178" y="82"/>
                      </a:cubicBezTo>
                      <a:cubicBezTo>
                        <a:pt x="178" y="37"/>
                        <a:pt x="141" y="0"/>
                        <a:pt x="96" y="0"/>
                      </a:cubicBezTo>
                      <a:cubicBezTo>
                        <a:pt x="51" y="0"/>
                        <a:pt x="14" y="37"/>
                        <a:pt x="14" y="82"/>
                      </a:cubicBezTo>
                      <a:cubicBezTo>
                        <a:pt x="14" y="89"/>
                        <a:pt x="15" y="96"/>
                        <a:pt x="17" y="103"/>
                      </a:cubicBezTo>
                      <a:cubicBezTo>
                        <a:pt x="18" y="135"/>
                        <a:pt x="66" y="224"/>
                        <a:pt x="0" y="272"/>
                      </a:cubicBezTo>
                      <a:cubicBezTo>
                        <a:pt x="190" y="272"/>
                        <a:pt x="190" y="272"/>
                        <a:pt x="190" y="272"/>
                      </a:cubicBezTo>
                      <a:cubicBezTo>
                        <a:pt x="118" y="227"/>
                        <a:pt x="174" y="133"/>
                        <a:pt x="176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8" name="Freeform 6"/>
                <p:cNvSpPr>
                  <a:spLocks noEditPoints="1"/>
                </p:cNvSpPr>
                <p:nvPr userDrawn="1"/>
              </p:nvSpPr>
              <p:spPr bwMode="auto">
                <a:xfrm>
                  <a:off x="2490" y="2075"/>
                  <a:ext cx="782" cy="816"/>
                </a:xfrm>
                <a:custGeom>
                  <a:avLst/>
                  <a:gdLst>
                    <a:gd name="T0" fmla="*/ 246 w 328"/>
                    <a:gd name="T1" fmla="*/ 38 h 344"/>
                    <a:gd name="T2" fmla="*/ 301 w 328"/>
                    <a:gd name="T3" fmla="*/ 38 h 344"/>
                    <a:gd name="T4" fmla="*/ 320 w 328"/>
                    <a:gd name="T5" fmla="*/ 19 h 344"/>
                    <a:gd name="T6" fmla="*/ 301 w 328"/>
                    <a:gd name="T7" fmla="*/ 0 h 344"/>
                    <a:gd name="T8" fmla="*/ 258 w 328"/>
                    <a:gd name="T9" fmla="*/ 0 h 344"/>
                    <a:gd name="T10" fmla="*/ 68 w 328"/>
                    <a:gd name="T11" fmla="*/ 0 h 344"/>
                    <a:gd name="T12" fmla="*/ 23 w 328"/>
                    <a:gd name="T13" fmla="*/ 0 h 344"/>
                    <a:gd name="T14" fmla="*/ 4 w 328"/>
                    <a:gd name="T15" fmla="*/ 19 h 344"/>
                    <a:gd name="T16" fmla="*/ 23 w 328"/>
                    <a:gd name="T17" fmla="*/ 38 h 344"/>
                    <a:gd name="T18" fmla="*/ 82 w 328"/>
                    <a:gd name="T19" fmla="*/ 38 h 344"/>
                    <a:gd name="T20" fmla="*/ 0 w 328"/>
                    <a:gd name="T21" fmla="*/ 180 h 344"/>
                    <a:gd name="T22" fmla="*/ 164 w 328"/>
                    <a:gd name="T23" fmla="*/ 344 h 344"/>
                    <a:gd name="T24" fmla="*/ 328 w 328"/>
                    <a:gd name="T25" fmla="*/ 180 h 344"/>
                    <a:gd name="T26" fmla="*/ 246 w 328"/>
                    <a:gd name="T27" fmla="*/ 38 h 344"/>
                    <a:gd name="T28" fmla="*/ 164 w 328"/>
                    <a:gd name="T29" fmla="*/ 305 h 344"/>
                    <a:gd name="T30" fmla="*/ 39 w 328"/>
                    <a:gd name="T31" fmla="*/ 180 h 344"/>
                    <a:gd name="T32" fmla="*/ 164 w 328"/>
                    <a:gd name="T33" fmla="*/ 55 h 344"/>
                    <a:gd name="T34" fmla="*/ 289 w 328"/>
                    <a:gd name="T35" fmla="*/ 180 h 344"/>
                    <a:gd name="T36" fmla="*/ 164 w 328"/>
                    <a:gd name="T37" fmla="*/ 305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8" h="344">
                      <a:moveTo>
                        <a:pt x="246" y="38"/>
                      </a:moveTo>
                      <a:cubicBezTo>
                        <a:pt x="301" y="38"/>
                        <a:pt x="301" y="38"/>
                        <a:pt x="301" y="38"/>
                      </a:cubicBezTo>
                      <a:cubicBezTo>
                        <a:pt x="312" y="38"/>
                        <a:pt x="320" y="29"/>
                        <a:pt x="320" y="19"/>
                      </a:cubicBezTo>
                      <a:cubicBezTo>
                        <a:pt x="320" y="9"/>
                        <a:pt x="312" y="0"/>
                        <a:pt x="301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3" y="0"/>
                        <a:pt x="4" y="9"/>
                        <a:pt x="4" y="19"/>
                      </a:cubicBezTo>
                      <a:cubicBezTo>
                        <a:pt x="4" y="29"/>
                        <a:pt x="13" y="38"/>
                        <a:pt x="23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33" y="66"/>
                        <a:pt x="0" y="119"/>
                        <a:pt x="0" y="180"/>
                      </a:cubicBezTo>
                      <a:cubicBezTo>
                        <a:pt x="0" y="271"/>
                        <a:pt x="74" y="344"/>
                        <a:pt x="164" y="344"/>
                      </a:cubicBezTo>
                      <a:cubicBezTo>
                        <a:pt x="255" y="344"/>
                        <a:pt x="328" y="271"/>
                        <a:pt x="328" y="180"/>
                      </a:cubicBezTo>
                      <a:cubicBezTo>
                        <a:pt x="328" y="119"/>
                        <a:pt x="295" y="66"/>
                        <a:pt x="246" y="38"/>
                      </a:cubicBezTo>
                      <a:close/>
                      <a:moveTo>
                        <a:pt x="164" y="305"/>
                      </a:moveTo>
                      <a:cubicBezTo>
                        <a:pt x="95" y="305"/>
                        <a:pt x="39" y="249"/>
                        <a:pt x="39" y="180"/>
                      </a:cubicBezTo>
                      <a:cubicBezTo>
                        <a:pt x="39" y="111"/>
                        <a:pt x="95" y="55"/>
                        <a:pt x="164" y="55"/>
                      </a:cubicBezTo>
                      <a:cubicBezTo>
                        <a:pt x="233" y="55"/>
                        <a:pt x="289" y="111"/>
                        <a:pt x="289" y="180"/>
                      </a:cubicBezTo>
                      <a:cubicBezTo>
                        <a:pt x="289" y="249"/>
                        <a:pt x="233" y="305"/>
                        <a:pt x="164" y="3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1" name="Group 65"/>
              <p:cNvGrpSpPr>
                <a:grpSpLocks noChangeAspect="1"/>
              </p:cNvGrpSpPr>
              <p:nvPr userDrawn="1"/>
            </p:nvGrpSpPr>
            <p:grpSpPr bwMode="auto">
              <a:xfrm>
                <a:off x="201111" y="5404343"/>
                <a:ext cx="1426491" cy="1396255"/>
                <a:chOff x="2208" y="1508"/>
                <a:chExt cx="1321" cy="1293"/>
              </a:xfrm>
              <a:grpFill/>
            </p:grpSpPr>
            <p:sp>
              <p:nvSpPr>
                <p:cNvPr id="155" name="Freeform 66"/>
                <p:cNvSpPr>
                  <a:spLocks noEditPoints="1"/>
                </p:cNvSpPr>
                <p:nvPr userDrawn="1"/>
              </p:nvSpPr>
              <p:spPr bwMode="auto">
                <a:xfrm>
                  <a:off x="2949" y="1807"/>
                  <a:ext cx="580" cy="823"/>
                </a:xfrm>
                <a:custGeom>
                  <a:avLst/>
                  <a:gdLst>
                    <a:gd name="T0" fmla="*/ 227 w 244"/>
                    <a:gd name="T1" fmla="*/ 217 h 346"/>
                    <a:gd name="T2" fmla="*/ 180 w 244"/>
                    <a:gd name="T3" fmla="*/ 125 h 346"/>
                    <a:gd name="T4" fmla="*/ 193 w 244"/>
                    <a:gd name="T5" fmla="*/ 83 h 346"/>
                    <a:gd name="T6" fmla="*/ 193 w 244"/>
                    <a:gd name="T7" fmla="*/ 77 h 346"/>
                    <a:gd name="T8" fmla="*/ 200 w 244"/>
                    <a:gd name="T9" fmla="*/ 7 h 346"/>
                    <a:gd name="T10" fmla="*/ 154 w 244"/>
                    <a:gd name="T11" fmla="*/ 19 h 346"/>
                    <a:gd name="T12" fmla="*/ 122 w 244"/>
                    <a:gd name="T13" fmla="*/ 12 h 346"/>
                    <a:gd name="T14" fmla="*/ 90 w 244"/>
                    <a:gd name="T15" fmla="*/ 19 h 346"/>
                    <a:gd name="T16" fmla="*/ 45 w 244"/>
                    <a:gd name="T17" fmla="*/ 7 h 346"/>
                    <a:gd name="T18" fmla="*/ 51 w 244"/>
                    <a:gd name="T19" fmla="*/ 77 h 346"/>
                    <a:gd name="T20" fmla="*/ 51 w 244"/>
                    <a:gd name="T21" fmla="*/ 83 h 346"/>
                    <a:gd name="T22" fmla="*/ 54 w 244"/>
                    <a:gd name="T23" fmla="*/ 105 h 346"/>
                    <a:gd name="T24" fmla="*/ 99 w 244"/>
                    <a:gd name="T25" fmla="*/ 172 h 346"/>
                    <a:gd name="T26" fmla="*/ 103 w 244"/>
                    <a:gd name="T27" fmla="*/ 336 h 346"/>
                    <a:gd name="T28" fmla="*/ 99 w 244"/>
                    <a:gd name="T29" fmla="*/ 344 h 346"/>
                    <a:gd name="T30" fmla="*/ 137 w 244"/>
                    <a:gd name="T31" fmla="*/ 345 h 346"/>
                    <a:gd name="T32" fmla="*/ 227 w 244"/>
                    <a:gd name="T33" fmla="*/ 217 h 346"/>
                    <a:gd name="T34" fmla="*/ 146 w 244"/>
                    <a:gd name="T35" fmla="*/ 58 h 346"/>
                    <a:gd name="T36" fmla="*/ 153 w 244"/>
                    <a:gd name="T37" fmla="*/ 65 h 346"/>
                    <a:gd name="T38" fmla="*/ 146 w 244"/>
                    <a:gd name="T39" fmla="*/ 72 h 346"/>
                    <a:gd name="T40" fmla="*/ 139 w 244"/>
                    <a:gd name="T41" fmla="*/ 65 h 346"/>
                    <a:gd name="T42" fmla="*/ 146 w 244"/>
                    <a:gd name="T43" fmla="*/ 58 h 346"/>
                    <a:gd name="T44" fmla="*/ 103 w 244"/>
                    <a:gd name="T45" fmla="*/ 65 h 346"/>
                    <a:gd name="T46" fmla="*/ 97 w 244"/>
                    <a:gd name="T47" fmla="*/ 72 h 346"/>
                    <a:gd name="T48" fmla="*/ 90 w 244"/>
                    <a:gd name="T49" fmla="*/ 65 h 346"/>
                    <a:gd name="T50" fmla="*/ 97 w 244"/>
                    <a:gd name="T51" fmla="*/ 58 h 346"/>
                    <a:gd name="T52" fmla="*/ 103 w 244"/>
                    <a:gd name="T53" fmla="*/ 65 h 346"/>
                    <a:gd name="T54" fmla="*/ 107 w 244"/>
                    <a:gd name="T55" fmla="*/ 93 h 346"/>
                    <a:gd name="T56" fmla="*/ 122 w 244"/>
                    <a:gd name="T57" fmla="*/ 78 h 346"/>
                    <a:gd name="T58" fmla="*/ 138 w 244"/>
                    <a:gd name="T59" fmla="*/ 93 h 346"/>
                    <a:gd name="T60" fmla="*/ 122 w 244"/>
                    <a:gd name="T61" fmla="*/ 117 h 346"/>
                    <a:gd name="T62" fmla="*/ 107 w 244"/>
                    <a:gd name="T63" fmla="*/ 93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44" h="346">
                      <a:moveTo>
                        <a:pt x="227" y="217"/>
                      </a:moveTo>
                      <a:cubicBezTo>
                        <a:pt x="224" y="175"/>
                        <a:pt x="207" y="143"/>
                        <a:pt x="180" y="125"/>
                      </a:cubicBezTo>
                      <a:cubicBezTo>
                        <a:pt x="188" y="113"/>
                        <a:pt x="193" y="99"/>
                        <a:pt x="193" y="83"/>
                      </a:cubicBezTo>
                      <a:cubicBezTo>
                        <a:pt x="193" y="81"/>
                        <a:pt x="193" y="79"/>
                        <a:pt x="193" y="77"/>
                      </a:cubicBezTo>
                      <a:cubicBezTo>
                        <a:pt x="244" y="61"/>
                        <a:pt x="229" y="17"/>
                        <a:pt x="200" y="7"/>
                      </a:cubicBezTo>
                      <a:cubicBezTo>
                        <a:pt x="178" y="0"/>
                        <a:pt x="161" y="12"/>
                        <a:pt x="154" y="19"/>
                      </a:cubicBezTo>
                      <a:cubicBezTo>
                        <a:pt x="144" y="14"/>
                        <a:pt x="133" y="12"/>
                        <a:pt x="122" y="12"/>
                      </a:cubicBezTo>
                      <a:cubicBezTo>
                        <a:pt x="111" y="12"/>
                        <a:pt x="100" y="14"/>
                        <a:pt x="90" y="19"/>
                      </a:cubicBezTo>
                      <a:cubicBezTo>
                        <a:pt x="83" y="12"/>
                        <a:pt x="66" y="0"/>
                        <a:pt x="45" y="7"/>
                      </a:cubicBezTo>
                      <a:cubicBezTo>
                        <a:pt x="15" y="17"/>
                        <a:pt x="0" y="61"/>
                        <a:pt x="51" y="77"/>
                      </a:cubicBezTo>
                      <a:cubicBezTo>
                        <a:pt x="51" y="79"/>
                        <a:pt x="51" y="81"/>
                        <a:pt x="51" y="83"/>
                      </a:cubicBezTo>
                      <a:cubicBezTo>
                        <a:pt x="51" y="91"/>
                        <a:pt x="52" y="98"/>
                        <a:pt x="54" y="105"/>
                      </a:cubicBezTo>
                      <a:cubicBezTo>
                        <a:pt x="71" y="124"/>
                        <a:pt x="87" y="147"/>
                        <a:pt x="99" y="172"/>
                      </a:cubicBezTo>
                      <a:cubicBezTo>
                        <a:pt x="119" y="212"/>
                        <a:pt x="135" y="273"/>
                        <a:pt x="103" y="336"/>
                      </a:cubicBezTo>
                      <a:cubicBezTo>
                        <a:pt x="102" y="339"/>
                        <a:pt x="100" y="341"/>
                        <a:pt x="99" y="344"/>
                      </a:cubicBezTo>
                      <a:cubicBezTo>
                        <a:pt x="113" y="346"/>
                        <a:pt x="126" y="346"/>
                        <a:pt x="137" y="345"/>
                      </a:cubicBezTo>
                      <a:cubicBezTo>
                        <a:pt x="213" y="340"/>
                        <a:pt x="231" y="275"/>
                        <a:pt x="227" y="217"/>
                      </a:cubicBezTo>
                      <a:close/>
                      <a:moveTo>
                        <a:pt x="146" y="58"/>
                      </a:moveTo>
                      <a:cubicBezTo>
                        <a:pt x="150" y="58"/>
                        <a:pt x="153" y="61"/>
                        <a:pt x="153" y="65"/>
                      </a:cubicBezTo>
                      <a:cubicBezTo>
                        <a:pt x="153" y="69"/>
                        <a:pt x="150" y="72"/>
                        <a:pt x="146" y="72"/>
                      </a:cubicBezTo>
                      <a:cubicBezTo>
                        <a:pt x="142" y="72"/>
                        <a:pt x="139" y="69"/>
                        <a:pt x="139" y="65"/>
                      </a:cubicBezTo>
                      <a:cubicBezTo>
                        <a:pt x="139" y="61"/>
                        <a:pt x="142" y="58"/>
                        <a:pt x="146" y="58"/>
                      </a:cubicBezTo>
                      <a:close/>
                      <a:moveTo>
                        <a:pt x="103" y="65"/>
                      </a:moveTo>
                      <a:cubicBezTo>
                        <a:pt x="103" y="69"/>
                        <a:pt x="100" y="72"/>
                        <a:pt x="97" y="72"/>
                      </a:cubicBezTo>
                      <a:cubicBezTo>
                        <a:pt x="93" y="72"/>
                        <a:pt x="90" y="69"/>
                        <a:pt x="90" y="65"/>
                      </a:cubicBezTo>
                      <a:cubicBezTo>
                        <a:pt x="90" y="61"/>
                        <a:pt x="93" y="58"/>
                        <a:pt x="97" y="58"/>
                      </a:cubicBezTo>
                      <a:cubicBezTo>
                        <a:pt x="100" y="58"/>
                        <a:pt x="103" y="61"/>
                        <a:pt x="103" y="65"/>
                      </a:cubicBezTo>
                      <a:close/>
                      <a:moveTo>
                        <a:pt x="107" y="93"/>
                      </a:moveTo>
                      <a:cubicBezTo>
                        <a:pt x="114" y="76"/>
                        <a:pt x="122" y="78"/>
                        <a:pt x="122" y="78"/>
                      </a:cubicBezTo>
                      <a:cubicBezTo>
                        <a:pt x="122" y="78"/>
                        <a:pt x="131" y="76"/>
                        <a:pt x="138" y="93"/>
                      </a:cubicBezTo>
                      <a:cubicBezTo>
                        <a:pt x="145" y="113"/>
                        <a:pt x="135" y="117"/>
                        <a:pt x="122" y="117"/>
                      </a:cubicBezTo>
                      <a:cubicBezTo>
                        <a:pt x="110" y="117"/>
                        <a:pt x="99" y="112"/>
                        <a:pt x="107" y="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6" name="Freeform 67"/>
                <p:cNvSpPr>
                  <a:spLocks noEditPoints="1"/>
                </p:cNvSpPr>
                <p:nvPr userDrawn="1"/>
              </p:nvSpPr>
              <p:spPr bwMode="auto">
                <a:xfrm>
                  <a:off x="2208" y="1508"/>
                  <a:ext cx="1031" cy="1293"/>
                </a:xfrm>
                <a:custGeom>
                  <a:avLst/>
                  <a:gdLst>
                    <a:gd name="T0" fmla="*/ 165 w 434"/>
                    <a:gd name="T1" fmla="*/ 244 h 544"/>
                    <a:gd name="T2" fmla="*/ 64 w 434"/>
                    <a:gd name="T3" fmla="*/ 333 h 544"/>
                    <a:gd name="T4" fmla="*/ 84 w 434"/>
                    <a:gd name="T5" fmla="*/ 380 h 544"/>
                    <a:gd name="T6" fmla="*/ 195 w 434"/>
                    <a:gd name="T7" fmla="*/ 346 h 544"/>
                    <a:gd name="T8" fmla="*/ 233 w 434"/>
                    <a:gd name="T9" fmla="*/ 435 h 544"/>
                    <a:gd name="T10" fmla="*/ 132 w 434"/>
                    <a:gd name="T11" fmla="*/ 489 h 544"/>
                    <a:gd name="T12" fmla="*/ 154 w 434"/>
                    <a:gd name="T13" fmla="*/ 539 h 544"/>
                    <a:gd name="T14" fmla="*/ 404 w 434"/>
                    <a:gd name="T15" fmla="*/ 457 h 544"/>
                    <a:gd name="T16" fmla="*/ 401 w 434"/>
                    <a:gd name="T17" fmla="*/ 303 h 544"/>
                    <a:gd name="T18" fmla="*/ 294 w 434"/>
                    <a:gd name="T19" fmla="*/ 191 h 544"/>
                    <a:gd name="T20" fmla="*/ 300 w 434"/>
                    <a:gd name="T21" fmla="*/ 180 h 544"/>
                    <a:gd name="T22" fmla="*/ 309 w 434"/>
                    <a:gd name="T23" fmla="*/ 134 h 544"/>
                    <a:gd name="T24" fmla="*/ 309 w 434"/>
                    <a:gd name="T25" fmla="*/ 124 h 544"/>
                    <a:gd name="T26" fmla="*/ 319 w 434"/>
                    <a:gd name="T27" fmla="*/ 12 h 544"/>
                    <a:gd name="T28" fmla="*/ 246 w 434"/>
                    <a:gd name="T29" fmla="*/ 31 h 544"/>
                    <a:gd name="T30" fmla="*/ 195 w 434"/>
                    <a:gd name="T31" fmla="*/ 19 h 544"/>
                    <a:gd name="T32" fmla="*/ 144 w 434"/>
                    <a:gd name="T33" fmla="*/ 31 h 544"/>
                    <a:gd name="T34" fmla="*/ 71 w 434"/>
                    <a:gd name="T35" fmla="*/ 12 h 544"/>
                    <a:gd name="T36" fmla="*/ 81 w 434"/>
                    <a:gd name="T37" fmla="*/ 124 h 544"/>
                    <a:gd name="T38" fmla="*/ 81 w 434"/>
                    <a:gd name="T39" fmla="*/ 134 h 544"/>
                    <a:gd name="T40" fmla="*/ 150 w 434"/>
                    <a:gd name="T41" fmla="*/ 239 h 544"/>
                    <a:gd name="T42" fmla="*/ 165 w 434"/>
                    <a:gd name="T43" fmla="*/ 244 h 544"/>
                    <a:gd name="T44" fmla="*/ 248 w 434"/>
                    <a:gd name="T45" fmla="*/ 112 h 544"/>
                    <a:gd name="T46" fmla="*/ 258 w 434"/>
                    <a:gd name="T47" fmla="*/ 123 h 544"/>
                    <a:gd name="T48" fmla="*/ 248 w 434"/>
                    <a:gd name="T49" fmla="*/ 133 h 544"/>
                    <a:gd name="T50" fmla="*/ 237 w 434"/>
                    <a:gd name="T51" fmla="*/ 123 h 544"/>
                    <a:gd name="T52" fmla="*/ 248 w 434"/>
                    <a:gd name="T53" fmla="*/ 112 h 544"/>
                    <a:gd name="T54" fmla="*/ 165 w 434"/>
                    <a:gd name="T55" fmla="*/ 149 h 544"/>
                    <a:gd name="T56" fmla="*/ 194 w 434"/>
                    <a:gd name="T57" fmla="*/ 118 h 544"/>
                    <a:gd name="T58" fmla="*/ 225 w 434"/>
                    <a:gd name="T59" fmla="*/ 149 h 544"/>
                    <a:gd name="T60" fmla="*/ 196 w 434"/>
                    <a:gd name="T61" fmla="*/ 195 h 544"/>
                    <a:gd name="T62" fmla="*/ 165 w 434"/>
                    <a:gd name="T63" fmla="*/ 149 h 544"/>
                    <a:gd name="T64" fmla="*/ 132 w 434"/>
                    <a:gd name="T65" fmla="*/ 123 h 544"/>
                    <a:gd name="T66" fmla="*/ 142 w 434"/>
                    <a:gd name="T67" fmla="*/ 112 h 544"/>
                    <a:gd name="T68" fmla="*/ 153 w 434"/>
                    <a:gd name="T69" fmla="*/ 123 h 544"/>
                    <a:gd name="T70" fmla="*/ 142 w 434"/>
                    <a:gd name="T71" fmla="*/ 133 h 544"/>
                    <a:gd name="T72" fmla="*/ 132 w 434"/>
                    <a:gd name="T73" fmla="*/ 123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34" h="544">
                      <a:moveTo>
                        <a:pt x="165" y="244"/>
                      </a:moveTo>
                      <a:cubicBezTo>
                        <a:pt x="143" y="257"/>
                        <a:pt x="106" y="284"/>
                        <a:pt x="64" y="333"/>
                      </a:cubicBezTo>
                      <a:cubicBezTo>
                        <a:pt x="84" y="380"/>
                        <a:pt x="84" y="380"/>
                        <a:pt x="84" y="380"/>
                      </a:cubicBezTo>
                      <a:cubicBezTo>
                        <a:pt x="94" y="377"/>
                        <a:pt x="195" y="346"/>
                        <a:pt x="195" y="346"/>
                      </a:cubicBezTo>
                      <a:cubicBezTo>
                        <a:pt x="233" y="435"/>
                        <a:pt x="233" y="435"/>
                        <a:pt x="233" y="435"/>
                      </a:cubicBezTo>
                      <a:cubicBezTo>
                        <a:pt x="233" y="435"/>
                        <a:pt x="142" y="484"/>
                        <a:pt x="132" y="489"/>
                      </a:cubicBezTo>
                      <a:cubicBezTo>
                        <a:pt x="154" y="539"/>
                        <a:pt x="154" y="539"/>
                        <a:pt x="154" y="539"/>
                      </a:cubicBezTo>
                      <a:cubicBezTo>
                        <a:pt x="188" y="541"/>
                        <a:pt x="360" y="544"/>
                        <a:pt x="404" y="457"/>
                      </a:cubicBezTo>
                      <a:cubicBezTo>
                        <a:pt x="434" y="398"/>
                        <a:pt x="419" y="341"/>
                        <a:pt x="401" y="303"/>
                      </a:cubicBezTo>
                      <a:cubicBezTo>
                        <a:pt x="374" y="249"/>
                        <a:pt x="328" y="204"/>
                        <a:pt x="294" y="191"/>
                      </a:cubicBezTo>
                      <a:cubicBezTo>
                        <a:pt x="296" y="187"/>
                        <a:pt x="298" y="184"/>
                        <a:pt x="300" y="180"/>
                      </a:cubicBezTo>
                      <a:cubicBezTo>
                        <a:pt x="306" y="166"/>
                        <a:pt x="309" y="150"/>
                        <a:pt x="309" y="134"/>
                      </a:cubicBezTo>
                      <a:cubicBezTo>
                        <a:pt x="309" y="131"/>
                        <a:pt x="309" y="127"/>
                        <a:pt x="309" y="124"/>
                      </a:cubicBezTo>
                      <a:cubicBezTo>
                        <a:pt x="390" y="99"/>
                        <a:pt x="366" y="28"/>
                        <a:pt x="319" y="12"/>
                      </a:cubicBezTo>
                      <a:cubicBezTo>
                        <a:pt x="285" y="0"/>
                        <a:pt x="258" y="19"/>
                        <a:pt x="246" y="31"/>
                      </a:cubicBezTo>
                      <a:cubicBezTo>
                        <a:pt x="230" y="24"/>
                        <a:pt x="213" y="19"/>
                        <a:pt x="195" y="19"/>
                      </a:cubicBezTo>
                      <a:cubicBezTo>
                        <a:pt x="177" y="19"/>
                        <a:pt x="160" y="24"/>
                        <a:pt x="144" y="31"/>
                      </a:cubicBezTo>
                      <a:cubicBezTo>
                        <a:pt x="132" y="19"/>
                        <a:pt x="105" y="0"/>
                        <a:pt x="71" y="12"/>
                      </a:cubicBezTo>
                      <a:cubicBezTo>
                        <a:pt x="24" y="28"/>
                        <a:pt x="0" y="99"/>
                        <a:pt x="81" y="124"/>
                      </a:cubicBezTo>
                      <a:cubicBezTo>
                        <a:pt x="81" y="127"/>
                        <a:pt x="81" y="131"/>
                        <a:pt x="81" y="134"/>
                      </a:cubicBezTo>
                      <a:cubicBezTo>
                        <a:pt x="81" y="181"/>
                        <a:pt x="109" y="221"/>
                        <a:pt x="150" y="239"/>
                      </a:cubicBezTo>
                      <a:cubicBezTo>
                        <a:pt x="155" y="241"/>
                        <a:pt x="160" y="243"/>
                        <a:pt x="165" y="244"/>
                      </a:cubicBezTo>
                      <a:close/>
                      <a:moveTo>
                        <a:pt x="248" y="112"/>
                      </a:moveTo>
                      <a:cubicBezTo>
                        <a:pt x="254" y="112"/>
                        <a:pt x="258" y="117"/>
                        <a:pt x="258" y="123"/>
                      </a:cubicBezTo>
                      <a:cubicBezTo>
                        <a:pt x="258" y="129"/>
                        <a:pt x="254" y="133"/>
                        <a:pt x="248" y="133"/>
                      </a:cubicBezTo>
                      <a:cubicBezTo>
                        <a:pt x="242" y="133"/>
                        <a:pt x="237" y="129"/>
                        <a:pt x="237" y="123"/>
                      </a:cubicBezTo>
                      <a:cubicBezTo>
                        <a:pt x="237" y="117"/>
                        <a:pt x="242" y="112"/>
                        <a:pt x="248" y="112"/>
                      </a:cubicBezTo>
                      <a:close/>
                      <a:moveTo>
                        <a:pt x="165" y="149"/>
                      </a:moveTo>
                      <a:cubicBezTo>
                        <a:pt x="179" y="114"/>
                        <a:pt x="194" y="118"/>
                        <a:pt x="194" y="118"/>
                      </a:cubicBezTo>
                      <a:cubicBezTo>
                        <a:pt x="194" y="118"/>
                        <a:pt x="212" y="115"/>
                        <a:pt x="225" y="149"/>
                      </a:cubicBezTo>
                      <a:cubicBezTo>
                        <a:pt x="239" y="186"/>
                        <a:pt x="220" y="195"/>
                        <a:pt x="196" y="195"/>
                      </a:cubicBezTo>
                      <a:cubicBezTo>
                        <a:pt x="171" y="195"/>
                        <a:pt x="150" y="186"/>
                        <a:pt x="165" y="149"/>
                      </a:cubicBezTo>
                      <a:close/>
                      <a:moveTo>
                        <a:pt x="132" y="123"/>
                      </a:moveTo>
                      <a:cubicBezTo>
                        <a:pt x="132" y="117"/>
                        <a:pt x="137" y="112"/>
                        <a:pt x="142" y="112"/>
                      </a:cubicBezTo>
                      <a:cubicBezTo>
                        <a:pt x="148" y="112"/>
                        <a:pt x="153" y="117"/>
                        <a:pt x="153" y="123"/>
                      </a:cubicBezTo>
                      <a:cubicBezTo>
                        <a:pt x="153" y="129"/>
                        <a:pt x="148" y="133"/>
                        <a:pt x="142" y="133"/>
                      </a:cubicBezTo>
                      <a:cubicBezTo>
                        <a:pt x="137" y="133"/>
                        <a:pt x="132" y="129"/>
                        <a:pt x="132" y="1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2" name="Group 70"/>
              <p:cNvGrpSpPr>
                <a:grpSpLocks noChangeAspect="1"/>
              </p:cNvGrpSpPr>
              <p:nvPr userDrawn="1"/>
            </p:nvGrpSpPr>
            <p:grpSpPr bwMode="auto">
              <a:xfrm rot="1187272">
                <a:off x="7607020" y="1299392"/>
                <a:ext cx="696913" cy="867932"/>
                <a:chOff x="2343" y="1490"/>
                <a:chExt cx="1076" cy="1340"/>
              </a:xfrm>
              <a:grpFill/>
            </p:grpSpPr>
            <p:sp>
              <p:nvSpPr>
                <p:cNvPr id="150" name="Oval 72"/>
                <p:cNvSpPr>
                  <a:spLocks noChangeArrowheads="1"/>
                </p:cNvSpPr>
                <p:nvPr userDrawn="1"/>
              </p:nvSpPr>
              <p:spPr bwMode="auto">
                <a:xfrm>
                  <a:off x="2953" y="1699"/>
                  <a:ext cx="42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1" name="Oval 73"/>
                <p:cNvSpPr>
                  <a:spLocks noChangeArrowheads="1"/>
                </p:cNvSpPr>
                <p:nvPr userDrawn="1"/>
              </p:nvSpPr>
              <p:spPr bwMode="auto">
                <a:xfrm>
                  <a:off x="2767" y="1699"/>
                  <a:ext cx="43" cy="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2" name="Freeform 74"/>
                <p:cNvSpPr/>
                <p:nvPr userDrawn="1"/>
              </p:nvSpPr>
              <p:spPr bwMode="auto">
                <a:xfrm>
                  <a:off x="2767" y="1832"/>
                  <a:ext cx="228" cy="81"/>
                </a:xfrm>
                <a:custGeom>
                  <a:avLst/>
                  <a:gdLst>
                    <a:gd name="T0" fmla="*/ 0 w 96"/>
                    <a:gd name="T1" fmla="*/ 34 h 34"/>
                    <a:gd name="T2" fmla="*/ 96 w 96"/>
                    <a:gd name="T3" fmla="*/ 34 h 34"/>
                    <a:gd name="T4" fmla="*/ 48 w 96"/>
                    <a:gd name="T5" fmla="*/ 0 h 34"/>
                    <a:gd name="T6" fmla="*/ 0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0" y="34"/>
                      </a:moveTo>
                      <a:cubicBezTo>
                        <a:pt x="96" y="34"/>
                        <a:pt x="96" y="34"/>
                        <a:pt x="96" y="34"/>
                      </a:cubicBezTo>
                      <a:cubicBezTo>
                        <a:pt x="83" y="24"/>
                        <a:pt x="51" y="2"/>
                        <a:pt x="48" y="0"/>
                      </a:cubicBezTo>
                      <a:cubicBezTo>
                        <a:pt x="45" y="2"/>
                        <a:pt x="14" y="24"/>
                        <a:pt x="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3" name="Freeform 75"/>
                <p:cNvSpPr/>
                <p:nvPr userDrawn="1"/>
              </p:nvSpPr>
              <p:spPr bwMode="auto">
                <a:xfrm>
                  <a:off x="2767" y="1930"/>
                  <a:ext cx="228" cy="80"/>
                </a:xfrm>
                <a:custGeom>
                  <a:avLst/>
                  <a:gdLst>
                    <a:gd name="T0" fmla="*/ 48 w 96"/>
                    <a:gd name="T1" fmla="*/ 34 h 34"/>
                    <a:gd name="T2" fmla="*/ 96 w 96"/>
                    <a:gd name="T3" fmla="*/ 0 h 34"/>
                    <a:gd name="T4" fmla="*/ 0 w 96"/>
                    <a:gd name="T5" fmla="*/ 0 h 34"/>
                    <a:gd name="T6" fmla="*/ 48 w 96"/>
                    <a:gd name="T7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34">
                      <a:moveTo>
                        <a:pt x="48" y="34"/>
                      </a:moveTo>
                      <a:cubicBezTo>
                        <a:pt x="51" y="31"/>
                        <a:pt x="83" y="10"/>
                        <a:pt x="9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" y="10"/>
                        <a:pt x="45" y="31"/>
                        <a:pt x="48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4" name="Freeform 76"/>
                <p:cNvSpPr>
                  <a:spLocks noEditPoints="1"/>
                </p:cNvSpPr>
                <p:nvPr userDrawn="1"/>
              </p:nvSpPr>
              <p:spPr bwMode="auto">
                <a:xfrm>
                  <a:off x="2343" y="1490"/>
                  <a:ext cx="1076" cy="1340"/>
                </a:xfrm>
                <a:custGeom>
                  <a:avLst/>
                  <a:gdLst>
                    <a:gd name="T0" fmla="*/ 452 w 452"/>
                    <a:gd name="T1" fmla="*/ 402 h 564"/>
                    <a:gd name="T2" fmla="*/ 367 w 452"/>
                    <a:gd name="T3" fmla="*/ 269 h 564"/>
                    <a:gd name="T4" fmla="*/ 360 w 452"/>
                    <a:gd name="T5" fmla="*/ 135 h 564"/>
                    <a:gd name="T6" fmla="*/ 226 w 452"/>
                    <a:gd name="T7" fmla="*/ 0 h 564"/>
                    <a:gd name="T8" fmla="*/ 92 w 452"/>
                    <a:gd name="T9" fmla="*/ 135 h 564"/>
                    <a:gd name="T10" fmla="*/ 85 w 452"/>
                    <a:gd name="T11" fmla="*/ 269 h 564"/>
                    <a:gd name="T12" fmla="*/ 0 w 452"/>
                    <a:gd name="T13" fmla="*/ 402 h 564"/>
                    <a:gd name="T14" fmla="*/ 83 w 452"/>
                    <a:gd name="T15" fmla="*/ 406 h 564"/>
                    <a:gd name="T16" fmla="*/ 83 w 452"/>
                    <a:gd name="T17" fmla="*/ 558 h 564"/>
                    <a:gd name="T18" fmla="*/ 83 w 452"/>
                    <a:gd name="T19" fmla="*/ 564 h 564"/>
                    <a:gd name="T20" fmla="*/ 369 w 452"/>
                    <a:gd name="T21" fmla="*/ 564 h 564"/>
                    <a:gd name="T22" fmla="*/ 369 w 452"/>
                    <a:gd name="T23" fmla="*/ 552 h 564"/>
                    <a:gd name="T24" fmla="*/ 369 w 452"/>
                    <a:gd name="T25" fmla="*/ 552 h 564"/>
                    <a:gd name="T26" fmla="*/ 369 w 452"/>
                    <a:gd name="T27" fmla="*/ 406 h 564"/>
                    <a:gd name="T28" fmla="*/ 452 w 452"/>
                    <a:gd name="T29" fmla="*/ 402 h 564"/>
                    <a:gd name="T30" fmla="*/ 265 w 452"/>
                    <a:gd name="T31" fmla="*/ 69 h 564"/>
                    <a:gd name="T32" fmla="*/ 293 w 452"/>
                    <a:gd name="T33" fmla="*/ 98 h 564"/>
                    <a:gd name="T34" fmla="*/ 265 w 452"/>
                    <a:gd name="T35" fmla="*/ 126 h 564"/>
                    <a:gd name="T36" fmla="*/ 237 w 452"/>
                    <a:gd name="T37" fmla="*/ 98 h 564"/>
                    <a:gd name="T38" fmla="*/ 265 w 452"/>
                    <a:gd name="T39" fmla="*/ 69 h 564"/>
                    <a:gd name="T40" fmla="*/ 226 w 452"/>
                    <a:gd name="T41" fmla="*/ 135 h 564"/>
                    <a:gd name="T42" fmla="*/ 293 w 452"/>
                    <a:gd name="T43" fmla="*/ 181 h 564"/>
                    <a:gd name="T44" fmla="*/ 226 w 452"/>
                    <a:gd name="T45" fmla="*/ 228 h 564"/>
                    <a:gd name="T46" fmla="*/ 159 w 452"/>
                    <a:gd name="T47" fmla="*/ 181 h 564"/>
                    <a:gd name="T48" fmla="*/ 224 w 452"/>
                    <a:gd name="T49" fmla="*/ 137 h 564"/>
                    <a:gd name="T50" fmla="*/ 226 w 452"/>
                    <a:gd name="T51" fmla="*/ 135 h 564"/>
                    <a:gd name="T52" fmla="*/ 187 w 452"/>
                    <a:gd name="T53" fmla="*/ 69 h 564"/>
                    <a:gd name="T54" fmla="*/ 216 w 452"/>
                    <a:gd name="T55" fmla="*/ 98 h 564"/>
                    <a:gd name="T56" fmla="*/ 187 w 452"/>
                    <a:gd name="T57" fmla="*/ 126 h 564"/>
                    <a:gd name="T58" fmla="*/ 159 w 452"/>
                    <a:gd name="T59" fmla="*/ 98 h 564"/>
                    <a:gd name="T60" fmla="*/ 187 w 452"/>
                    <a:gd name="T61" fmla="*/ 69 h 564"/>
                    <a:gd name="T62" fmla="*/ 116 w 452"/>
                    <a:gd name="T63" fmla="*/ 552 h 564"/>
                    <a:gd name="T64" fmla="*/ 159 w 452"/>
                    <a:gd name="T65" fmla="*/ 527 h 564"/>
                    <a:gd name="T66" fmla="*/ 202 w 452"/>
                    <a:gd name="T67" fmla="*/ 552 h 564"/>
                    <a:gd name="T68" fmla="*/ 116 w 452"/>
                    <a:gd name="T69" fmla="*/ 552 h 564"/>
                    <a:gd name="T70" fmla="*/ 214 w 452"/>
                    <a:gd name="T71" fmla="*/ 552 h 564"/>
                    <a:gd name="T72" fmla="*/ 159 w 452"/>
                    <a:gd name="T73" fmla="*/ 515 h 564"/>
                    <a:gd name="T74" fmla="*/ 131 w 452"/>
                    <a:gd name="T75" fmla="*/ 520 h 564"/>
                    <a:gd name="T76" fmla="*/ 133 w 452"/>
                    <a:gd name="T77" fmla="*/ 381 h 564"/>
                    <a:gd name="T78" fmla="*/ 229 w 452"/>
                    <a:gd name="T79" fmla="*/ 267 h 564"/>
                    <a:gd name="T80" fmla="*/ 321 w 452"/>
                    <a:gd name="T81" fmla="*/ 386 h 564"/>
                    <a:gd name="T82" fmla="*/ 322 w 452"/>
                    <a:gd name="T83" fmla="*/ 523 h 564"/>
                    <a:gd name="T84" fmla="*/ 289 w 452"/>
                    <a:gd name="T85" fmla="*/ 515 h 564"/>
                    <a:gd name="T86" fmla="*/ 233 w 452"/>
                    <a:gd name="T87" fmla="*/ 552 h 564"/>
                    <a:gd name="T88" fmla="*/ 214 w 452"/>
                    <a:gd name="T89" fmla="*/ 552 h 564"/>
                    <a:gd name="T90" fmla="*/ 246 w 452"/>
                    <a:gd name="T91" fmla="*/ 552 h 564"/>
                    <a:gd name="T92" fmla="*/ 289 w 452"/>
                    <a:gd name="T93" fmla="*/ 527 h 564"/>
                    <a:gd name="T94" fmla="*/ 332 w 452"/>
                    <a:gd name="T95" fmla="*/ 552 h 564"/>
                    <a:gd name="T96" fmla="*/ 246 w 452"/>
                    <a:gd name="T97" fmla="*/ 552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2" h="564">
                      <a:moveTo>
                        <a:pt x="452" y="402"/>
                      </a:moveTo>
                      <a:cubicBezTo>
                        <a:pt x="395" y="372"/>
                        <a:pt x="373" y="323"/>
                        <a:pt x="367" y="269"/>
                      </a:cubicBezTo>
                      <a:cubicBezTo>
                        <a:pt x="366" y="209"/>
                        <a:pt x="364" y="156"/>
                        <a:pt x="360" y="135"/>
                      </a:cubicBezTo>
                      <a:cubicBezTo>
                        <a:pt x="348" y="62"/>
                        <a:pt x="313" y="0"/>
                        <a:pt x="226" y="0"/>
                      </a:cubicBezTo>
                      <a:cubicBezTo>
                        <a:pt x="139" y="0"/>
                        <a:pt x="104" y="62"/>
                        <a:pt x="92" y="135"/>
                      </a:cubicBezTo>
                      <a:cubicBezTo>
                        <a:pt x="88" y="156"/>
                        <a:pt x="86" y="209"/>
                        <a:pt x="85" y="269"/>
                      </a:cubicBezTo>
                      <a:cubicBezTo>
                        <a:pt x="79" y="323"/>
                        <a:pt x="57" y="372"/>
                        <a:pt x="0" y="402"/>
                      </a:cubicBezTo>
                      <a:cubicBezTo>
                        <a:pt x="0" y="402"/>
                        <a:pt x="42" y="426"/>
                        <a:pt x="83" y="406"/>
                      </a:cubicBezTo>
                      <a:cubicBezTo>
                        <a:pt x="83" y="465"/>
                        <a:pt x="83" y="558"/>
                        <a:pt x="83" y="558"/>
                      </a:cubicBezTo>
                      <a:cubicBezTo>
                        <a:pt x="83" y="564"/>
                        <a:pt x="83" y="564"/>
                        <a:pt x="83" y="564"/>
                      </a:cubicBezTo>
                      <a:cubicBezTo>
                        <a:pt x="369" y="564"/>
                        <a:pt x="369" y="564"/>
                        <a:pt x="369" y="564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52"/>
                        <a:pt x="369" y="552"/>
                        <a:pt x="369" y="552"/>
                      </a:cubicBezTo>
                      <a:cubicBezTo>
                        <a:pt x="369" y="530"/>
                        <a:pt x="369" y="456"/>
                        <a:pt x="369" y="406"/>
                      </a:cubicBezTo>
                      <a:cubicBezTo>
                        <a:pt x="410" y="426"/>
                        <a:pt x="452" y="402"/>
                        <a:pt x="452" y="402"/>
                      </a:cubicBezTo>
                      <a:close/>
                      <a:moveTo>
                        <a:pt x="265" y="69"/>
                      </a:moveTo>
                      <a:cubicBezTo>
                        <a:pt x="281" y="69"/>
                        <a:pt x="293" y="82"/>
                        <a:pt x="293" y="98"/>
                      </a:cubicBezTo>
                      <a:cubicBezTo>
                        <a:pt x="293" y="113"/>
                        <a:pt x="281" y="126"/>
                        <a:pt x="265" y="126"/>
                      </a:cubicBezTo>
                      <a:cubicBezTo>
                        <a:pt x="249" y="126"/>
                        <a:pt x="237" y="113"/>
                        <a:pt x="237" y="98"/>
                      </a:cubicBezTo>
                      <a:cubicBezTo>
                        <a:pt x="237" y="82"/>
                        <a:pt x="249" y="69"/>
                        <a:pt x="265" y="69"/>
                      </a:cubicBezTo>
                      <a:close/>
                      <a:moveTo>
                        <a:pt x="226" y="135"/>
                      </a:moveTo>
                      <a:cubicBezTo>
                        <a:pt x="293" y="181"/>
                        <a:pt x="293" y="181"/>
                        <a:pt x="293" y="181"/>
                      </a:cubicBezTo>
                      <a:cubicBezTo>
                        <a:pt x="226" y="228"/>
                        <a:pt x="226" y="228"/>
                        <a:pt x="226" y="228"/>
                      </a:cubicBezTo>
                      <a:cubicBezTo>
                        <a:pt x="159" y="181"/>
                        <a:pt x="159" y="181"/>
                        <a:pt x="159" y="181"/>
                      </a:cubicBezTo>
                      <a:cubicBezTo>
                        <a:pt x="224" y="137"/>
                        <a:pt x="224" y="137"/>
                        <a:pt x="224" y="137"/>
                      </a:cubicBezTo>
                      <a:lnTo>
                        <a:pt x="226" y="135"/>
                      </a:lnTo>
                      <a:close/>
                      <a:moveTo>
                        <a:pt x="187" y="69"/>
                      </a:moveTo>
                      <a:cubicBezTo>
                        <a:pt x="203" y="69"/>
                        <a:pt x="216" y="82"/>
                        <a:pt x="216" y="98"/>
                      </a:cubicBezTo>
                      <a:cubicBezTo>
                        <a:pt x="216" y="113"/>
                        <a:pt x="203" y="126"/>
                        <a:pt x="187" y="126"/>
                      </a:cubicBezTo>
                      <a:cubicBezTo>
                        <a:pt x="171" y="126"/>
                        <a:pt x="159" y="113"/>
                        <a:pt x="159" y="98"/>
                      </a:cubicBezTo>
                      <a:cubicBezTo>
                        <a:pt x="159" y="82"/>
                        <a:pt x="171" y="69"/>
                        <a:pt x="187" y="69"/>
                      </a:cubicBezTo>
                      <a:close/>
                      <a:moveTo>
                        <a:pt x="116" y="552"/>
                      </a:moveTo>
                      <a:cubicBezTo>
                        <a:pt x="119" y="543"/>
                        <a:pt x="129" y="527"/>
                        <a:pt x="159" y="527"/>
                      </a:cubicBezTo>
                      <a:cubicBezTo>
                        <a:pt x="188" y="527"/>
                        <a:pt x="198" y="543"/>
                        <a:pt x="202" y="552"/>
                      </a:cubicBezTo>
                      <a:cubicBezTo>
                        <a:pt x="190" y="552"/>
                        <a:pt x="128" y="552"/>
                        <a:pt x="116" y="552"/>
                      </a:cubicBezTo>
                      <a:close/>
                      <a:moveTo>
                        <a:pt x="214" y="552"/>
                      </a:moveTo>
                      <a:cubicBezTo>
                        <a:pt x="211" y="540"/>
                        <a:pt x="199" y="515"/>
                        <a:pt x="159" y="515"/>
                      </a:cubicBezTo>
                      <a:cubicBezTo>
                        <a:pt x="147" y="515"/>
                        <a:pt x="138" y="517"/>
                        <a:pt x="131" y="520"/>
                      </a:cubicBezTo>
                      <a:cubicBezTo>
                        <a:pt x="131" y="478"/>
                        <a:pt x="132" y="411"/>
                        <a:pt x="133" y="381"/>
                      </a:cubicBezTo>
                      <a:cubicBezTo>
                        <a:pt x="135" y="328"/>
                        <a:pt x="155" y="267"/>
                        <a:pt x="229" y="267"/>
                      </a:cubicBezTo>
                      <a:cubicBezTo>
                        <a:pt x="303" y="267"/>
                        <a:pt x="318" y="328"/>
                        <a:pt x="321" y="386"/>
                      </a:cubicBezTo>
                      <a:cubicBezTo>
                        <a:pt x="322" y="410"/>
                        <a:pt x="322" y="480"/>
                        <a:pt x="322" y="523"/>
                      </a:cubicBezTo>
                      <a:cubicBezTo>
                        <a:pt x="314" y="518"/>
                        <a:pt x="303" y="515"/>
                        <a:pt x="289" y="515"/>
                      </a:cubicBezTo>
                      <a:cubicBezTo>
                        <a:pt x="249" y="515"/>
                        <a:pt x="237" y="540"/>
                        <a:pt x="233" y="552"/>
                      </a:cubicBezTo>
                      <a:lnTo>
                        <a:pt x="214" y="552"/>
                      </a:lnTo>
                      <a:close/>
                      <a:moveTo>
                        <a:pt x="246" y="552"/>
                      </a:moveTo>
                      <a:cubicBezTo>
                        <a:pt x="249" y="543"/>
                        <a:pt x="259" y="527"/>
                        <a:pt x="289" y="527"/>
                      </a:cubicBezTo>
                      <a:cubicBezTo>
                        <a:pt x="318" y="527"/>
                        <a:pt x="328" y="543"/>
                        <a:pt x="332" y="552"/>
                      </a:cubicBezTo>
                      <a:cubicBezTo>
                        <a:pt x="320" y="552"/>
                        <a:pt x="258" y="552"/>
                        <a:pt x="246" y="5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3" name="组合 142"/>
              <p:cNvGrpSpPr/>
              <p:nvPr userDrawn="1"/>
            </p:nvGrpSpPr>
            <p:grpSpPr>
              <a:xfrm rot="19675956">
                <a:off x="4464847" y="1095686"/>
                <a:ext cx="374558" cy="1069622"/>
                <a:chOff x="9469654" y="2159644"/>
                <a:chExt cx="752475" cy="2148831"/>
              </a:xfrm>
              <a:grpFill/>
            </p:grpSpPr>
            <p:sp>
              <p:nvSpPr>
                <p:cNvPr id="147" name="Freeform 11"/>
                <p:cNvSpPr/>
                <p:nvPr userDrawn="1"/>
              </p:nvSpPr>
              <p:spPr bwMode="auto">
                <a:xfrm>
                  <a:off x="9469654" y="2954337"/>
                  <a:ext cx="752475" cy="1354138"/>
                </a:xfrm>
                <a:custGeom>
                  <a:avLst/>
                  <a:gdLst>
                    <a:gd name="T0" fmla="*/ 166 w 198"/>
                    <a:gd name="T1" fmla="*/ 0 h 359"/>
                    <a:gd name="T2" fmla="*/ 31 w 198"/>
                    <a:gd name="T3" fmla="*/ 0 h 359"/>
                    <a:gd name="T4" fmla="*/ 0 w 198"/>
                    <a:gd name="T5" fmla="*/ 31 h 359"/>
                    <a:gd name="T6" fmla="*/ 0 w 198"/>
                    <a:gd name="T7" fmla="*/ 31 h 359"/>
                    <a:gd name="T8" fmla="*/ 0 w 198"/>
                    <a:gd name="T9" fmla="*/ 32 h 359"/>
                    <a:gd name="T10" fmla="*/ 0 w 198"/>
                    <a:gd name="T11" fmla="*/ 323 h 359"/>
                    <a:gd name="T12" fmla="*/ 1 w 198"/>
                    <a:gd name="T13" fmla="*/ 323 h 359"/>
                    <a:gd name="T14" fmla="*/ 0 w 198"/>
                    <a:gd name="T15" fmla="*/ 327 h 359"/>
                    <a:gd name="T16" fmla="*/ 0 w 198"/>
                    <a:gd name="T17" fmla="*/ 328 h 359"/>
                    <a:gd name="T18" fmla="*/ 31 w 198"/>
                    <a:gd name="T19" fmla="*/ 359 h 359"/>
                    <a:gd name="T20" fmla="*/ 167 w 198"/>
                    <a:gd name="T21" fmla="*/ 359 h 359"/>
                    <a:gd name="T22" fmla="*/ 198 w 198"/>
                    <a:gd name="T23" fmla="*/ 328 h 359"/>
                    <a:gd name="T24" fmla="*/ 198 w 198"/>
                    <a:gd name="T25" fmla="*/ 327 h 359"/>
                    <a:gd name="T26" fmla="*/ 198 w 198"/>
                    <a:gd name="T27" fmla="*/ 323 h 359"/>
                    <a:gd name="T28" fmla="*/ 198 w 198"/>
                    <a:gd name="T29" fmla="*/ 323 h 359"/>
                    <a:gd name="T30" fmla="*/ 197 w 198"/>
                    <a:gd name="T31" fmla="*/ 32 h 359"/>
                    <a:gd name="T32" fmla="*/ 197 w 198"/>
                    <a:gd name="T33" fmla="*/ 31 h 359"/>
                    <a:gd name="T34" fmla="*/ 197 w 198"/>
                    <a:gd name="T35" fmla="*/ 30 h 359"/>
                    <a:gd name="T36" fmla="*/ 166 w 198"/>
                    <a:gd name="T37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359">
                      <a:moveTo>
                        <a:pt x="166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1" y="323"/>
                        <a:pt x="1" y="323"/>
                        <a:pt x="1" y="323"/>
                      </a:cubicBezTo>
                      <a:cubicBezTo>
                        <a:pt x="0" y="324"/>
                        <a:pt x="0" y="326"/>
                        <a:pt x="0" y="327"/>
                      </a:cubicBezTo>
                      <a:cubicBezTo>
                        <a:pt x="0" y="328"/>
                        <a:pt x="0" y="328"/>
                        <a:pt x="0" y="328"/>
                      </a:cubicBezTo>
                      <a:cubicBezTo>
                        <a:pt x="0" y="345"/>
                        <a:pt x="14" y="359"/>
                        <a:pt x="31" y="359"/>
                      </a:cubicBezTo>
                      <a:cubicBezTo>
                        <a:pt x="167" y="359"/>
                        <a:pt x="167" y="359"/>
                        <a:pt x="167" y="359"/>
                      </a:cubicBezTo>
                      <a:cubicBezTo>
                        <a:pt x="184" y="359"/>
                        <a:pt x="198" y="345"/>
                        <a:pt x="198" y="328"/>
                      </a:cubicBezTo>
                      <a:cubicBezTo>
                        <a:pt x="198" y="327"/>
                        <a:pt x="198" y="327"/>
                        <a:pt x="198" y="327"/>
                      </a:cubicBezTo>
                      <a:cubicBezTo>
                        <a:pt x="198" y="325"/>
                        <a:pt x="198" y="324"/>
                        <a:pt x="198" y="323"/>
                      </a:cubicBezTo>
                      <a:cubicBezTo>
                        <a:pt x="198" y="323"/>
                        <a:pt x="198" y="323"/>
                        <a:pt x="198" y="323"/>
                      </a:cubicBezTo>
                      <a:cubicBezTo>
                        <a:pt x="197" y="32"/>
                        <a:pt x="197" y="32"/>
                        <a:pt x="197" y="32"/>
                      </a:cubicBezTo>
                      <a:cubicBezTo>
                        <a:pt x="197" y="31"/>
                        <a:pt x="197" y="31"/>
                        <a:pt x="197" y="31"/>
                      </a:cubicBezTo>
                      <a:cubicBezTo>
                        <a:pt x="197" y="30"/>
                        <a:pt x="197" y="30"/>
                        <a:pt x="197" y="30"/>
                      </a:cubicBezTo>
                      <a:cubicBezTo>
                        <a:pt x="197" y="13"/>
                        <a:pt x="183" y="0"/>
                        <a:pt x="166" y="0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Freeform 14"/>
                <p:cNvSpPr/>
                <p:nvPr userDrawn="1"/>
              </p:nvSpPr>
              <p:spPr bwMode="auto">
                <a:xfrm>
                  <a:off x="9502992" y="2710497"/>
                  <a:ext cx="681038" cy="217488"/>
                </a:xfrm>
                <a:custGeom>
                  <a:avLst/>
                  <a:gdLst>
                    <a:gd name="T0" fmla="*/ 179 w 179"/>
                    <a:gd name="T1" fmla="*/ 30 h 58"/>
                    <a:gd name="T2" fmla="*/ 151 w 179"/>
                    <a:gd name="T3" fmla="*/ 58 h 58"/>
                    <a:gd name="T4" fmla="*/ 28 w 179"/>
                    <a:gd name="T5" fmla="*/ 58 h 58"/>
                    <a:gd name="T6" fmla="*/ 0 w 179"/>
                    <a:gd name="T7" fmla="*/ 30 h 58"/>
                    <a:gd name="T8" fmla="*/ 0 w 179"/>
                    <a:gd name="T9" fmla="*/ 28 h 58"/>
                    <a:gd name="T10" fmla="*/ 28 w 179"/>
                    <a:gd name="T11" fmla="*/ 0 h 58"/>
                    <a:gd name="T12" fmla="*/ 151 w 179"/>
                    <a:gd name="T13" fmla="*/ 0 h 58"/>
                    <a:gd name="T14" fmla="*/ 179 w 179"/>
                    <a:gd name="T15" fmla="*/ 28 h 58"/>
                    <a:gd name="T16" fmla="*/ 179 w 179"/>
                    <a:gd name="T17" fmla="*/ 3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58">
                      <a:moveTo>
                        <a:pt x="179" y="30"/>
                      </a:moveTo>
                      <a:cubicBezTo>
                        <a:pt x="179" y="46"/>
                        <a:pt x="167" y="58"/>
                        <a:pt x="151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12" y="58"/>
                        <a:pt x="0" y="46"/>
                        <a:pt x="0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13"/>
                        <a:pt x="12" y="0"/>
                        <a:pt x="28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67" y="0"/>
                        <a:pt x="179" y="12"/>
                        <a:pt x="179" y="28"/>
                      </a:cubicBezTo>
                      <a:lnTo>
                        <a:pt x="179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任意多边形 148"/>
                <p:cNvSpPr/>
                <p:nvPr userDrawn="1"/>
              </p:nvSpPr>
              <p:spPr>
                <a:xfrm>
                  <a:off x="9552205" y="2159644"/>
                  <a:ext cx="563563" cy="517625"/>
                </a:xfrm>
                <a:custGeom>
                  <a:avLst/>
                  <a:gdLst>
                    <a:gd name="connsiteX0" fmla="*/ 289397 w 563563"/>
                    <a:gd name="connsiteY0" fmla="*/ 0 h 517625"/>
                    <a:gd name="connsiteX1" fmla="*/ 392209 w 563563"/>
                    <a:gd name="connsiteY1" fmla="*/ 101862 h 517625"/>
                    <a:gd name="connsiteX2" fmla="*/ 392209 w 563563"/>
                    <a:gd name="connsiteY2" fmla="*/ 252767 h 517625"/>
                    <a:gd name="connsiteX3" fmla="*/ 498829 w 563563"/>
                    <a:gd name="connsiteY3" fmla="*/ 328220 h 517625"/>
                    <a:gd name="connsiteX4" fmla="*/ 563563 w 563563"/>
                    <a:gd name="connsiteY4" fmla="*/ 422537 h 517625"/>
                    <a:gd name="connsiteX5" fmla="*/ 563563 w 563563"/>
                    <a:gd name="connsiteY5" fmla="*/ 500886 h 517625"/>
                    <a:gd name="connsiteX6" fmla="*/ 563563 w 563563"/>
                    <a:gd name="connsiteY6" fmla="*/ 517625 h 517625"/>
                    <a:gd name="connsiteX7" fmla="*/ 0 w 563563"/>
                    <a:gd name="connsiteY7" fmla="*/ 517625 h 517625"/>
                    <a:gd name="connsiteX8" fmla="*/ 0 w 563563"/>
                    <a:gd name="connsiteY8" fmla="*/ 513787 h 517625"/>
                    <a:gd name="connsiteX9" fmla="*/ 0 w 563563"/>
                    <a:gd name="connsiteY9" fmla="*/ 422537 h 517625"/>
                    <a:gd name="connsiteX10" fmla="*/ 64734 w 563563"/>
                    <a:gd name="connsiteY10" fmla="*/ 328220 h 517625"/>
                    <a:gd name="connsiteX11" fmla="*/ 186585 w 563563"/>
                    <a:gd name="connsiteY11" fmla="*/ 252767 h 517625"/>
                    <a:gd name="connsiteX12" fmla="*/ 186585 w 563563"/>
                    <a:gd name="connsiteY12" fmla="*/ 101862 h 517625"/>
                    <a:gd name="connsiteX13" fmla="*/ 289397 w 563563"/>
                    <a:gd name="connsiteY13" fmla="*/ 0 h 51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63563" h="517625">
                      <a:moveTo>
                        <a:pt x="289397" y="0"/>
                      </a:moveTo>
                      <a:cubicBezTo>
                        <a:pt x="346515" y="0"/>
                        <a:pt x="392209" y="45272"/>
                        <a:pt x="392209" y="101862"/>
                      </a:cubicBezTo>
                      <a:cubicBezTo>
                        <a:pt x="392209" y="101862"/>
                        <a:pt x="392209" y="101862"/>
                        <a:pt x="392209" y="252767"/>
                      </a:cubicBezTo>
                      <a:cubicBezTo>
                        <a:pt x="392209" y="252767"/>
                        <a:pt x="445519" y="279176"/>
                        <a:pt x="498829" y="328220"/>
                      </a:cubicBezTo>
                      <a:cubicBezTo>
                        <a:pt x="552139" y="377265"/>
                        <a:pt x="563563" y="422537"/>
                        <a:pt x="563563" y="422537"/>
                      </a:cubicBezTo>
                      <a:cubicBezTo>
                        <a:pt x="563563" y="422537"/>
                        <a:pt x="563563" y="422537"/>
                        <a:pt x="563563" y="500886"/>
                      </a:cubicBezTo>
                      <a:lnTo>
                        <a:pt x="563563" y="517625"/>
                      </a:lnTo>
                      <a:lnTo>
                        <a:pt x="0" y="517625"/>
                      </a:lnTo>
                      <a:lnTo>
                        <a:pt x="0" y="513787"/>
                      </a:lnTo>
                      <a:cubicBezTo>
                        <a:pt x="0" y="496103"/>
                        <a:pt x="0" y="467808"/>
                        <a:pt x="0" y="422537"/>
                      </a:cubicBezTo>
                      <a:cubicBezTo>
                        <a:pt x="0" y="422537"/>
                        <a:pt x="11424" y="377265"/>
                        <a:pt x="64734" y="328220"/>
                      </a:cubicBezTo>
                      <a:cubicBezTo>
                        <a:pt x="118044" y="279176"/>
                        <a:pt x="186585" y="252767"/>
                        <a:pt x="186585" y="252767"/>
                      </a:cubicBezTo>
                      <a:cubicBezTo>
                        <a:pt x="186585" y="252767"/>
                        <a:pt x="186585" y="252767"/>
                        <a:pt x="186585" y="101862"/>
                      </a:cubicBezTo>
                      <a:cubicBezTo>
                        <a:pt x="186585" y="45272"/>
                        <a:pt x="232279" y="0"/>
                        <a:pt x="2893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4" name="组合 143"/>
              <p:cNvGrpSpPr/>
              <p:nvPr userDrawn="1"/>
            </p:nvGrpSpPr>
            <p:grpSpPr>
              <a:xfrm rot="17736438">
                <a:off x="4320555" y="4039726"/>
                <a:ext cx="1240336" cy="634329"/>
                <a:chOff x="10078074" y="1730681"/>
                <a:chExt cx="695325" cy="355600"/>
              </a:xfrm>
              <a:grpFill/>
            </p:grpSpPr>
            <p:sp>
              <p:nvSpPr>
                <p:cNvPr id="145" name="Oval 53"/>
                <p:cNvSpPr>
                  <a:spLocks noChangeArrowheads="1"/>
                </p:cNvSpPr>
                <p:nvPr userDrawn="1"/>
              </p:nvSpPr>
              <p:spPr bwMode="auto">
                <a:xfrm>
                  <a:off x="10078074" y="1730681"/>
                  <a:ext cx="173038" cy="171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" name="Freeform 54"/>
                <p:cNvSpPr/>
                <p:nvPr userDrawn="1"/>
              </p:nvSpPr>
              <p:spPr bwMode="auto">
                <a:xfrm>
                  <a:off x="10160624" y="1765606"/>
                  <a:ext cx="612775" cy="320675"/>
                </a:xfrm>
                <a:custGeom>
                  <a:avLst/>
                  <a:gdLst>
                    <a:gd name="T0" fmla="*/ 87 w 162"/>
                    <a:gd name="T1" fmla="*/ 5 h 85"/>
                    <a:gd name="T2" fmla="*/ 36 w 162"/>
                    <a:gd name="T3" fmla="*/ 24 h 85"/>
                    <a:gd name="T4" fmla="*/ 0 w 162"/>
                    <a:gd name="T5" fmla="*/ 85 h 85"/>
                    <a:gd name="T6" fmla="*/ 17 w 162"/>
                    <a:gd name="T7" fmla="*/ 85 h 85"/>
                    <a:gd name="T8" fmla="*/ 43 w 162"/>
                    <a:gd name="T9" fmla="*/ 61 h 85"/>
                    <a:gd name="T10" fmla="*/ 92 w 162"/>
                    <a:gd name="T11" fmla="*/ 61 h 85"/>
                    <a:gd name="T12" fmla="*/ 125 w 162"/>
                    <a:gd name="T13" fmla="*/ 85 h 85"/>
                    <a:gd name="T14" fmla="*/ 162 w 162"/>
                    <a:gd name="T15" fmla="*/ 85 h 85"/>
                    <a:gd name="T16" fmla="*/ 162 w 162"/>
                    <a:gd name="T17" fmla="*/ 66 h 85"/>
                    <a:gd name="T18" fmla="*/ 129 w 162"/>
                    <a:gd name="T19" fmla="*/ 61 h 85"/>
                    <a:gd name="T20" fmla="*/ 87 w 162"/>
                    <a:gd name="T21" fmla="*/ 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2" h="85">
                      <a:moveTo>
                        <a:pt x="87" y="5"/>
                      </a:moveTo>
                      <a:cubicBezTo>
                        <a:pt x="87" y="5"/>
                        <a:pt x="59" y="0"/>
                        <a:pt x="36" y="24"/>
                      </a:cubicBezTo>
                      <a:cubicBezTo>
                        <a:pt x="12" y="47"/>
                        <a:pt x="0" y="85"/>
                        <a:pt x="0" y="85"/>
                      </a:cubicBezTo>
                      <a:cubicBezTo>
                        <a:pt x="17" y="85"/>
                        <a:pt x="17" y="85"/>
                        <a:pt x="17" y="85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92" y="61"/>
                        <a:pt x="92" y="61"/>
                        <a:pt x="92" y="61"/>
                      </a:cubicBezTo>
                      <a:cubicBezTo>
                        <a:pt x="92" y="61"/>
                        <a:pt x="92" y="85"/>
                        <a:pt x="125" y="85"/>
                      </a:cubicBezTo>
                      <a:cubicBezTo>
                        <a:pt x="162" y="85"/>
                        <a:pt x="162" y="85"/>
                        <a:pt x="162" y="85"/>
                      </a:cubicBezTo>
                      <a:cubicBezTo>
                        <a:pt x="162" y="66"/>
                        <a:pt x="162" y="66"/>
                        <a:pt x="162" y="66"/>
                      </a:cubicBezTo>
                      <a:cubicBezTo>
                        <a:pt x="129" y="61"/>
                        <a:pt x="129" y="61"/>
                        <a:pt x="129" y="61"/>
                      </a:cubicBezTo>
                      <a:cubicBezTo>
                        <a:pt x="129" y="61"/>
                        <a:pt x="144" y="10"/>
                        <a:pt x="8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8" name="Freeform 40"/>
            <p:cNvSpPr>
              <a:spLocks noEditPoints="1"/>
            </p:cNvSpPr>
            <p:nvPr userDrawn="1"/>
          </p:nvSpPr>
          <p:spPr bwMode="auto">
            <a:xfrm rot="4136281" flipH="1" flipV="1">
              <a:off x="10830603" y="212490"/>
              <a:ext cx="676275" cy="749300"/>
            </a:xfrm>
            <a:custGeom>
              <a:avLst/>
              <a:gdLst>
                <a:gd name="T0" fmla="*/ 96 w 180"/>
                <a:gd name="T1" fmla="*/ 21 h 199"/>
                <a:gd name="T2" fmla="*/ 104 w 180"/>
                <a:gd name="T3" fmla="*/ 88 h 199"/>
                <a:gd name="T4" fmla="*/ 116 w 180"/>
                <a:gd name="T5" fmla="*/ 33 h 199"/>
                <a:gd name="T6" fmla="*/ 127 w 180"/>
                <a:gd name="T7" fmla="*/ 26 h 199"/>
                <a:gd name="T8" fmla="*/ 126 w 180"/>
                <a:gd name="T9" fmla="*/ 87 h 199"/>
                <a:gd name="T10" fmla="*/ 126 w 180"/>
                <a:gd name="T11" fmla="*/ 87 h 199"/>
                <a:gd name="T12" fmla="*/ 129 w 180"/>
                <a:gd name="T13" fmla="*/ 94 h 199"/>
                <a:gd name="T14" fmla="*/ 132 w 180"/>
                <a:gd name="T15" fmla="*/ 91 h 199"/>
                <a:gd name="T16" fmla="*/ 155 w 180"/>
                <a:gd name="T17" fmla="*/ 54 h 199"/>
                <a:gd name="T18" fmla="*/ 163 w 180"/>
                <a:gd name="T19" fmla="*/ 69 h 199"/>
                <a:gd name="T20" fmla="*/ 120 w 180"/>
                <a:gd name="T21" fmla="*/ 170 h 199"/>
                <a:gd name="T22" fmla="*/ 68 w 180"/>
                <a:gd name="T23" fmla="*/ 187 h 199"/>
                <a:gd name="T24" fmla="*/ 47 w 180"/>
                <a:gd name="T25" fmla="*/ 147 h 199"/>
                <a:gd name="T26" fmla="*/ 15 w 180"/>
                <a:gd name="T27" fmla="*/ 107 h 199"/>
                <a:gd name="T28" fmla="*/ 28 w 180"/>
                <a:gd name="T29" fmla="*/ 106 h 199"/>
                <a:gd name="T30" fmla="*/ 52 w 180"/>
                <a:gd name="T31" fmla="*/ 122 h 199"/>
                <a:gd name="T32" fmla="*/ 39 w 180"/>
                <a:gd name="T33" fmla="*/ 42 h 199"/>
                <a:gd name="T34" fmla="*/ 48 w 180"/>
                <a:gd name="T35" fmla="*/ 29 h 199"/>
                <a:gd name="T36" fmla="*/ 72 w 180"/>
                <a:gd name="T37" fmla="*/ 85 h 199"/>
                <a:gd name="T38" fmla="*/ 79 w 180"/>
                <a:gd name="T39" fmla="*/ 94 h 199"/>
                <a:gd name="T40" fmla="*/ 77 w 180"/>
                <a:gd name="T41" fmla="*/ 23 h 199"/>
                <a:gd name="T42" fmla="*/ 86 w 180"/>
                <a:gd name="T43" fmla="*/ 13 h 199"/>
                <a:gd name="T44" fmla="*/ 85 w 180"/>
                <a:gd name="T45" fmla="*/ 0 h 199"/>
                <a:gd name="T46" fmla="*/ 65 w 180"/>
                <a:gd name="T47" fmla="*/ 24 h 199"/>
                <a:gd name="T48" fmla="*/ 42 w 180"/>
                <a:gd name="T49" fmla="*/ 18 h 199"/>
                <a:gd name="T50" fmla="*/ 28 w 180"/>
                <a:gd name="T51" fmla="*/ 45 h 199"/>
                <a:gd name="T52" fmla="*/ 45 w 180"/>
                <a:gd name="T53" fmla="*/ 103 h 199"/>
                <a:gd name="T54" fmla="*/ 22 w 180"/>
                <a:gd name="T55" fmla="*/ 91 h 199"/>
                <a:gd name="T56" fmla="*/ 5 w 180"/>
                <a:gd name="T57" fmla="*/ 99 h 199"/>
                <a:gd name="T58" fmla="*/ 8 w 180"/>
                <a:gd name="T59" fmla="*/ 129 h 199"/>
                <a:gd name="T60" fmla="*/ 55 w 180"/>
                <a:gd name="T61" fmla="*/ 175 h 199"/>
                <a:gd name="T62" fmla="*/ 56 w 180"/>
                <a:gd name="T63" fmla="*/ 199 h 199"/>
                <a:gd name="T64" fmla="*/ 119 w 180"/>
                <a:gd name="T65" fmla="*/ 199 h 199"/>
                <a:gd name="T66" fmla="*/ 132 w 180"/>
                <a:gd name="T67" fmla="*/ 187 h 199"/>
                <a:gd name="T68" fmla="*/ 148 w 180"/>
                <a:gd name="T69" fmla="*/ 129 h 199"/>
                <a:gd name="T70" fmla="*/ 166 w 180"/>
                <a:gd name="T71" fmla="*/ 45 h 199"/>
                <a:gd name="T72" fmla="*/ 146 w 180"/>
                <a:gd name="T73" fmla="*/ 44 h 199"/>
                <a:gd name="T74" fmla="*/ 129 w 180"/>
                <a:gd name="T75" fmla="*/ 14 h 199"/>
                <a:gd name="T76" fmla="*/ 108 w 180"/>
                <a:gd name="T77" fmla="*/ 22 h 199"/>
                <a:gd name="T78" fmla="*/ 86 w 180"/>
                <a:gd name="T7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99">
                  <a:moveTo>
                    <a:pt x="86" y="13"/>
                  </a:moveTo>
                  <a:cubicBezTo>
                    <a:pt x="91" y="13"/>
                    <a:pt x="95" y="16"/>
                    <a:pt x="96" y="21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7"/>
                    <a:pt x="103" y="88"/>
                    <a:pt x="104" y="88"/>
                  </a:cubicBezTo>
                  <a:cubicBezTo>
                    <a:pt x="106" y="88"/>
                    <a:pt x="107" y="84"/>
                    <a:pt x="107" y="84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29"/>
                    <a:pt x="121" y="26"/>
                    <a:pt x="126" y="26"/>
                  </a:cubicBezTo>
                  <a:cubicBezTo>
                    <a:pt x="126" y="26"/>
                    <a:pt x="127" y="26"/>
                    <a:pt x="127" y="26"/>
                  </a:cubicBezTo>
                  <a:cubicBezTo>
                    <a:pt x="132" y="27"/>
                    <a:pt x="136" y="32"/>
                    <a:pt x="135" y="3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26" y="87"/>
                    <a:pt x="126" y="94"/>
                    <a:pt x="129" y="94"/>
                  </a:cubicBezTo>
                  <a:cubicBezTo>
                    <a:pt x="129" y="94"/>
                    <a:pt x="131" y="93"/>
                    <a:pt x="132" y="91"/>
                  </a:cubicBezTo>
                  <a:cubicBezTo>
                    <a:pt x="132" y="91"/>
                    <a:pt x="132" y="91"/>
                    <a:pt x="132" y="91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6"/>
                    <a:pt x="152" y="54"/>
                    <a:pt x="155" y="54"/>
                  </a:cubicBezTo>
                  <a:cubicBezTo>
                    <a:pt x="157" y="54"/>
                    <a:pt x="158" y="55"/>
                    <a:pt x="160" y="56"/>
                  </a:cubicBezTo>
                  <a:cubicBezTo>
                    <a:pt x="164" y="58"/>
                    <a:pt x="166" y="64"/>
                    <a:pt x="163" y="69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36" y="125"/>
                    <a:pt x="130" y="150"/>
                    <a:pt x="120" y="170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68" y="187"/>
                    <a:pt x="68" y="187"/>
                    <a:pt x="68" y="187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68" y="169"/>
                    <a:pt x="56" y="163"/>
                    <a:pt x="47" y="147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17"/>
                    <a:pt x="11" y="111"/>
                    <a:pt x="15" y="107"/>
                  </a:cubicBezTo>
                  <a:cubicBezTo>
                    <a:pt x="17" y="105"/>
                    <a:pt x="19" y="103"/>
                    <a:pt x="22" y="103"/>
                  </a:cubicBezTo>
                  <a:cubicBezTo>
                    <a:pt x="24" y="103"/>
                    <a:pt x="26" y="104"/>
                    <a:pt x="28" y="106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1"/>
                    <a:pt x="50" y="122"/>
                    <a:pt x="52" y="122"/>
                  </a:cubicBezTo>
                  <a:cubicBezTo>
                    <a:pt x="58" y="122"/>
                    <a:pt x="62" y="115"/>
                    <a:pt x="55" y="9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37"/>
                    <a:pt x="41" y="31"/>
                    <a:pt x="46" y="30"/>
                  </a:cubicBezTo>
                  <a:cubicBezTo>
                    <a:pt x="47" y="29"/>
                    <a:pt x="48" y="29"/>
                    <a:pt x="48" y="29"/>
                  </a:cubicBezTo>
                  <a:cubicBezTo>
                    <a:pt x="52" y="29"/>
                    <a:pt x="56" y="32"/>
                    <a:pt x="57" y="36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3" y="85"/>
                    <a:pt x="73" y="85"/>
                    <a:pt x="73" y="86"/>
                  </a:cubicBezTo>
                  <a:cubicBezTo>
                    <a:pt x="74" y="89"/>
                    <a:pt x="77" y="94"/>
                    <a:pt x="79" y="94"/>
                  </a:cubicBezTo>
                  <a:cubicBezTo>
                    <a:pt x="81" y="94"/>
                    <a:pt x="82" y="91"/>
                    <a:pt x="82" y="8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7" y="18"/>
                    <a:pt x="80" y="13"/>
                    <a:pt x="86" y="13"/>
                  </a:cubicBezTo>
                  <a:cubicBezTo>
                    <a:pt x="86" y="13"/>
                    <a:pt x="86" y="13"/>
                    <a:pt x="86" y="13"/>
                  </a:cubicBezTo>
                  <a:moveTo>
                    <a:pt x="86" y="0"/>
                  </a:moveTo>
                  <a:cubicBezTo>
                    <a:pt x="86" y="0"/>
                    <a:pt x="85" y="0"/>
                    <a:pt x="85" y="0"/>
                  </a:cubicBezTo>
                  <a:cubicBezTo>
                    <a:pt x="73" y="1"/>
                    <a:pt x="64" y="12"/>
                    <a:pt x="65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1" y="20"/>
                    <a:pt x="55" y="17"/>
                    <a:pt x="48" y="17"/>
                  </a:cubicBezTo>
                  <a:cubicBezTo>
                    <a:pt x="46" y="17"/>
                    <a:pt x="44" y="17"/>
                    <a:pt x="42" y="18"/>
                  </a:cubicBezTo>
                  <a:cubicBezTo>
                    <a:pt x="36" y="20"/>
                    <a:pt x="32" y="23"/>
                    <a:pt x="29" y="29"/>
                  </a:cubicBezTo>
                  <a:cubicBezTo>
                    <a:pt x="26" y="34"/>
                    <a:pt x="26" y="40"/>
                    <a:pt x="28" y="4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8"/>
                    <a:pt x="45" y="101"/>
                    <a:pt x="45" y="103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2" y="93"/>
                    <a:pt x="27" y="91"/>
                    <a:pt x="22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16" y="91"/>
                    <a:pt x="10" y="94"/>
                    <a:pt x="5" y="99"/>
                  </a:cubicBezTo>
                  <a:cubicBezTo>
                    <a:pt x="2" y="103"/>
                    <a:pt x="0" y="109"/>
                    <a:pt x="0" y="115"/>
                  </a:cubicBezTo>
                  <a:cubicBezTo>
                    <a:pt x="1" y="120"/>
                    <a:pt x="4" y="126"/>
                    <a:pt x="8" y="129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44" y="165"/>
                    <a:pt x="51" y="171"/>
                    <a:pt x="55" y="175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6" y="199"/>
                    <a:pt x="56" y="199"/>
                    <a:pt x="56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2" y="173"/>
                    <a:pt x="132" y="173"/>
                    <a:pt x="132" y="173"/>
                  </a:cubicBezTo>
                  <a:cubicBezTo>
                    <a:pt x="141" y="155"/>
                    <a:pt x="147" y="135"/>
                    <a:pt x="148" y="12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80" y="64"/>
                    <a:pt x="176" y="51"/>
                    <a:pt x="166" y="45"/>
                  </a:cubicBezTo>
                  <a:cubicBezTo>
                    <a:pt x="163" y="43"/>
                    <a:pt x="159" y="42"/>
                    <a:pt x="155" y="42"/>
                  </a:cubicBezTo>
                  <a:cubicBezTo>
                    <a:pt x="152" y="42"/>
                    <a:pt x="149" y="42"/>
                    <a:pt x="146" y="4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9" y="27"/>
                    <a:pt x="141" y="16"/>
                    <a:pt x="129" y="14"/>
                  </a:cubicBezTo>
                  <a:cubicBezTo>
                    <a:pt x="128" y="13"/>
                    <a:pt x="127" y="13"/>
                    <a:pt x="126" y="13"/>
                  </a:cubicBezTo>
                  <a:cubicBezTo>
                    <a:pt x="119" y="13"/>
                    <a:pt x="112" y="17"/>
                    <a:pt x="108" y="22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07" y="9"/>
                    <a:pt x="98" y="0"/>
                    <a:pt x="86" y="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2"/>
            <p:cNvSpPr>
              <a:spLocks noEditPoints="1"/>
            </p:cNvSpPr>
            <p:nvPr userDrawn="1"/>
          </p:nvSpPr>
          <p:spPr bwMode="auto">
            <a:xfrm flipH="1" flipV="1">
              <a:off x="10845284" y="1256617"/>
              <a:ext cx="736600" cy="738188"/>
            </a:xfrm>
            <a:custGeom>
              <a:avLst/>
              <a:gdLst>
                <a:gd name="T0" fmla="*/ 195 w 196"/>
                <a:gd name="T1" fmla="*/ 194 h 196"/>
                <a:gd name="T2" fmla="*/ 190 w 196"/>
                <a:gd name="T3" fmla="*/ 196 h 196"/>
                <a:gd name="T4" fmla="*/ 118 w 196"/>
                <a:gd name="T5" fmla="*/ 196 h 196"/>
                <a:gd name="T6" fmla="*/ 113 w 196"/>
                <a:gd name="T7" fmla="*/ 194 h 196"/>
                <a:gd name="T8" fmla="*/ 112 w 196"/>
                <a:gd name="T9" fmla="*/ 192 h 196"/>
                <a:gd name="T10" fmla="*/ 113 w 196"/>
                <a:gd name="T11" fmla="*/ 185 h 196"/>
                <a:gd name="T12" fmla="*/ 135 w 196"/>
                <a:gd name="T13" fmla="*/ 169 h 196"/>
                <a:gd name="T14" fmla="*/ 103 w 196"/>
                <a:gd name="T15" fmla="*/ 136 h 196"/>
                <a:gd name="T16" fmla="*/ 103 w 196"/>
                <a:gd name="T17" fmla="*/ 136 h 196"/>
                <a:gd name="T18" fmla="*/ 103 w 196"/>
                <a:gd name="T19" fmla="*/ 136 h 196"/>
                <a:gd name="T20" fmla="*/ 103 w 196"/>
                <a:gd name="T21" fmla="*/ 102 h 196"/>
                <a:gd name="T22" fmla="*/ 136 w 196"/>
                <a:gd name="T23" fmla="*/ 102 h 196"/>
                <a:gd name="T24" fmla="*/ 137 w 196"/>
                <a:gd name="T25" fmla="*/ 103 h 196"/>
                <a:gd name="T26" fmla="*/ 137 w 196"/>
                <a:gd name="T27" fmla="*/ 103 h 196"/>
                <a:gd name="T28" fmla="*/ 169 w 196"/>
                <a:gd name="T29" fmla="*/ 135 h 196"/>
                <a:gd name="T30" fmla="*/ 186 w 196"/>
                <a:gd name="T31" fmla="*/ 113 h 196"/>
                <a:gd name="T32" fmla="*/ 192 w 196"/>
                <a:gd name="T33" fmla="*/ 112 h 196"/>
                <a:gd name="T34" fmla="*/ 196 w 196"/>
                <a:gd name="T35" fmla="*/ 118 h 196"/>
                <a:gd name="T36" fmla="*/ 196 w 196"/>
                <a:gd name="T37" fmla="*/ 190 h 196"/>
                <a:gd name="T38" fmla="*/ 195 w 196"/>
                <a:gd name="T39" fmla="*/ 194 h 196"/>
                <a:gd name="T40" fmla="*/ 60 w 196"/>
                <a:gd name="T41" fmla="*/ 94 h 196"/>
                <a:gd name="T42" fmla="*/ 59 w 196"/>
                <a:gd name="T43" fmla="*/ 94 h 196"/>
                <a:gd name="T44" fmla="*/ 59 w 196"/>
                <a:gd name="T45" fmla="*/ 94 h 196"/>
                <a:gd name="T46" fmla="*/ 27 w 196"/>
                <a:gd name="T47" fmla="*/ 61 h 196"/>
                <a:gd name="T48" fmla="*/ 10 w 196"/>
                <a:gd name="T49" fmla="*/ 83 h 196"/>
                <a:gd name="T50" fmla="*/ 3 w 196"/>
                <a:gd name="T51" fmla="*/ 85 h 196"/>
                <a:gd name="T52" fmla="*/ 0 w 196"/>
                <a:gd name="T53" fmla="*/ 79 h 196"/>
                <a:gd name="T54" fmla="*/ 0 w 196"/>
                <a:gd name="T55" fmla="*/ 7 h 196"/>
                <a:gd name="T56" fmla="*/ 1 w 196"/>
                <a:gd name="T57" fmla="*/ 2 h 196"/>
                <a:gd name="T58" fmla="*/ 6 w 196"/>
                <a:gd name="T59" fmla="*/ 0 h 196"/>
                <a:gd name="T60" fmla="*/ 78 w 196"/>
                <a:gd name="T61" fmla="*/ 0 h 196"/>
                <a:gd name="T62" fmla="*/ 82 w 196"/>
                <a:gd name="T63" fmla="*/ 2 h 196"/>
                <a:gd name="T64" fmla="*/ 84 w 196"/>
                <a:gd name="T65" fmla="*/ 4 h 196"/>
                <a:gd name="T66" fmla="*/ 82 w 196"/>
                <a:gd name="T67" fmla="*/ 11 h 196"/>
                <a:gd name="T68" fmla="*/ 58 w 196"/>
                <a:gd name="T69" fmla="*/ 27 h 196"/>
                <a:gd name="T70" fmla="*/ 93 w 196"/>
                <a:gd name="T71" fmla="*/ 60 h 196"/>
                <a:gd name="T72" fmla="*/ 93 w 196"/>
                <a:gd name="T73" fmla="*/ 60 h 196"/>
                <a:gd name="T74" fmla="*/ 93 w 196"/>
                <a:gd name="T75" fmla="*/ 60 h 196"/>
                <a:gd name="T76" fmla="*/ 91 w 196"/>
                <a:gd name="T77" fmla="*/ 94 h 196"/>
                <a:gd name="T78" fmla="*/ 60 w 196"/>
                <a:gd name="T79" fmla="*/ 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196">
                  <a:moveTo>
                    <a:pt x="195" y="194"/>
                  </a:moveTo>
                  <a:cubicBezTo>
                    <a:pt x="193" y="195"/>
                    <a:pt x="192" y="196"/>
                    <a:pt x="190" y="196"/>
                  </a:cubicBezTo>
                  <a:cubicBezTo>
                    <a:pt x="118" y="196"/>
                    <a:pt x="118" y="196"/>
                    <a:pt x="118" y="196"/>
                  </a:cubicBezTo>
                  <a:cubicBezTo>
                    <a:pt x="116" y="196"/>
                    <a:pt x="115" y="195"/>
                    <a:pt x="113" y="194"/>
                  </a:cubicBezTo>
                  <a:cubicBezTo>
                    <a:pt x="113" y="194"/>
                    <a:pt x="112" y="193"/>
                    <a:pt x="112" y="192"/>
                  </a:cubicBezTo>
                  <a:cubicBezTo>
                    <a:pt x="111" y="190"/>
                    <a:pt x="112" y="187"/>
                    <a:pt x="113" y="185"/>
                  </a:cubicBezTo>
                  <a:cubicBezTo>
                    <a:pt x="135" y="169"/>
                    <a:pt x="135" y="169"/>
                    <a:pt x="135" y="169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103" y="136"/>
                    <a:pt x="103" y="136"/>
                    <a:pt x="103" y="136"/>
                  </a:cubicBezTo>
                  <a:cubicBezTo>
                    <a:pt x="93" y="127"/>
                    <a:pt x="93" y="112"/>
                    <a:pt x="103" y="102"/>
                  </a:cubicBezTo>
                  <a:cubicBezTo>
                    <a:pt x="112" y="93"/>
                    <a:pt x="127" y="93"/>
                    <a:pt x="136" y="102"/>
                  </a:cubicBezTo>
                  <a:cubicBezTo>
                    <a:pt x="136" y="102"/>
                    <a:pt x="137" y="103"/>
                    <a:pt x="137" y="103"/>
                  </a:cubicBezTo>
                  <a:cubicBezTo>
                    <a:pt x="137" y="103"/>
                    <a:pt x="137" y="103"/>
                    <a:pt x="137" y="103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7" y="111"/>
                    <a:pt x="190" y="111"/>
                    <a:pt x="192" y="112"/>
                  </a:cubicBezTo>
                  <a:cubicBezTo>
                    <a:pt x="195" y="113"/>
                    <a:pt x="196" y="115"/>
                    <a:pt x="196" y="118"/>
                  </a:cubicBezTo>
                  <a:cubicBezTo>
                    <a:pt x="196" y="190"/>
                    <a:pt x="196" y="190"/>
                    <a:pt x="196" y="190"/>
                  </a:cubicBezTo>
                  <a:cubicBezTo>
                    <a:pt x="196" y="191"/>
                    <a:pt x="196" y="193"/>
                    <a:pt x="195" y="194"/>
                  </a:cubicBezTo>
                  <a:close/>
                  <a:moveTo>
                    <a:pt x="60" y="94"/>
                  </a:moveTo>
                  <a:cubicBezTo>
                    <a:pt x="59" y="94"/>
                    <a:pt x="59" y="94"/>
                    <a:pt x="59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5"/>
                    <a:pt x="6" y="86"/>
                    <a:pt x="3" y="85"/>
                  </a:cubicBezTo>
                  <a:cubicBezTo>
                    <a:pt x="1" y="84"/>
                    <a:pt x="0" y="81"/>
                    <a:pt x="0" y="7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0" y="0"/>
                    <a:pt x="81" y="1"/>
                    <a:pt x="82" y="2"/>
                  </a:cubicBezTo>
                  <a:cubicBezTo>
                    <a:pt x="83" y="3"/>
                    <a:pt x="84" y="3"/>
                    <a:pt x="84" y="4"/>
                  </a:cubicBezTo>
                  <a:cubicBezTo>
                    <a:pt x="85" y="6"/>
                    <a:pt x="84" y="9"/>
                    <a:pt x="82" y="11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103" y="70"/>
                    <a:pt x="101" y="85"/>
                    <a:pt x="91" y="94"/>
                  </a:cubicBezTo>
                  <a:cubicBezTo>
                    <a:pt x="82" y="103"/>
                    <a:pt x="69" y="103"/>
                    <a:pt x="60" y="94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3"/>
            <p:cNvSpPr>
              <a:spLocks noEditPoints="1"/>
            </p:cNvSpPr>
            <p:nvPr userDrawn="1"/>
          </p:nvSpPr>
          <p:spPr bwMode="auto">
            <a:xfrm rot="19348066" flipH="1" flipV="1">
              <a:off x="11754232" y="-83518"/>
              <a:ext cx="747712" cy="744538"/>
            </a:xfrm>
            <a:custGeom>
              <a:avLst/>
              <a:gdLst>
                <a:gd name="T0" fmla="*/ 199 w 199"/>
                <a:gd name="T1" fmla="*/ 99 h 198"/>
                <a:gd name="T2" fmla="*/ 100 w 199"/>
                <a:gd name="T3" fmla="*/ 0 h 198"/>
                <a:gd name="T4" fmla="*/ 0 w 199"/>
                <a:gd name="T5" fmla="*/ 99 h 198"/>
                <a:gd name="T6" fmla="*/ 100 w 199"/>
                <a:gd name="T7" fmla="*/ 198 h 198"/>
                <a:gd name="T8" fmla="*/ 199 w 199"/>
                <a:gd name="T9" fmla="*/ 99 h 198"/>
                <a:gd name="T10" fmla="*/ 96 w 199"/>
                <a:gd name="T11" fmla="*/ 120 h 198"/>
                <a:gd name="T12" fmla="*/ 36 w 199"/>
                <a:gd name="T13" fmla="*/ 120 h 198"/>
                <a:gd name="T14" fmla="*/ 36 w 199"/>
                <a:gd name="T15" fmla="*/ 76 h 198"/>
                <a:gd name="T16" fmla="*/ 96 w 199"/>
                <a:gd name="T17" fmla="*/ 76 h 198"/>
                <a:gd name="T18" fmla="*/ 96 w 199"/>
                <a:gd name="T19" fmla="*/ 40 h 198"/>
                <a:gd name="T20" fmla="*/ 172 w 199"/>
                <a:gd name="T21" fmla="*/ 98 h 198"/>
                <a:gd name="T22" fmla="*/ 96 w 199"/>
                <a:gd name="T23" fmla="*/ 157 h 198"/>
                <a:gd name="T24" fmla="*/ 96 w 199"/>
                <a:gd name="T25" fmla="*/ 12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9" h="198">
                  <a:moveTo>
                    <a:pt x="199" y="99"/>
                  </a:moveTo>
                  <a:cubicBezTo>
                    <a:pt x="199" y="44"/>
                    <a:pt x="154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cubicBezTo>
                    <a:pt x="0" y="154"/>
                    <a:pt x="45" y="198"/>
                    <a:pt x="100" y="198"/>
                  </a:cubicBezTo>
                  <a:cubicBezTo>
                    <a:pt x="154" y="198"/>
                    <a:pt x="199" y="154"/>
                    <a:pt x="199" y="99"/>
                  </a:cubicBezTo>
                  <a:close/>
                  <a:moveTo>
                    <a:pt x="96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96" y="157"/>
                    <a:pt x="96" y="157"/>
                    <a:pt x="96" y="157"/>
                  </a:cubicBezTo>
                  <a:lnTo>
                    <a:pt x="96" y="12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5"/>
            <p:cNvSpPr>
              <a:spLocks noEditPoints="1"/>
            </p:cNvSpPr>
            <p:nvPr userDrawn="1"/>
          </p:nvSpPr>
          <p:spPr bwMode="auto">
            <a:xfrm flipH="1" flipV="1">
              <a:off x="10850834" y="4664305"/>
              <a:ext cx="657322" cy="658718"/>
            </a:xfrm>
            <a:custGeom>
              <a:avLst/>
              <a:gdLst>
                <a:gd name="T0" fmla="*/ 100 w 199"/>
                <a:gd name="T1" fmla="*/ 0 h 199"/>
                <a:gd name="T2" fmla="*/ 199 w 199"/>
                <a:gd name="T3" fmla="*/ 100 h 199"/>
                <a:gd name="T4" fmla="*/ 100 w 199"/>
                <a:gd name="T5" fmla="*/ 199 h 199"/>
                <a:gd name="T6" fmla="*/ 0 w 199"/>
                <a:gd name="T7" fmla="*/ 100 h 199"/>
                <a:gd name="T8" fmla="*/ 100 w 199"/>
                <a:gd name="T9" fmla="*/ 0 h 199"/>
                <a:gd name="T10" fmla="*/ 156 w 199"/>
                <a:gd name="T11" fmla="*/ 41 h 199"/>
                <a:gd name="T12" fmla="*/ 144 w 199"/>
                <a:gd name="T13" fmla="*/ 52 h 199"/>
                <a:gd name="T14" fmla="*/ 97 w 199"/>
                <a:gd name="T15" fmla="*/ 33 h 199"/>
                <a:gd name="T16" fmla="*/ 33 w 199"/>
                <a:gd name="T17" fmla="*/ 83 h 199"/>
                <a:gd name="T18" fmla="*/ 59 w 199"/>
                <a:gd name="T19" fmla="*/ 89 h 199"/>
                <a:gd name="T20" fmla="*/ 97 w 199"/>
                <a:gd name="T21" fmla="*/ 60 h 199"/>
                <a:gd name="T22" fmla="*/ 124 w 199"/>
                <a:gd name="T23" fmla="*/ 71 h 199"/>
                <a:gd name="T24" fmla="*/ 111 w 199"/>
                <a:gd name="T25" fmla="*/ 82 h 199"/>
                <a:gd name="T26" fmla="*/ 166 w 199"/>
                <a:gd name="T27" fmla="*/ 97 h 199"/>
                <a:gd name="T28" fmla="*/ 156 w 199"/>
                <a:gd name="T29" fmla="*/ 41 h 199"/>
                <a:gd name="T30" fmla="*/ 42 w 199"/>
                <a:gd name="T31" fmla="*/ 159 h 199"/>
                <a:gd name="T32" fmla="*/ 55 w 199"/>
                <a:gd name="T33" fmla="*/ 148 h 199"/>
                <a:gd name="T34" fmla="*/ 102 w 199"/>
                <a:gd name="T35" fmla="*/ 168 h 199"/>
                <a:gd name="T36" fmla="*/ 166 w 199"/>
                <a:gd name="T37" fmla="*/ 118 h 199"/>
                <a:gd name="T38" fmla="*/ 140 w 199"/>
                <a:gd name="T39" fmla="*/ 111 h 199"/>
                <a:gd name="T40" fmla="*/ 101 w 199"/>
                <a:gd name="T41" fmla="*/ 140 h 199"/>
                <a:gd name="T42" fmla="*/ 74 w 199"/>
                <a:gd name="T43" fmla="*/ 129 h 199"/>
                <a:gd name="T44" fmla="*/ 87 w 199"/>
                <a:gd name="T45" fmla="*/ 118 h 199"/>
                <a:gd name="T46" fmla="*/ 32 w 199"/>
                <a:gd name="T47" fmla="*/ 103 h 199"/>
                <a:gd name="T48" fmla="*/ 42 w 199"/>
                <a:gd name="T49" fmla="*/ 1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154" y="0"/>
                    <a:pt x="199" y="45"/>
                    <a:pt x="199" y="100"/>
                  </a:cubicBezTo>
                  <a:cubicBezTo>
                    <a:pt x="199" y="154"/>
                    <a:pt x="154" y="199"/>
                    <a:pt x="100" y="199"/>
                  </a:cubicBezTo>
                  <a:cubicBezTo>
                    <a:pt x="45" y="199"/>
                    <a:pt x="0" y="154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lose/>
                  <a:moveTo>
                    <a:pt x="156" y="41"/>
                  </a:moveTo>
                  <a:cubicBezTo>
                    <a:pt x="144" y="52"/>
                    <a:pt x="144" y="52"/>
                    <a:pt x="144" y="52"/>
                  </a:cubicBezTo>
                  <a:cubicBezTo>
                    <a:pt x="132" y="41"/>
                    <a:pt x="114" y="33"/>
                    <a:pt x="97" y="33"/>
                  </a:cubicBezTo>
                  <a:cubicBezTo>
                    <a:pt x="66" y="33"/>
                    <a:pt x="40" y="54"/>
                    <a:pt x="33" y="83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3" y="72"/>
                    <a:pt x="79" y="60"/>
                    <a:pt x="97" y="60"/>
                  </a:cubicBezTo>
                  <a:cubicBezTo>
                    <a:pt x="106" y="60"/>
                    <a:pt x="117" y="65"/>
                    <a:pt x="124" y="71"/>
                  </a:cubicBezTo>
                  <a:cubicBezTo>
                    <a:pt x="111" y="82"/>
                    <a:pt x="111" y="82"/>
                    <a:pt x="111" y="82"/>
                  </a:cubicBezTo>
                  <a:cubicBezTo>
                    <a:pt x="166" y="97"/>
                    <a:pt x="166" y="97"/>
                    <a:pt x="166" y="97"/>
                  </a:cubicBezTo>
                  <a:lnTo>
                    <a:pt x="156" y="41"/>
                  </a:lnTo>
                  <a:close/>
                  <a:moveTo>
                    <a:pt x="42" y="159"/>
                  </a:moveTo>
                  <a:cubicBezTo>
                    <a:pt x="55" y="148"/>
                    <a:pt x="55" y="148"/>
                    <a:pt x="55" y="148"/>
                  </a:cubicBezTo>
                  <a:cubicBezTo>
                    <a:pt x="66" y="159"/>
                    <a:pt x="84" y="168"/>
                    <a:pt x="102" y="168"/>
                  </a:cubicBezTo>
                  <a:cubicBezTo>
                    <a:pt x="133" y="168"/>
                    <a:pt x="159" y="146"/>
                    <a:pt x="166" y="118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5" y="128"/>
                    <a:pt x="120" y="140"/>
                    <a:pt x="101" y="140"/>
                  </a:cubicBezTo>
                  <a:cubicBezTo>
                    <a:pt x="92" y="140"/>
                    <a:pt x="81" y="135"/>
                    <a:pt x="74" y="129"/>
                  </a:cubicBezTo>
                  <a:cubicBezTo>
                    <a:pt x="87" y="118"/>
                    <a:pt x="87" y="118"/>
                    <a:pt x="87" y="118"/>
                  </a:cubicBezTo>
                  <a:cubicBezTo>
                    <a:pt x="32" y="103"/>
                    <a:pt x="32" y="103"/>
                    <a:pt x="32" y="103"/>
                  </a:cubicBezTo>
                  <a:lnTo>
                    <a:pt x="42" y="159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63"/>
            <p:cNvSpPr>
              <a:spLocks noEditPoints="1"/>
            </p:cNvSpPr>
            <p:nvPr userDrawn="1"/>
          </p:nvSpPr>
          <p:spPr bwMode="auto">
            <a:xfrm flipH="1" flipV="1">
              <a:off x="11604827" y="828447"/>
              <a:ext cx="742950" cy="744538"/>
            </a:xfrm>
            <a:custGeom>
              <a:avLst/>
              <a:gdLst>
                <a:gd name="T0" fmla="*/ 99 w 198"/>
                <a:gd name="T1" fmla="*/ 0 h 198"/>
                <a:gd name="T2" fmla="*/ 0 w 198"/>
                <a:gd name="T3" fmla="*/ 99 h 198"/>
                <a:gd name="T4" fmla="*/ 99 w 198"/>
                <a:gd name="T5" fmla="*/ 198 h 198"/>
                <a:gd name="T6" fmla="*/ 198 w 198"/>
                <a:gd name="T7" fmla="*/ 99 h 198"/>
                <a:gd name="T8" fmla="*/ 99 w 198"/>
                <a:gd name="T9" fmla="*/ 0 h 198"/>
                <a:gd name="T10" fmla="*/ 151 w 198"/>
                <a:gd name="T11" fmla="*/ 159 h 198"/>
                <a:gd name="T12" fmla="*/ 146 w 198"/>
                <a:gd name="T13" fmla="*/ 164 h 198"/>
                <a:gd name="T14" fmla="*/ 54 w 198"/>
                <a:gd name="T15" fmla="*/ 164 h 198"/>
                <a:gd name="T16" fmla="*/ 49 w 198"/>
                <a:gd name="T17" fmla="*/ 159 h 198"/>
                <a:gd name="T18" fmla="*/ 49 w 198"/>
                <a:gd name="T19" fmla="*/ 149 h 198"/>
                <a:gd name="T20" fmla="*/ 54 w 198"/>
                <a:gd name="T21" fmla="*/ 144 h 198"/>
                <a:gd name="T22" fmla="*/ 146 w 198"/>
                <a:gd name="T23" fmla="*/ 144 h 198"/>
                <a:gd name="T24" fmla="*/ 151 w 198"/>
                <a:gd name="T25" fmla="*/ 149 h 198"/>
                <a:gd name="T26" fmla="*/ 151 w 198"/>
                <a:gd name="T27" fmla="*/ 159 h 198"/>
                <a:gd name="T28" fmla="*/ 100 w 198"/>
                <a:gd name="T29" fmla="*/ 134 h 198"/>
                <a:gd name="T30" fmla="*/ 48 w 198"/>
                <a:gd name="T31" fmla="*/ 76 h 198"/>
                <a:gd name="T32" fmla="*/ 75 w 198"/>
                <a:gd name="T33" fmla="*/ 76 h 198"/>
                <a:gd name="T34" fmla="*/ 75 w 198"/>
                <a:gd name="T35" fmla="*/ 28 h 198"/>
                <a:gd name="T36" fmla="*/ 123 w 198"/>
                <a:gd name="T37" fmla="*/ 28 h 198"/>
                <a:gd name="T38" fmla="*/ 123 w 198"/>
                <a:gd name="T39" fmla="*/ 76 h 198"/>
                <a:gd name="T40" fmla="*/ 152 w 198"/>
                <a:gd name="T41" fmla="*/ 76 h 198"/>
                <a:gd name="T42" fmla="*/ 100 w 198"/>
                <a:gd name="T43" fmla="*/ 13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8" h="198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cubicBezTo>
                    <a:pt x="154" y="198"/>
                    <a:pt x="198" y="154"/>
                    <a:pt x="198" y="99"/>
                  </a:cubicBezTo>
                  <a:cubicBezTo>
                    <a:pt x="198" y="44"/>
                    <a:pt x="154" y="0"/>
                    <a:pt x="99" y="0"/>
                  </a:cubicBezTo>
                  <a:close/>
                  <a:moveTo>
                    <a:pt x="151" y="159"/>
                  </a:moveTo>
                  <a:cubicBezTo>
                    <a:pt x="151" y="162"/>
                    <a:pt x="149" y="164"/>
                    <a:pt x="146" y="164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51" y="164"/>
                    <a:pt x="49" y="162"/>
                    <a:pt x="49" y="159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49" y="146"/>
                    <a:pt x="51" y="144"/>
                    <a:pt x="54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9" y="144"/>
                    <a:pt x="151" y="146"/>
                    <a:pt x="151" y="149"/>
                  </a:cubicBezTo>
                  <a:lnTo>
                    <a:pt x="151" y="159"/>
                  </a:lnTo>
                  <a:close/>
                  <a:moveTo>
                    <a:pt x="100" y="134"/>
                  </a:moveTo>
                  <a:cubicBezTo>
                    <a:pt x="48" y="76"/>
                    <a:pt x="48" y="76"/>
                    <a:pt x="48" y="76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52" y="76"/>
                    <a:pt x="152" y="76"/>
                    <a:pt x="152" y="76"/>
                  </a:cubicBezTo>
                  <a:lnTo>
                    <a:pt x="100" y="13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70"/>
            <p:cNvSpPr>
              <a:spLocks noEditPoints="1"/>
            </p:cNvSpPr>
            <p:nvPr userDrawn="1"/>
          </p:nvSpPr>
          <p:spPr bwMode="auto">
            <a:xfrm rot="2321078" flipH="1" flipV="1">
              <a:off x="11572640" y="1760621"/>
              <a:ext cx="750888" cy="744538"/>
            </a:xfrm>
            <a:custGeom>
              <a:avLst/>
              <a:gdLst>
                <a:gd name="T0" fmla="*/ 179 w 200"/>
                <a:gd name="T1" fmla="*/ 160 h 198"/>
                <a:gd name="T2" fmla="*/ 181 w 200"/>
                <a:gd name="T3" fmla="*/ 198 h 198"/>
                <a:gd name="T4" fmla="*/ 147 w 200"/>
                <a:gd name="T5" fmla="*/ 174 h 198"/>
                <a:gd name="T6" fmla="*/ 140 w 200"/>
                <a:gd name="T7" fmla="*/ 175 h 198"/>
                <a:gd name="T8" fmla="*/ 81 w 200"/>
                <a:gd name="T9" fmla="*/ 115 h 198"/>
                <a:gd name="T10" fmla="*/ 140 w 200"/>
                <a:gd name="T11" fmla="*/ 55 h 198"/>
                <a:gd name="T12" fmla="*/ 200 w 200"/>
                <a:gd name="T13" fmla="*/ 115 h 198"/>
                <a:gd name="T14" fmla="*/ 179 w 200"/>
                <a:gd name="T15" fmla="*/ 160 h 198"/>
                <a:gd name="T16" fmla="*/ 140 w 200"/>
                <a:gd name="T17" fmla="*/ 70 h 198"/>
                <a:gd name="T18" fmla="*/ 96 w 200"/>
                <a:gd name="T19" fmla="*/ 114 h 198"/>
                <a:gd name="T20" fmla="*/ 140 w 200"/>
                <a:gd name="T21" fmla="*/ 158 h 198"/>
                <a:gd name="T22" fmla="*/ 146 w 200"/>
                <a:gd name="T23" fmla="*/ 158 h 198"/>
                <a:gd name="T24" fmla="*/ 168 w 200"/>
                <a:gd name="T25" fmla="*/ 173 h 198"/>
                <a:gd name="T26" fmla="*/ 169 w 200"/>
                <a:gd name="T27" fmla="*/ 147 h 198"/>
                <a:gd name="T28" fmla="*/ 184 w 200"/>
                <a:gd name="T29" fmla="*/ 114 h 198"/>
                <a:gd name="T30" fmla="*/ 140 w 200"/>
                <a:gd name="T31" fmla="*/ 70 h 198"/>
                <a:gd name="T32" fmla="*/ 69 w 200"/>
                <a:gd name="T33" fmla="*/ 119 h 198"/>
                <a:gd name="T34" fmla="*/ 79 w 200"/>
                <a:gd name="T35" fmla="*/ 157 h 198"/>
                <a:gd name="T36" fmla="*/ 79 w 200"/>
                <a:gd name="T37" fmla="*/ 157 h 198"/>
                <a:gd name="T38" fmla="*/ 69 w 200"/>
                <a:gd name="T39" fmla="*/ 156 h 198"/>
                <a:gd name="T40" fmla="*/ 24 w 200"/>
                <a:gd name="T41" fmla="*/ 187 h 198"/>
                <a:gd name="T42" fmla="*/ 27 w 200"/>
                <a:gd name="T43" fmla="*/ 138 h 198"/>
                <a:gd name="T44" fmla="*/ 0 w 200"/>
                <a:gd name="T45" fmla="*/ 78 h 198"/>
                <a:gd name="T46" fmla="*/ 79 w 200"/>
                <a:gd name="T47" fmla="*/ 0 h 198"/>
                <a:gd name="T48" fmla="*/ 150 w 200"/>
                <a:gd name="T49" fmla="*/ 46 h 198"/>
                <a:gd name="T50" fmla="*/ 142 w 200"/>
                <a:gd name="T51" fmla="*/ 45 h 198"/>
                <a:gd name="T52" fmla="*/ 69 w 200"/>
                <a:gd name="T53" fmla="*/ 1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198">
                  <a:moveTo>
                    <a:pt x="179" y="160"/>
                  </a:moveTo>
                  <a:cubicBezTo>
                    <a:pt x="181" y="198"/>
                    <a:pt x="181" y="198"/>
                    <a:pt x="181" y="198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145" y="174"/>
                    <a:pt x="143" y="175"/>
                    <a:pt x="140" y="175"/>
                  </a:cubicBezTo>
                  <a:cubicBezTo>
                    <a:pt x="107" y="175"/>
                    <a:pt x="81" y="148"/>
                    <a:pt x="81" y="115"/>
                  </a:cubicBezTo>
                  <a:cubicBezTo>
                    <a:pt x="81" y="82"/>
                    <a:pt x="107" y="55"/>
                    <a:pt x="140" y="55"/>
                  </a:cubicBezTo>
                  <a:cubicBezTo>
                    <a:pt x="173" y="55"/>
                    <a:pt x="200" y="82"/>
                    <a:pt x="200" y="115"/>
                  </a:cubicBezTo>
                  <a:cubicBezTo>
                    <a:pt x="200" y="133"/>
                    <a:pt x="192" y="149"/>
                    <a:pt x="179" y="160"/>
                  </a:cubicBezTo>
                  <a:close/>
                  <a:moveTo>
                    <a:pt x="140" y="70"/>
                  </a:moveTo>
                  <a:cubicBezTo>
                    <a:pt x="116" y="70"/>
                    <a:pt x="96" y="90"/>
                    <a:pt x="96" y="114"/>
                  </a:cubicBezTo>
                  <a:cubicBezTo>
                    <a:pt x="96" y="138"/>
                    <a:pt x="116" y="158"/>
                    <a:pt x="140" y="158"/>
                  </a:cubicBezTo>
                  <a:cubicBezTo>
                    <a:pt x="142" y="158"/>
                    <a:pt x="144" y="158"/>
                    <a:pt x="146" y="158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8" y="139"/>
                    <a:pt x="184" y="127"/>
                    <a:pt x="184" y="114"/>
                  </a:cubicBezTo>
                  <a:cubicBezTo>
                    <a:pt x="184" y="90"/>
                    <a:pt x="164" y="70"/>
                    <a:pt x="140" y="70"/>
                  </a:cubicBezTo>
                  <a:close/>
                  <a:moveTo>
                    <a:pt x="69" y="119"/>
                  </a:moveTo>
                  <a:cubicBezTo>
                    <a:pt x="69" y="133"/>
                    <a:pt x="72" y="146"/>
                    <a:pt x="79" y="157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75" y="157"/>
                    <a:pt x="72" y="156"/>
                    <a:pt x="69" y="156"/>
                  </a:cubicBezTo>
                  <a:cubicBezTo>
                    <a:pt x="24" y="187"/>
                    <a:pt x="24" y="187"/>
                    <a:pt x="24" y="187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11" y="123"/>
                    <a:pt x="0" y="102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10" y="0"/>
                    <a:pt x="138" y="19"/>
                    <a:pt x="150" y="46"/>
                  </a:cubicBezTo>
                  <a:cubicBezTo>
                    <a:pt x="147" y="45"/>
                    <a:pt x="145" y="45"/>
                    <a:pt x="142" y="45"/>
                  </a:cubicBezTo>
                  <a:cubicBezTo>
                    <a:pt x="101" y="45"/>
                    <a:pt x="69" y="78"/>
                    <a:pt x="69" y="119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72"/>
            <p:cNvSpPr>
              <a:spLocks noEditPoints="1"/>
            </p:cNvSpPr>
            <p:nvPr userDrawn="1"/>
          </p:nvSpPr>
          <p:spPr bwMode="auto">
            <a:xfrm rot="3251596" flipH="1" flipV="1">
              <a:off x="10808825" y="3091717"/>
              <a:ext cx="432925" cy="380865"/>
            </a:xfrm>
            <a:custGeom>
              <a:avLst/>
              <a:gdLst>
                <a:gd name="T0" fmla="*/ 180 w 200"/>
                <a:gd name="T1" fmla="*/ 176 h 176"/>
                <a:gd name="T2" fmla="*/ 20 w 200"/>
                <a:gd name="T3" fmla="*/ 176 h 176"/>
                <a:gd name="T4" fmla="*/ 0 w 200"/>
                <a:gd name="T5" fmla="*/ 156 h 176"/>
                <a:gd name="T6" fmla="*/ 0 w 200"/>
                <a:gd name="T7" fmla="*/ 20 h 176"/>
                <a:gd name="T8" fmla="*/ 20 w 200"/>
                <a:gd name="T9" fmla="*/ 0 h 176"/>
                <a:gd name="T10" fmla="*/ 180 w 200"/>
                <a:gd name="T11" fmla="*/ 0 h 176"/>
                <a:gd name="T12" fmla="*/ 200 w 200"/>
                <a:gd name="T13" fmla="*/ 20 h 176"/>
                <a:gd name="T14" fmla="*/ 200 w 200"/>
                <a:gd name="T15" fmla="*/ 156 h 176"/>
                <a:gd name="T16" fmla="*/ 180 w 200"/>
                <a:gd name="T17" fmla="*/ 176 h 176"/>
                <a:gd name="T18" fmla="*/ 36 w 200"/>
                <a:gd name="T19" fmla="*/ 160 h 176"/>
                <a:gd name="T20" fmla="*/ 164 w 200"/>
                <a:gd name="T21" fmla="*/ 160 h 176"/>
                <a:gd name="T22" fmla="*/ 182 w 200"/>
                <a:gd name="T23" fmla="*/ 147 h 176"/>
                <a:gd name="T24" fmla="*/ 131 w 200"/>
                <a:gd name="T25" fmla="*/ 103 h 176"/>
                <a:gd name="T26" fmla="*/ 100 w 200"/>
                <a:gd name="T27" fmla="*/ 129 h 176"/>
                <a:gd name="T28" fmla="*/ 69 w 200"/>
                <a:gd name="T29" fmla="*/ 103 h 176"/>
                <a:gd name="T30" fmla="*/ 18 w 200"/>
                <a:gd name="T31" fmla="*/ 148 h 176"/>
                <a:gd name="T32" fmla="*/ 36 w 200"/>
                <a:gd name="T33" fmla="*/ 160 h 176"/>
                <a:gd name="T34" fmla="*/ 145 w 200"/>
                <a:gd name="T35" fmla="*/ 90 h 176"/>
                <a:gd name="T36" fmla="*/ 184 w 200"/>
                <a:gd name="T37" fmla="*/ 125 h 176"/>
                <a:gd name="T38" fmla="*/ 184 w 200"/>
                <a:gd name="T39" fmla="*/ 56 h 176"/>
                <a:gd name="T40" fmla="*/ 145 w 200"/>
                <a:gd name="T41" fmla="*/ 90 h 176"/>
                <a:gd name="T42" fmla="*/ 55 w 200"/>
                <a:gd name="T43" fmla="*/ 90 h 176"/>
                <a:gd name="T44" fmla="*/ 16 w 200"/>
                <a:gd name="T45" fmla="*/ 55 h 176"/>
                <a:gd name="T46" fmla="*/ 16 w 200"/>
                <a:gd name="T47" fmla="*/ 126 h 176"/>
                <a:gd name="T48" fmla="*/ 55 w 200"/>
                <a:gd name="T49" fmla="*/ 90 h 176"/>
                <a:gd name="T50" fmla="*/ 164 w 200"/>
                <a:gd name="T51" fmla="*/ 16 h 176"/>
                <a:gd name="T52" fmla="*/ 36 w 200"/>
                <a:gd name="T53" fmla="*/ 16 h 176"/>
                <a:gd name="T54" fmla="*/ 16 w 200"/>
                <a:gd name="T55" fmla="*/ 31 h 176"/>
                <a:gd name="T56" fmla="*/ 100 w 200"/>
                <a:gd name="T57" fmla="*/ 106 h 176"/>
                <a:gd name="T58" fmla="*/ 183 w 200"/>
                <a:gd name="T59" fmla="*/ 33 h 176"/>
                <a:gd name="T60" fmla="*/ 164 w 200"/>
                <a:gd name="T61" fmla="*/ 1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0" h="176">
                  <a:moveTo>
                    <a:pt x="180" y="176"/>
                  </a:moveTo>
                  <a:cubicBezTo>
                    <a:pt x="20" y="176"/>
                    <a:pt x="20" y="176"/>
                    <a:pt x="20" y="176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56"/>
                    <a:pt x="200" y="156"/>
                    <a:pt x="200" y="156"/>
                  </a:cubicBezTo>
                  <a:cubicBezTo>
                    <a:pt x="200" y="167"/>
                    <a:pt x="191" y="176"/>
                    <a:pt x="180" y="176"/>
                  </a:cubicBezTo>
                  <a:close/>
                  <a:moveTo>
                    <a:pt x="36" y="160"/>
                  </a:moveTo>
                  <a:cubicBezTo>
                    <a:pt x="164" y="160"/>
                    <a:pt x="164" y="160"/>
                    <a:pt x="164" y="160"/>
                  </a:cubicBezTo>
                  <a:cubicBezTo>
                    <a:pt x="172" y="160"/>
                    <a:pt x="179" y="154"/>
                    <a:pt x="182" y="147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00" y="129"/>
                    <a:pt x="100" y="129"/>
                    <a:pt x="100" y="12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21" y="155"/>
                    <a:pt x="28" y="160"/>
                    <a:pt x="36" y="160"/>
                  </a:cubicBezTo>
                  <a:close/>
                  <a:moveTo>
                    <a:pt x="145" y="90"/>
                  </a:moveTo>
                  <a:cubicBezTo>
                    <a:pt x="184" y="125"/>
                    <a:pt x="184" y="125"/>
                    <a:pt x="184" y="125"/>
                  </a:cubicBezTo>
                  <a:cubicBezTo>
                    <a:pt x="184" y="56"/>
                    <a:pt x="184" y="56"/>
                    <a:pt x="184" y="56"/>
                  </a:cubicBezTo>
                  <a:lnTo>
                    <a:pt x="145" y="90"/>
                  </a:lnTo>
                  <a:close/>
                  <a:moveTo>
                    <a:pt x="55" y="90"/>
                  </a:moveTo>
                  <a:cubicBezTo>
                    <a:pt x="16" y="55"/>
                    <a:pt x="16" y="55"/>
                    <a:pt x="16" y="55"/>
                  </a:cubicBezTo>
                  <a:cubicBezTo>
                    <a:pt x="16" y="126"/>
                    <a:pt x="16" y="126"/>
                    <a:pt x="16" y="126"/>
                  </a:cubicBezTo>
                  <a:lnTo>
                    <a:pt x="55" y="90"/>
                  </a:lnTo>
                  <a:close/>
                  <a:moveTo>
                    <a:pt x="164" y="16"/>
                  </a:moveTo>
                  <a:cubicBezTo>
                    <a:pt x="36" y="16"/>
                    <a:pt x="36" y="16"/>
                    <a:pt x="36" y="16"/>
                  </a:cubicBezTo>
                  <a:cubicBezTo>
                    <a:pt x="26" y="16"/>
                    <a:pt x="18" y="22"/>
                    <a:pt x="16" y="31"/>
                  </a:cubicBezTo>
                  <a:cubicBezTo>
                    <a:pt x="100" y="106"/>
                    <a:pt x="100" y="106"/>
                    <a:pt x="100" y="106"/>
                  </a:cubicBezTo>
                  <a:cubicBezTo>
                    <a:pt x="183" y="33"/>
                    <a:pt x="183" y="33"/>
                    <a:pt x="183" y="33"/>
                  </a:cubicBezTo>
                  <a:cubicBezTo>
                    <a:pt x="182" y="23"/>
                    <a:pt x="174" y="16"/>
                    <a:pt x="164" y="16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4"/>
            <p:cNvSpPr>
              <a:spLocks noEditPoints="1"/>
            </p:cNvSpPr>
            <p:nvPr userDrawn="1"/>
          </p:nvSpPr>
          <p:spPr bwMode="auto">
            <a:xfrm rot="1402556" flipH="1" flipV="1">
              <a:off x="11420212" y="2641409"/>
              <a:ext cx="741363" cy="722313"/>
            </a:xfrm>
            <a:custGeom>
              <a:avLst/>
              <a:gdLst>
                <a:gd name="T0" fmla="*/ 99 w 197"/>
                <a:gd name="T1" fmla="*/ 191 h 192"/>
                <a:gd name="T2" fmla="*/ 99 w 197"/>
                <a:gd name="T3" fmla="*/ 192 h 192"/>
                <a:gd name="T4" fmla="*/ 99 w 197"/>
                <a:gd name="T5" fmla="*/ 191 h 192"/>
                <a:gd name="T6" fmla="*/ 99 w 197"/>
                <a:gd name="T7" fmla="*/ 192 h 192"/>
                <a:gd name="T8" fmla="*/ 99 w 197"/>
                <a:gd name="T9" fmla="*/ 191 h 192"/>
                <a:gd name="T10" fmla="*/ 3 w 197"/>
                <a:gd name="T11" fmla="*/ 64 h 192"/>
                <a:gd name="T12" fmla="*/ 3 w 197"/>
                <a:gd name="T13" fmla="*/ 55 h 192"/>
                <a:gd name="T14" fmla="*/ 51 w 197"/>
                <a:gd name="T15" fmla="*/ 10 h 192"/>
                <a:gd name="T16" fmla="*/ 99 w 197"/>
                <a:gd name="T17" fmla="*/ 49 h 192"/>
                <a:gd name="T18" fmla="*/ 146 w 197"/>
                <a:gd name="T19" fmla="*/ 10 h 192"/>
                <a:gd name="T20" fmla="*/ 194 w 197"/>
                <a:gd name="T21" fmla="*/ 55 h 192"/>
                <a:gd name="T22" fmla="*/ 194 w 197"/>
                <a:gd name="T23" fmla="*/ 64 h 192"/>
                <a:gd name="T24" fmla="*/ 99 w 197"/>
                <a:gd name="T25" fmla="*/ 191 h 192"/>
                <a:gd name="T26" fmla="*/ 27 w 197"/>
                <a:gd name="T27" fmla="*/ 32 h 192"/>
                <a:gd name="T28" fmla="*/ 37 w 197"/>
                <a:gd name="T29" fmla="*/ 108 h 192"/>
                <a:gd name="T30" fmla="*/ 81 w 197"/>
                <a:gd name="T31" fmla="*/ 44 h 192"/>
                <a:gd name="T32" fmla="*/ 27 w 197"/>
                <a:gd name="T33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7" h="192">
                  <a:moveTo>
                    <a:pt x="99" y="191"/>
                  </a:moveTo>
                  <a:cubicBezTo>
                    <a:pt x="99" y="191"/>
                    <a:pt x="99" y="192"/>
                    <a:pt x="99" y="192"/>
                  </a:cubicBezTo>
                  <a:cubicBezTo>
                    <a:pt x="99" y="192"/>
                    <a:pt x="99" y="192"/>
                    <a:pt x="99" y="191"/>
                  </a:cubicBezTo>
                  <a:cubicBezTo>
                    <a:pt x="99" y="192"/>
                    <a:pt x="99" y="192"/>
                    <a:pt x="99" y="192"/>
                  </a:cubicBezTo>
                  <a:cubicBezTo>
                    <a:pt x="99" y="192"/>
                    <a:pt x="99" y="191"/>
                    <a:pt x="99" y="191"/>
                  </a:cubicBezTo>
                  <a:cubicBezTo>
                    <a:pt x="1" y="127"/>
                    <a:pt x="3" y="64"/>
                    <a:pt x="3" y="64"/>
                  </a:cubicBezTo>
                  <a:cubicBezTo>
                    <a:pt x="3" y="64"/>
                    <a:pt x="3" y="62"/>
                    <a:pt x="3" y="55"/>
                  </a:cubicBezTo>
                  <a:cubicBezTo>
                    <a:pt x="3" y="30"/>
                    <a:pt x="25" y="10"/>
                    <a:pt x="51" y="10"/>
                  </a:cubicBezTo>
                  <a:cubicBezTo>
                    <a:pt x="95" y="10"/>
                    <a:pt x="99" y="49"/>
                    <a:pt x="99" y="49"/>
                  </a:cubicBezTo>
                  <a:cubicBezTo>
                    <a:pt x="99" y="49"/>
                    <a:pt x="103" y="10"/>
                    <a:pt x="146" y="10"/>
                  </a:cubicBezTo>
                  <a:cubicBezTo>
                    <a:pt x="172" y="10"/>
                    <a:pt x="194" y="30"/>
                    <a:pt x="194" y="55"/>
                  </a:cubicBezTo>
                  <a:cubicBezTo>
                    <a:pt x="194" y="62"/>
                    <a:pt x="194" y="64"/>
                    <a:pt x="194" y="64"/>
                  </a:cubicBezTo>
                  <a:cubicBezTo>
                    <a:pt x="194" y="64"/>
                    <a:pt x="197" y="127"/>
                    <a:pt x="99" y="191"/>
                  </a:cubicBezTo>
                  <a:close/>
                  <a:moveTo>
                    <a:pt x="27" y="32"/>
                  </a:moveTo>
                  <a:cubicBezTo>
                    <a:pt x="0" y="66"/>
                    <a:pt x="39" y="112"/>
                    <a:pt x="37" y="108"/>
                  </a:cubicBezTo>
                  <a:cubicBezTo>
                    <a:pt x="5" y="0"/>
                    <a:pt x="81" y="44"/>
                    <a:pt x="81" y="44"/>
                  </a:cubicBezTo>
                  <a:cubicBezTo>
                    <a:pt x="81" y="44"/>
                    <a:pt x="59" y="5"/>
                    <a:pt x="27" y="32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94"/>
            <p:cNvSpPr>
              <a:spLocks noEditPoints="1"/>
            </p:cNvSpPr>
            <p:nvPr userDrawn="1"/>
          </p:nvSpPr>
          <p:spPr bwMode="auto">
            <a:xfrm flipH="1" flipV="1">
              <a:off x="10865874" y="3623757"/>
              <a:ext cx="899679" cy="863617"/>
            </a:xfrm>
            <a:custGeom>
              <a:avLst/>
              <a:gdLst>
                <a:gd name="T0" fmla="*/ 188 w 200"/>
                <a:gd name="T1" fmla="*/ 0 h 192"/>
                <a:gd name="T2" fmla="*/ 44 w 200"/>
                <a:gd name="T3" fmla="*/ 0 h 192"/>
                <a:gd name="T4" fmla="*/ 40 w 200"/>
                <a:gd name="T5" fmla="*/ 0 h 192"/>
                <a:gd name="T6" fmla="*/ 32 w 200"/>
                <a:gd name="T7" fmla="*/ 0 h 192"/>
                <a:gd name="T8" fmla="*/ 32 w 200"/>
                <a:gd name="T9" fmla="*/ 36 h 192"/>
                <a:gd name="T10" fmla="*/ 0 w 200"/>
                <a:gd name="T11" fmla="*/ 36 h 192"/>
                <a:gd name="T12" fmla="*/ 0 w 200"/>
                <a:gd name="T13" fmla="*/ 48 h 192"/>
                <a:gd name="T14" fmla="*/ 0 w 200"/>
                <a:gd name="T15" fmla="*/ 152 h 192"/>
                <a:gd name="T16" fmla="*/ 40 w 200"/>
                <a:gd name="T17" fmla="*/ 192 h 192"/>
                <a:gd name="T18" fmla="*/ 64 w 200"/>
                <a:gd name="T19" fmla="*/ 192 h 192"/>
                <a:gd name="T20" fmla="*/ 136 w 200"/>
                <a:gd name="T21" fmla="*/ 192 h 192"/>
                <a:gd name="T22" fmla="*/ 160 w 200"/>
                <a:gd name="T23" fmla="*/ 192 h 192"/>
                <a:gd name="T24" fmla="*/ 200 w 200"/>
                <a:gd name="T25" fmla="*/ 152 h 192"/>
                <a:gd name="T26" fmla="*/ 200 w 200"/>
                <a:gd name="T27" fmla="*/ 12 h 192"/>
                <a:gd name="T28" fmla="*/ 200 w 200"/>
                <a:gd name="T29" fmla="*/ 0 h 192"/>
                <a:gd name="T30" fmla="*/ 188 w 200"/>
                <a:gd name="T31" fmla="*/ 0 h 192"/>
                <a:gd name="T32" fmla="*/ 32 w 200"/>
                <a:gd name="T33" fmla="*/ 140 h 192"/>
                <a:gd name="T34" fmla="*/ 22 w 200"/>
                <a:gd name="T35" fmla="*/ 166 h 192"/>
                <a:gd name="T36" fmla="*/ 12 w 200"/>
                <a:gd name="T37" fmla="*/ 140 h 192"/>
                <a:gd name="T38" fmla="*/ 12 w 200"/>
                <a:gd name="T39" fmla="*/ 48 h 192"/>
                <a:gd name="T40" fmla="*/ 32 w 200"/>
                <a:gd name="T41" fmla="*/ 48 h 192"/>
                <a:gd name="T42" fmla="*/ 32 w 200"/>
                <a:gd name="T43" fmla="*/ 140 h 192"/>
                <a:gd name="T44" fmla="*/ 188 w 200"/>
                <a:gd name="T45" fmla="*/ 140 h 192"/>
                <a:gd name="T46" fmla="*/ 148 w 200"/>
                <a:gd name="T47" fmla="*/ 180 h 192"/>
                <a:gd name="T48" fmla="*/ 136 w 200"/>
                <a:gd name="T49" fmla="*/ 180 h 192"/>
                <a:gd name="T50" fmla="*/ 64 w 200"/>
                <a:gd name="T51" fmla="*/ 180 h 192"/>
                <a:gd name="T52" fmla="*/ 52 w 200"/>
                <a:gd name="T53" fmla="*/ 180 h 192"/>
                <a:gd name="T54" fmla="*/ 35 w 200"/>
                <a:gd name="T55" fmla="*/ 176 h 192"/>
                <a:gd name="T56" fmla="*/ 44 w 200"/>
                <a:gd name="T57" fmla="*/ 152 h 192"/>
                <a:gd name="T58" fmla="*/ 44 w 200"/>
                <a:gd name="T59" fmla="*/ 12 h 192"/>
                <a:gd name="T60" fmla="*/ 188 w 200"/>
                <a:gd name="T61" fmla="*/ 12 h 192"/>
                <a:gd name="T62" fmla="*/ 188 w 200"/>
                <a:gd name="T63" fmla="*/ 140 h 192"/>
                <a:gd name="T64" fmla="*/ 100 w 200"/>
                <a:gd name="T65" fmla="*/ 128 h 192"/>
                <a:gd name="T66" fmla="*/ 60 w 200"/>
                <a:gd name="T67" fmla="*/ 128 h 192"/>
                <a:gd name="T68" fmla="*/ 60 w 200"/>
                <a:gd name="T69" fmla="*/ 140 h 192"/>
                <a:gd name="T70" fmla="*/ 100 w 200"/>
                <a:gd name="T71" fmla="*/ 140 h 192"/>
                <a:gd name="T72" fmla="*/ 100 w 200"/>
                <a:gd name="T73" fmla="*/ 128 h 192"/>
                <a:gd name="T74" fmla="*/ 100 w 200"/>
                <a:gd name="T75" fmla="*/ 108 h 192"/>
                <a:gd name="T76" fmla="*/ 60 w 200"/>
                <a:gd name="T77" fmla="*/ 108 h 192"/>
                <a:gd name="T78" fmla="*/ 60 w 200"/>
                <a:gd name="T79" fmla="*/ 120 h 192"/>
                <a:gd name="T80" fmla="*/ 100 w 200"/>
                <a:gd name="T81" fmla="*/ 120 h 192"/>
                <a:gd name="T82" fmla="*/ 100 w 200"/>
                <a:gd name="T83" fmla="*/ 108 h 192"/>
                <a:gd name="T84" fmla="*/ 100 w 200"/>
                <a:gd name="T85" fmla="*/ 88 h 192"/>
                <a:gd name="T86" fmla="*/ 60 w 200"/>
                <a:gd name="T87" fmla="*/ 88 h 192"/>
                <a:gd name="T88" fmla="*/ 60 w 200"/>
                <a:gd name="T89" fmla="*/ 100 h 192"/>
                <a:gd name="T90" fmla="*/ 100 w 200"/>
                <a:gd name="T91" fmla="*/ 100 h 192"/>
                <a:gd name="T92" fmla="*/ 100 w 200"/>
                <a:gd name="T93" fmla="*/ 88 h 192"/>
                <a:gd name="T94" fmla="*/ 168 w 200"/>
                <a:gd name="T95" fmla="*/ 36 h 192"/>
                <a:gd name="T96" fmla="*/ 60 w 200"/>
                <a:gd name="T97" fmla="*/ 36 h 192"/>
                <a:gd name="T98" fmla="*/ 60 w 200"/>
                <a:gd name="T99" fmla="*/ 52 h 192"/>
                <a:gd name="T100" fmla="*/ 168 w 200"/>
                <a:gd name="T101" fmla="*/ 52 h 192"/>
                <a:gd name="T102" fmla="*/ 168 w 200"/>
                <a:gd name="T103" fmla="*/ 36 h 192"/>
                <a:gd name="T104" fmla="*/ 100 w 200"/>
                <a:gd name="T105" fmla="*/ 68 h 192"/>
                <a:gd name="T106" fmla="*/ 60 w 200"/>
                <a:gd name="T107" fmla="*/ 68 h 192"/>
                <a:gd name="T108" fmla="*/ 60 w 200"/>
                <a:gd name="T109" fmla="*/ 80 h 192"/>
                <a:gd name="T110" fmla="*/ 100 w 200"/>
                <a:gd name="T111" fmla="*/ 80 h 192"/>
                <a:gd name="T112" fmla="*/ 100 w 200"/>
                <a:gd name="T113" fmla="*/ 68 h 192"/>
                <a:gd name="T114" fmla="*/ 112 w 200"/>
                <a:gd name="T115" fmla="*/ 140 h 192"/>
                <a:gd name="T116" fmla="*/ 168 w 200"/>
                <a:gd name="T117" fmla="*/ 140 h 192"/>
                <a:gd name="T118" fmla="*/ 168 w 200"/>
                <a:gd name="T119" fmla="*/ 68 h 192"/>
                <a:gd name="T120" fmla="*/ 112 w 200"/>
                <a:gd name="T121" fmla="*/ 68 h 192"/>
                <a:gd name="T122" fmla="*/ 112 w 200"/>
                <a:gd name="T123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" h="192">
                  <a:moveTo>
                    <a:pt x="18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74"/>
                    <a:pt x="17" y="192"/>
                    <a:pt x="40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82" y="192"/>
                    <a:pt x="200" y="174"/>
                    <a:pt x="200" y="152"/>
                  </a:cubicBezTo>
                  <a:cubicBezTo>
                    <a:pt x="200" y="12"/>
                    <a:pt x="200" y="12"/>
                    <a:pt x="200" y="12"/>
                  </a:cubicBezTo>
                  <a:cubicBezTo>
                    <a:pt x="200" y="0"/>
                    <a:pt x="200" y="0"/>
                    <a:pt x="200" y="0"/>
                  </a:cubicBezTo>
                  <a:lnTo>
                    <a:pt x="188" y="0"/>
                  </a:lnTo>
                  <a:close/>
                  <a:moveTo>
                    <a:pt x="32" y="140"/>
                  </a:moveTo>
                  <a:cubicBezTo>
                    <a:pt x="32" y="150"/>
                    <a:pt x="28" y="159"/>
                    <a:pt x="22" y="166"/>
                  </a:cubicBezTo>
                  <a:cubicBezTo>
                    <a:pt x="15" y="159"/>
                    <a:pt x="12" y="150"/>
                    <a:pt x="12" y="140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32" y="48"/>
                    <a:pt x="32" y="48"/>
                    <a:pt x="32" y="48"/>
                  </a:cubicBezTo>
                  <a:lnTo>
                    <a:pt x="32" y="140"/>
                  </a:lnTo>
                  <a:close/>
                  <a:moveTo>
                    <a:pt x="188" y="140"/>
                  </a:moveTo>
                  <a:cubicBezTo>
                    <a:pt x="188" y="162"/>
                    <a:pt x="170" y="180"/>
                    <a:pt x="148" y="180"/>
                  </a:cubicBezTo>
                  <a:cubicBezTo>
                    <a:pt x="136" y="180"/>
                    <a:pt x="136" y="180"/>
                    <a:pt x="136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6" y="180"/>
                    <a:pt x="40" y="178"/>
                    <a:pt x="35" y="176"/>
                  </a:cubicBezTo>
                  <a:cubicBezTo>
                    <a:pt x="40" y="169"/>
                    <a:pt x="44" y="161"/>
                    <a:pt x="44" y="15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188" y="12"/>
                    <a:pt x="188" y="12"/>
                    <a:pt x="188" y="12"/>
                  </a:cubicBezTo>
                  <a:lnTo>
                    <a:pt x="188" y="140"/>
                  </a:lnTo>
                  <a:close/>
                  <a:moveTo>
                    <a:pt x="100" y="128"/>
                  </a:moveTo>
                  <a:cubicBezTo>
                    <a:pt x="60" y="128"/>
                    <a:pt x="60" y="128"/>
                    <a:pt x="60" y="128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28"/>
                  </a:lnTo>
                  <a:close/>
                  <a:moveTo>
                    <a:pt x="100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08"/>
                  </a:lnTo>
                  <a:close/>
                  <a:moveTo>
                    <a:pt x="100" y="88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100" y="100"/>
                    <a:pt x="100" y="100"/>
                    <a:pt x="100" y="100"/>
                  </a:cubicBezTo>
                  <a:lnTo>
                    <a:pt x="100" y="88"/>
                  </a:lnTo>
                  <a:close/>
                  <a:moveTo>
                    <a:pt x="168" y="36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168" y="52"/>
                    <a:pt x="168" y="52"/>
                    <a:pt x="168" y="52"/>
                  </a:cubicBezTo>
                  <a:lnTo>
                    <a:pt x="168" y="36"/>
                  </a:lnTo>
                  <a:close/>
                  <a:moveTo>
                    <a:pt x="100" y="68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100" y="80"/>
                    <a:pt x="100" y="80"/>
                    <a:pt x="100" y="80"/>
                  </a:cubicBezTo>
                  <a:lnTo>
                    <a:pt x="100" y="68"/>
                  </a:lnTo>
                  <a:close/>
                  <a:moveTo>
                    <a:pt x="112" y="140"/>
                  </a:moveTo>
                  <a:cubicBezTo>
                    <a:pt x="168" y="140"/>
                    <a:pt x="168" y="140"/>
                    <a:pt x="168" y="140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12" y="68"/>
                    <a:pt x="112" y="68"/>
                    <a:pt x="112" y="68"/>
                  </a:cubicBezTo>
                  <a:lnTo>
                    <a:pt x="112" y="14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2"/>
            <p:cNvSpPr>
              <a:spLocks noEditPoints="1"/>
            </p:cNvSpPr>
            <p:nvPr userDrawn="1"/>
          </p:nvSpPr>
          <p:spPr bwMode="auto">
            <a:xfrm rot="1680850" flipH="1" flipV="1">
              <a:off x="10759607" y="5575671"/>
              <a:ext cx="750888" cy="747713"/>
            </a:xfrm>
            <a:custGeom>
              <a:avLst/>
              <a:gdLst>
                <a:gd name="T0" fmla="*/ 12 w 200"/>
                <a:gd name="T1" fmla="*/ 199 h 199"/>
                <a:gd name="T2" fmla="*/ 0 w 200"/>
                <a:gd name="T3" fmla="*/ 95 h 199"/>
                <a:gd name="T4" fmla="*/ 0 w 200"/>
                <a:gd name="T5" fmla="*/ 72 h 199"/>
                <a:gd name="T6" fmla="*/ 100 w 200"/>
                <a:gd name="T7" fmla="*/ 0 h 199"/>
                <a:gd name="T8" fmla="*/ 200 w 200"/>
                <a:gd name="T9" fmla="*/ 72 h 199"/>
                <a:gd name="T10" fmla="*/ 200 w 200"/>
                <a:gd name="T11" fmla="*/ 95 h 199"/>
                <a:gd name="T12" fmla="*/ 188 w 200"/>
                <a:gd name="T13" fmla="*/ 199 h 199"/>
                <a:gd name="T14" fmla="*/ 180 w 200"/>
                <a:gd name="T15" fmla="*/ 191 h 199"/>
                <a:gd name="T16" fmla="*/ 100 w 200"/>
                <a:gd name="T17" fmla="*/ 138 h 199"/>
                <a:gd name="T18" fmla="*/ 21 w 200"/>
                <a:gd name="T19" fmla="*/ 191 h 199"/>
                <a:gd name="T20" fmla="*/ 148 w 200"/>
                <a:gd name="T21" fmla="*/ 118 h 199"/>
                <a:gd name="T22" fmla="*/ 52 w 200"/>
                <a:gd name="T23" fmla="*/ 67 h 199"/>
                <a:gd name="T24" fmla="*/ 79 w 200"/>
                <a:gd name="T25" fmla="*/ 137 h 199"/>
                <a:gd name="T26" fmla="*/ 121 w 200"/>
                <a:gd name="T27" fmla="*/ 137 h 199"/>
                <a:gd name="T28" fmla="*/ 71 w 200"/>
                <a:gd name="T29" fmla="*/ 142 h 199"/>
                <a:gd name="T30" fmla="*/ 8 w 200"/>
                <a:gd name="T31" fmla="*/ 178 h 199"/>
                <a:gd name="T32" fmla="*/ 186 w 200"/>
                <a:gd name="T33" fmla="*/ 69 h 199"/>
                <a:gd name="T34" fmla="*/ 14 w 200"/>
                <a:gd name="T35" fmla="*/ 69 h 199"/>
                <a:gd name="T36" fmla="*/ 8 w 200"/>
                <a:gd name="T37" fmla="*/ 87 h 199"/>
                <a:gd name="T38" fmla="*/ 16 w 200"/>
                <a:gd name="T39" fmla="*/ 80 h 199"/>
                <a:gd name="T40" fmla="*/ 100 w 200"/>
                <a:gd name="T41" fmla="*/ 25 h 199"/>
                <a:gd name="T42" fmla="*/ 184 w 200"/>
                <a:gd name="T43" fmla="*/ 80 h 199"/>
                <a:gd name="T44" fmla="*/ 192 w 200"/>
                <a:gd name="T45" fmla="*/ 88 h 199"/>
                <a:gd name="T46" fmla="*/ 192 w 200"/>
                <a:gd name="T47" fmla="*/ 100 h 199"/>
                <a:gd name="T48" fmla="*/ 192 w 200"/>
                <a:gd name="T49" fmla="*/ 178 h 199"/>
                <a:gd name="T50" fmla="*/ 68 w 200"/>
                <a:gd name="T51" fmla="*/ 107 h 199"/>
                <a:gd name="T52" fmla="*/ 132 w 200"/>
                <a:gd name="T53" fmla="*/ 111 h 199"/>
                <a:gd name="T54" fmla="*/ 68 w 200"/>
                <a:gd name="T55" fmla="*/ 107 h 199"/>
                <a:gd name="T56" fmla="*/ 132 w 200"/>
                <a:gd name="T57" fmla="*/ 95 h 199"/>
                <a:gd name="T58" fmla="*/ 68 w 200"/>
                <a:gd name="T59" fmla="*/ 99 h 199"/>
                <a:gd name="T60" fmla="*/ 68 w 200"/>
                <a:gd name="T61" fmla="*/ 83 h 199"/>
                <a:gd name="T62" fmla="*/ 132 w 200"/>
                <a:gd name="T63" fmla="*/ 87 h 199"/>
                <a:gd name="T64" fmla="*/ 68 w 200"/>
                <a:gd name="T65" fmla="*/ 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99">
                  <a:moveTo>
                    <a:pt x="188" y="199"/>
                  </a:moveTo>
                  <a:cubicBezTo>
                    <a:pt x="12" y="199"/>
                    <a:pt x="12" y="199"/>
                    <a:pt x="12" y="199"/>
                  </a:cubicBezTo>
                  <a:cubicBezTo>
                    <a:pt x="6" y="199"/>
                    <a:pt x="0" y="194"/>
                    <a:pt x="0" y="18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89"/>
                    <a:pt x="0" y="78"/>
                    <a:pt x="0" y="72"/>
                  </a:cubicBezTo>
                  <a:cubicBezTo>
                    <a:pt x="0" y="64"/>
                    <a:pt x="6" y="61"/>
                    <a:pt x="6" y="6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94" y="61"/>
                    <a:pt x="194" y="61"/>
                    <a:pt x="194" y="61"/>
                  </a:cubicBezTo>
                  <a:cubicBezTo>
                    <a:pt x="194" y="61"/>
                    <a:pt x="200" y="64"/>
                    <a:pt x="200" y="72"/>
                  </a:cubicBezTo>
                  <a:cubicBezTo>
                    <a:pt x="200" y="78"/>
                    <a:pt x="200" y="89"/>
                    <a:pt x="200" y="95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200" y="187"/>
                    <a:pt x="200" y="187"/>
                    <a:pt x="200" y="187"/>
                  </a:cubicBezTo>
                  <a:cubicBezTo>
                    <a:pt x="200" y="194"/>
                    <a:pt x="195" y="199"/>
                    <a:pt x="188" y="199"/>
                  </a:cubicBezTo>
                  <a:close/>
                  <a:moveTo>
                    <a:pt x="21" y="191"/>
                  </a:moveTo>
                  <a:cubicBezTo>
                    <a:pt x="180" y="191"/>
                    <a:pt x="180" y="191"/>
                    <a:pt x="180" y="191"/>
                  </a:cubicBezTo>
                  <a:cubicBezTo>
                    <a:pt x="183" y="191"/>
                    <a:pt x="185" y="190"/>
                    <a:pt x="187" y="189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8" y="191"/>
                    <a:pt x="21" y="191"/>
                  </a:cubicBezTo>
                  <a:close/>
                  <a:moveTo>
                    <a:pt x="121" y="137"/>
                  </a:moveTo>
                  <a:cubicBezTo>
                    <a:pt x="148" y="118"/>
                    <a:pt x="148" y="118"/>
                    <a:pt x="148" y="118"/>
                  </a:cubicBezTo>
                  <a:cubicBezTo>
                    <a:pt x="148" y="67"/>
                    <a:pt x="148" y="67"/>
                    <a:pt x="148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0" y="125"/>
                    <a:pt x="100" y="125"/>
                    <a:pt x="100" y="125"/>
                  </a:cubicBezTo>
                  <a:lnTo>
                    <a:pt x="121" y="137"/>
                  </a:lnTo>
                  <a:close/>
                  <a:moveTo>
                    <a:pt x="8" y="178"/>
                  </a:moveTo>
                  <a:cubicBezTo>
                    <a:pt x="71" y="142"/>
                    <a:pt x="71" y="142"/>
                    <a:pt x="71" y="142"/>
                  </a:cubicBezTo>
                  <a:cubicBezTo>
                    <a:pt x="8" y="99"/>
                    <a:pt x="8" y="99"/>
                    <a:pt x="8" y="99"/>
                  </a:cubicBezTo>
                  <a:lnTo>
                    <a:pt x="8" y="178"/>
                  </a:lnTo>
                  <a:close/>
                  <a:moveTo>
                    <a:pt x="192" y="80"/>
                  </a:moveTo>
                  <a:cubicBezTo>
                    <a:pt x="192" y="72"/>
                    <a:pt x="186" y="69"/>
                    <a:pt x="186" y="6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69"/>
                    <a:pt x="8" y="72"/>
                    <a:pt x="8" y="80"/>
                  </a:cubicBezTo>
                  <a:cubicBezTo>
                    <a:pt x="8" y="84"/>
                    <a:pt x="8" y="87"/>
                    <a:pt x="8" y="8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88"/>
                    <a:pt x="16" y="83"/>
                    <a:pt x="16" y="80"/>
                  </a:cubicBezTo>
                  <a:cubicBezTo>
                    <a:pt x="16" y="75"/>
                    <a:pt x="21" y="73"/>
                    <a:pt x="21" y="73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9" y="73"/>
                    <a:pt x="184" y="75"/>
                    <a:pt x="184" y="80"/>
                  </a:cubicBezTo>
                  <a:cubicBezTo>
                    <a:pt x="184" y="83"/>
                    <a:pt x="184" y="89"/>
                    <a:pt x="184" y="93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88"/>
                    <a:pt x="192" y="81"/>
                    <a:pt x="192" y="80"/>
                  </a:cubicBezTo>
                  <a:close/>
                  <a:moveTo>
                    <a:pt x="192" y="100"/>
                  </a:moveTo>
                  <a:cubicBezTo>
                    <a:pt x="130" y="142"/>
                    <a:pt x="130" y="142"/>
                    <a:pt x="130" y="142"/>
                  </a:cubicBezTo>
                  <a:cubicBezTo>
                    <a:pt x="192" y="178"/>
                    <a:pt x="192" y="178"/>
                    <a:pt x="192" y="178"/>
                  </a:cubicBezTo>
                  <a:lnTo>
                    <a:pt x="192" y="100"/>
                  </a:lnTo>
                  <a:close/>
                  <a:moveTo>
                    <a:pt x="68" y="107"/>
                  </a:moveTo>
                  <a:cubicBezTo>
                    <a:pt x="132" y="107"/>
                    <a:pt x="132" y="107"/>
                    <a:pt x="132" y="107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68" y="111"/>
                    <a:pt x="68" y="111"/>
                    <a:pt x="68" y="111"/>
                  </a:cubicBezTo>
                  <a:lnTo>
                    <a:pt x="68" y="107"/>
                  </a:lnTo>
                  <a:close/>
                  <a:moveTo>
                    <a:pt x="68" y="95"/>
                  </a:moveTo>
                  <a:cubicBezTo>
                    <a:pt x="132" y="95"/>
                    <a:pt x="132" y="95"/>
                    <a:pt x="132" y="95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68" y="99"/>
                    <a:pt x="68" y="99"/>
                    <a:pt x="68" y="99"/>
                  </a:cubicBezTo>
                  <a:lnTo>
                    <a:pt x="68" y="95"/>
                  </a:lnTo>
                  <a:close/>
                  <a:moveTo>
                    <a:pt x="68" y="83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68" y="87"/>
                    <a:pt x="68" y="87"/>
                    <a:pt x="68" y="87"/>
                  </a:cubicBezTo>
                  <a:lnTo>
                    <a:pt x="68" y="8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14"/>
            <p:cNvSpPr>
              <a:spLocks noEditPoints="1"/>
            </p:cNvSpPr>
            <p:nvPr userDrawn="1"/>
          </p:nvSpPr>
          <p:spPr bwMode="auto">
            <a:xfrm rot="4669559" flipH="1" flipV="1">
              <a:off x="12060354" y="5613559"/>
              <a:ext cx="742950" cy="744538"/>
            </a:xfrm>
            <a:custGeom>
              <a:avLst/>
              <a:gdLst>
                <a:gd name="T0" fmla="*/ 195 w 198"/>
                <a:gd name="T1" fmla="*/ 46 h 198"/>
                <a:gd name="T2" fmla="*/ 152 w 198"/>
                <a:gd name="T3" fmla="*/ 4 h 198"/>
                <a:gd name="T4" fmla="*/ 3 w 198"/>
                <a:gd name="T5" fmla="*/ 152 h 198"/>
                <a:gd name="T6" fmla="*/ 46 w 198"/>
                <a:gd name="T7" fmla="*/ 195 h 198"/>
                <a:gd name="T8" fmla="*/ 60 w 198"/>
                <a:gd name="T9" fmla="*/ 195 h 198"/>
                <a:gd name="T10" fmla="*/ 113 w 198"/>
                <a:gd name="T11" fmla="*/ 142 h 198"/>
                <a:gd name="T12" fmla="*/ 112 w 198"/>
                <a:gd name="T13" fmla="*/ 112 h 198"/>
                <a:gd name="T14" fmla="*/ 139 w 198"/>
                <a:gd name="T15" fmla="*/ 115 h 198"/>
                <a:gd name="T16" fmla="*/ 195 w 198"/>
                <a:gd name="T17" fmla="*/ 60 h 198"/>
                <a:gd name="T18" fmla="*/ 195 w 198"/>
                <a:gd name="T19" fmla="*/ 46 h 198"/>
                <a:gd name="T20" fmla="*/ 92 w 198"/>
                <a:gd name="T21" fmla="*/ 142 h 198"/>
                <a:gd name="T22" fmla="*/ 63 w 198"/>
                <a:gd name="T23" fmla="*/ 172 h 198"/>
                <a:gd name="T24" fmla="*/ 43 w 198"/>
                <a:gd name="T25" fmla="*/ 172 h 198"/>
                <a:gd name="T26" fmla="*/ 33 w 198"/>
                <a:gd name="T27" fmla="*/ 162 h 198"/>
                <a:gd name="T28" fmla="*/ 33 w 198"/>
                <a:gd name="T29" fmla="*/ 142 h 198"/>
                <a:gd name="T30" fmla="*/ 63 w 198"/>
                <a:gd name="T31" fmla="*/ 112 h 198"/>
                <a:gd name="T32" fmla="*/ 83 w 198"/>
                <a:gd name="T33" fmla="*/ 112 h 198"/>
                <a:gd name="T34" fmla="*/ 92 w 198"/>
                <a:gd name="T35" fmla="*/ 122 h 198"/>
                <a:gd name="T36" fmla="*/ 92 w 198"/>
                <a:gd name="T37" fmla="*/ 142 h 198"/>
                <a:gd name="T38" fmla="*/ 172 w 198"/>
                <a:gd name="T39" fmla="*/ 63 h 198"/>
                <a:gd name="T40" fmla="*/ 142 w 198"/>
                <a:gd name="T41" fmla="*/ 93 h 198"/>
                <a:gd name="T42" fmla="*/ 122 w 198"/>
                <a:gd name="T43" fmla="*/ 93 h 198"/>
                <a:gd name="T44" fmla="*/ 112 w 198"/>
                <a:gd name="T45" fmla="*/ 83 h 198"/>
                <a:gd name="T46" fmla="*/ 112 w 198"/>
                <a:gd name="T47" fmla="*/ 63 h 198"/>
                <a:gd name="T48" fmla="*/ 142 w 198"/>
                <a:gd name="T49" fmla="*/ 33 h 198"/>
                <a:gd name="T50" fmla="*/ 162 w 198"/>
                <a:gd name="T51" fmla="*/ 33 h 198"/>
                <a:gd name="T52" fmla="*/ 172 w 198"/>
                <a:gd name="T53" fmla="*/ 43 h 198"/>
                <a:gd name="T54" fmla="*/ 172 w 198"/>
                <a:gd name="T55" fmla="*/ 63 h 198"/>
                <a:gd name="T56" fmla="*/ 31 w 198"/>
                <a:gd name="T57" fmla="*/ 91 h 198"/>
                <a:gd name="T58" fmla="*/ 44 w 198"/>
                <a:gd name="T59" fmla="*/ 83 h 198"/>
                <a:gd name="T60" fmla="*/ 30 w 198"/>
                <a:gd name="T61" fmla="*/ 74 h 198"/>
                <a:gd name="T62" fmla="*/ 14 w 198"/>
                <a:gd name="T63" fmla="*/ 91 h 198"/>
                <a:gd name="T64" fmla="*/ 0 w 198"/>
                <a:gd name="T65" fmla="*/ 148 h 198"/>
                <a:gd name="T66" fmla="*/ 26 w 198"/>
                <a:gd name="T67" fmla="*/ 122 h 198"/>
                <a:gd name="T68" fmla="*/ 31 w 198"/>
                <a:gd name="T69" fmla="*/ 91 h 198"/>
                <a:gd name="T70" fmla="*/ 83 w 198"/>
                <a:gd name="T71" fmla="*/ 45 h 198"/>
                <a:gd name="T72" fmla="*/ 91 w 198"/>
                <a:gd name="T73" fmla="*/ 31 h 198"/>
                <a:gd name="T74" fmla="*/ 122 w 198"/>
                <a:gd name="T75" fmla="*/ 27 h 198"/>
                <a:gd name="T76" fmla="*/ 148 w 198"/>
                <a:gd name="T77" fmla="*/ 0 h 198"/>
                <a:gd name="T78" fmla="*/ 91 w 198"/>
                <a:gd name="T79" fmla="*/ 14 h 198"/>
                <a:gd name="T80" fmla="*/ 74 w 198"/>
                <a:gd name="T81" fmla="*/ 30 h 198"/>
                <a:gd name="T82" fmla="*/ 83 w 198"/>
                <a:gd name="T83" fmla="*/ 4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8" h="198">
                  <a:moveTo>
                    <a:pt x="195" y="46"/>
                  </a:moveTo>
                  <a:cubicBezTo>
                    <a:pt x="152" y="4"/>
                    <a:pt x="152" y="4"/>
                    <a:pt x="152" y="4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50" y="198"/>
                    <a:pt x="56" y="198"/>
                    <a:pt x="60" y="195"/>
                  </a:cubicBezTo>
                  <a:cubicBezTo>
                    <a:pt x="60" y="195"/>
                    <a:pt x="85" y="169"/>
                    <a:pt x="113" y="142"/>
                  </a:cubicBezTo>
                  <a:cubicBezTo>
                    <a:pt x="117" y="137"/>
                    <a:pt x="107" y="117"/>
                    <a:pt x="112" y="112"/>
                  </a:cubicBezTo>
                  <a:cubicBezTo>
                    <a:pt x="116" y="107"/>
                    <a:pt x="135" y="119"/>
                    <a:pt x="139" y="115"/>
                  </a:cubicBezTo>
                  <a:cubicBezTo>
                    <a:pt x="168" y="86"/>
                    <a:pt x="195" y="60"/>
                    <a:pt x="195" y="60"/>
                  </a:cubicBezTo>
                  <a:cubicBezTo>
                    <a:pt x="198" y="56"/>
                    <a:pt x="198" y="50"/>
                    <a:pt x="195" y="46"/>
                  </a:cubicBezTo>
                  <a:close/>
                  <a:moveTo>
                    <a:pt x="92" y="142"/>
                  </a:moveTo>
                  <a:cubicBezTo>
                    <a:pt x="63" y="172"/>
                    <a:pt x="63" y="172"/>
                    <a:pt x="63" y="172"/>
                  </a:cubicBezTo>
                  <a:cubicBezTo>
                    <a:pt x="57" y="177"/>
                    <a:pt x="48" y="177"/>
                    <a:pt x="43" y="172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28" y="156"/>
                    <a:pt x="28" y="148"/>
                    <a:pt x="33" y="142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8" y="107"/>
                    <a:pt x="77" y="107"/>
                    <a:pt x="83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8" y="128"/>
                    <a:pt x="98" y="137"/>
                    <a:pt x="92" y="142"/>
                  </a:cubicBezTo>
                  <a:close/>
                  <a:moveTo>
                    <a:pt x="172" y="63"/>
                  </a:moveTo>
                  <a:cubicBezTo>
                    <a:pt x="142" y="93"/>
                    <a:pt x="142" y="93"/>
                    <a:pt x="142" y="93"/>
                  </a:cubicBezTo>
                  <a:cubicBezTo>
                    <a:pt x="136" y="98"/>
                    <a:pt x="128" y="98"/>
                    <a:pt x="122" y="93"/>
                  </a:cubicBezTo>
                  <a:cubicBezTo>
                    <a:pt x="112" y="83"/>
                    <a:pt x="112" y="83"/>
                    <a:pt x="112" y="83"/>
                  </a:cubicBezTo>
                  <a:cubicBezTo>
                    <a:pt x="107" y="77"/>
                    <a:pt x="107" y="68"/>
                    <a:pt x="112" y="63"/>
                  </a:cubicBezTo>
                  <a:cubicBezTo>
                    <a:pt x="142" y="33"/>
                    <a:pt x="142" y="33"/>
                    <a:pt x="142" y="33"/>
                  </a:cubicBezTo>
                  <a:cubicBezTo>
                    <a:pt x="147" y="28"/>
                    <a:pt x="156" y="28"/>
                    <a:pt x="162" y="33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77" y="49"/>
                    <a:pt x="177" y="57"/>
                    <a:pt x="172" y="63"/>
                  </a:cubicBezTo>
                  <a:close/>
                  <a:moveTo>
                    <a:pt x="31" y="91"/>
                  </a:moveTo>
                  <a:cubicBezTo>
                    <a:pt x="37" y="86"/>
                    <a:pt x="41" y="87"/>
                    <a:pt x="44" y="83"/>
                  </a:cubicBezTo>
                  <a:cubicBezTo>
                    <a:pt x="48" y="78"/>
                    <a:pt x="38" y="75"/>
                    <a:pt x="30" y="74"/>
                  </a:cubicBezTo>
                  <a:cubicBezTo>
                    <a:pt x="22" y="72"/>
                    <a:pt x="17" y="82"/>
                    <a:pt x="14" y="91"/>
                  </a:cubicBezTo>
                  <a:cubicBezTo>
                    <a:pt x="12" y="100"/>
                    <a:pt x="0" y="148"/>
                    <a:pt x="0" y="148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26" y="122"/>
                    <a:pt x="26" y="97"/>
                    <a:pt x="31" y="91"/>
                  </a:cubicBezTo>
                  <a:close/>
                  <a:moveTo>
                    <a:pt x="83" y="45"/>
                  </a:moveTo>
                  <a:cubicBezTo>
                    <a:pt x="87" y="41"/>
                    <a:pt x="85" y="37"/>
                    <a:pt x="91" y="31"/>
                  </a:cubicBezTo>
                  <a:cubicBezTo>
                    <a:pt x="97" y="26"/>
                    <a:pt x="122" y="27"/>
                    <a:pt x="122" y="27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00" y="12"/>
                    <a:pt x="91" y="14"/>
                  </a:cubicBezTo>
                  <a:cubicBezTo>
                    <a:pt x="82" y="17"/>
                    <a:pt x="72" y="22"/>
                    <a:pt x="74" y="30"/>
                  </a:cubicBezTo>
                  <a:cubicBezTo>
                    <a:pt x="75" y="38"/>
                    <a:pt x="78" y="48"/>
                    <a:pt x="83" y="4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24"/>
            <p:cNvSpPr>
              <a:spLocks noEditPoints="1"/>
            </p:cNvSpPr>
            <p:nvPr userDrawn="1"/>
          </p:nvSpPr>
          <p:spPr bwMode="auto">
            <a:xfrm rot="2436245" flipH="1" flipV="1">
              <a:off x="10865874" y="6510567"/>
              <a:ext cx="349593" cy="449070"/>
            </a:xfrm>
            <a:custGeom>
              <a:avLst/>
              <a:gdLst>
                <a:gd name="T0" fmla="*/ 12 w 156"/>
                <a:gd name="T1" fmla="*/ 200 h 200"/>
                <a:gd name="T2" fmla="*/ 0 w 156"/>
                <a:gd name="T3" fmla="*/ 37 h 200"/>
                <a:gd name="T4" fmla="*/ 12 w 156"/>
                <a:gd name="T5" fmla="*/ 175 h 200"/>
                <a:gd name="T6" fmla="*/ 50 w 156"/>
                <a:gd name="T7" fmla="*/ 187 h 200"/>
                <a:gd name="T8" fmla="*/ 64 w 156"/>
                <a:gd name="T9" fmla="*/ 24 h 200"/>
                <a:gd name="T10" fmla="*/ 156 w 156"/>
                <a:gd name="T11" fmla="*/ 37 h 200"/>
                <a:gd name="T12" fmla="*/ 144 w 156"/>
                <a:gd name="T13" fmla="*/ 200 h 200"/>
                <a:gd name="T14" fmla="*/ 128 w 156"/>
                <a:gd name="T15" fmla="*/ 180 h 200"/>
                <a:gd name="T16" fmla="*/ 116 w 156"/>
                <a:gd name="T17" fmla="*/ 168 h 200"/>
                <a:gd name="T18" fmla="*/ 116 w 156"/>
                <a:gd name="T19" fmla="*/ 164 h 200"/>
                <a:gd name="T20" fmla="*/ 128 w 156"/>
                <a:gd name="T21" fmla="*/ 152 h 200"/>
                <a:gd name="T22" fmla="*/ 116 w 156"/>
                <a:gd name="T23" fmla="*/ 164 h 200"/>
                <a:gd name="T24" fmla="*/ 128 w 156"/>
                <a:gd name="T25" fmla="*/ 148 h 200"/>
                <a:gd name="T26" fmla="*/ 116 w 156"/>
                <a:gd name="T27" fmla="*/ 136 h 200"/>
                <a:gd name="T28" fmla="*/ 116 w 156"/>
                <a:gd name="T29" fmla="*/ 132 h 200"/>
                <a:gd name="T30" fmla="*/ 128 w 156"/>
                <a:gd name="T31" fmla="*/ 120 h 200"/>
                <a:gd name="T32" fmla="*/ 116 w 156"/>
                <a:gd name="T33" fmla="*/ 132 h 200"/>
                <a:gd name="T34" fmla="*/ 112 w 156"/>
                <a:gd name="T35" fmla="*/ 180 h 200"/>
                <a:gd name="T36" fmla="*/ 100 w 156"/>
                <a:gd name="T37" fmla="*/ 168 h 200"/>
                <a:gd name="T38" fmla="*/ 100 w 156"/>
                <a:gd name="T39" fmla="*/ 164 h 200"/>
                <a:gd name="T40" fmla="*/ 112 w 156"/>
                <a:gd name="T41" fmla="*/ 152 h 200"/>
                <a:gd name="T42" fmla="*/ 100 w 156"/>
                <a:gd name="T43" fmla="*/ 164 h 200"/>
                <a:gd name="T44" fmla="*/ 112 w 156"/>
                <a:gd name="T45" fmla="*/ 148 h 200"/>
                <a:gd name="T46" fmla="*/ 100 w 156"/>
                <a:gd name="T47" fmla="*/ 136 h 200"/>
                <a:gd name="T48" fmla="*/ 100 w 156"/>
                <a:gd name="T49" fmla="*/ 132 h 200"/>
                <a:gd name="T50" fmla="*/ 112 w 156"/>
                <a:gd name="T51" fmla="*/ 120 h 200"/>
                <a:gd name="T52" fmla="*/ 100 w 156"/>
                <a:gd name="T53" fmla="*/ 132 h 200"/>
                <a:gd name="T54" fmla="*/ 96 w 156"/>
                <a:gd name="T55" fmla="*/ 180 h 200"/>
                <a:gd name="T56" fmla="*/ 84 w 156"/>
                <a:gd name="T57" fmla="*/ 168 h 200"/>
                <a:gd name="T58" fmla="*/ 84 w 156"/>
                <a:gd name="T59" fmla="*/ 164 h 200"/>
                <a:gd name="T60" fmla="*/ 96 w 156"/>
                <a:gd name="T61" fmla="*/ 152 h 200"/>
                <a:gd name="T62" fmla="*/ 84 w 156"/>
                <a:gd name="T63" fmla="*/ 164 h 200"/>
                <a:gd name="T64" fmla="*/ 96 w 156"/>
                <a:gd name="T65" fmla="*/ 148 h 200"/>
                <a:gd name="T66" fmla="*/ 84 w 156"/>
                <a:gd name="T67" fmla="*/ 136 h 200"/>
                <a:gd name="T68" fmla="*/ 84 w 156"/>
                <a:gd name="T69" fmla="*/ 132 h 200"/>
                <a:gd name="T70" fmla="*/ 96 w 156"/>
                <a:gd name="T71" fmla="*/ 120 h 200"/>
                <a:gd name="T72" fmla="*/ 84 w 156"/>
                <a:gd name="T73" fmla="*/ 132 h 200"/>
                <a:gd name="T74" fmla="*/ 137 w 156"/>
                <a:gd name="T75" fmla="*/ 35 h 200"/>
                <a:gd name="T76" fmla="*/ 76 w 156"/>
                <a:gd name="T77" fmla="*/ 42 h 200"/>
                <a:gd name="T78" fmla="*/ 82 w 156"/>
                <a:gd name="T79" fmla="*/ 76 h 200"/>
                <a:gd name="T80" fmla="*/ 144 w 156"/>
                <a:gd name="T81" fmla="*/ 69 h 200"/>
                <a:gd name="T82" fmla="*/ 144 w 156"/>
                <a:gd name="T83" fmla="*/ 120 h 200"/>
                <a:gd name="T84" fmla="*/ 132 w 156"/>
                <a:gd name="T85" fmla="*/ 132 h 200"/>
                <a:gd name="T86" fmla="*/ 144 w 156"/>
                <a:gd name="T87" fmla="*/ 120 h 200"/>
                <a:gd name="T88" fmla="*/ 132 w 156"/>
                <a:gd name="T89" fmla="*/ 136 h 200"/>
                <a:gd name="T90" fmla="*/ 144 w 156"/>
                <a:gd name="T91" fmla="*/ 148 h 200"/>
                <a:gd name="T92" fmla="*/ 144 w 156"/>
                <a:gd name="T93" fmla="*/ 152 h 200"/>
                <a:gd name="T94" fmla="*/ 132 w 156"/>
                <a:gd name="T95" fmla="*/ 164 h 200"/>
                <a:gd name="T96" fmla="*/ 144 w 156"/>
                <a:gd name="T97" fmla="*/ 152 h 200"/>
                <a:gd name="T98" fmla="*/ 132 w 156"/>
                <a:gd name="T99" fmla="*/ 168 h 200"/>
                <a:gd name="T100" fmla="*/ 144 w 156"/>
                <a:gd name="T101" fmla="*/ 180 h 200"/>
                <a:gd name="T102" fmla="*/ 50 w 156"/>
                <a:gd name="T103" fmla="*/ 180 h 200"/>
                <a:gd name="T104" fmla="*/ 20 w 156"/>
                <a:gd name="T105" fmla="*/ 173 h 200"/>
                <a:gd name="T106" fmla="*/ 26 w 156"/>
                <a:gd name="T107" fmla="*/ 12 h 200"/>
                <a:gd name="T108" fmla="*/ 36 w 156"/>
                <a:gd name="T109" fmla="*/ 0 h 200"/>
                <a:gd name="T110" fmla="*/ 44 w 156"/>
                <a:gd name="T111" fmla="*/ 12 h 200"/>
                <a:gd name="T112" fmla="*/ 56 w 156"/>
                <a:gd name="T113" fmla="*/ 18 h 200"/>
                <a:gd name="T114" fmla="*/ 50 w 156"/>
                <a:gd name="T115" fmla="*/ 18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" h="200">
                  <a:moveTo>
                    <a:pt x="1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5" y="25"/>
                    <a:pt x="12" y="25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12" y="182"/>
                    <a:pt x="18" y="187"/>
                    <a:pt x="25" y="187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7" y="187"/>
                    <a:pt x="64" y="182"/>
                    <a:pt x="64" y="17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51" y="24"/>
                    <a:pt x="156" y="30"/>
                    <a:pt x="156" y="37"/>
                  </a:cubicBezTo>
                  <a:cubicBezTo>
                    <a:pt x="156" y="187"/>
                    <a:pt x="156" y="187"/>
                    <a:pt x="156" y="187"/>
                  </a:cubicBezTo>
                  <a:cubicBezTo>
                    <a:pt x="156" y="194"/>
                    <a:pt x="151" y="200"/>
                    <a:pt x="144" y="200"/>
                  </a:cubicBezTo>
                  <a:close/>
                  <a:moveTo>
                    <a:pt x="116" y="180"/>
                  </a:moveTo>
                  <a:cubicBezTo>
                    <a:pt x="128" y="180"/>
                    <a:pt x="128" y="180"/>
                    <a:pt x="128" y="180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16" y="168"/>
                    <a:pt x="116" y="168"/>
                    <a:pt x="116" y="168"/>
                  </a:cubicBezTo>
                  <a:lnTo>
                    <a:pt x="116" y="180"/>
                  </a:lnTo>
                  <a:close/>
                  <a:moveTo>
                    <a:pt x="116" y="164"/>
                  </a:moveTo>
                  <a:cubicBezTo>
                    <a:pt x="128" y="164"/>
                    <a:pt x="128" y="164"/>
                    <a:pt x="128" y="164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16" y="152"/>
                    <a:pt x="116" y="152"/>
                    <a:pt x="116" y="152"/>
                  </a:cubicBezTo>
                  <a:lnTo>
                    <a:pt x="116" y="164"/>
                  </a:lnTo>
                  <a:close/>
                  <a:moveTo>
                    <a:pt x="116" y="148"/>
                  </a:moveTo>
                  <a:cubicBezTo>
                    <a:pt x="128" y="148"/>
                    <a:pt x="128" y="148"/>
                    <a:pt x="128" y="148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16" y="136"/>
                    <a:pt x="116" y="136"/>
                    <a:pt x="116" y="136"/>
                  </a:cubicBezTo>
                  <a:lnTo>
                    <a:pt x="116" y="148"/>
                  </a:lnTo>
                  <a:close/>
                  <a:moveTo>
                    <a:pt x="116" y="132"/>
                  </a:moveTo>
                  <a:cubicBezTo>
                    <a:pt x="128" y="132"/>
                    <a:pt x="128" y="132"/>
                    <a:pt x="128" y="132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116" y="120"/>
                    <a:pt x="116" y="120"/>
                    <a:pt x="116" y="120"/>
                  </a:cubicBezTo>
                  <a:lnTo>
                    <a:pt x="116" y="132"/>
                  </a:lnTo>
                  <a:close/>
                  <a:moveTo>
                    <a:pt x="100" y="180"/>
                  </a:moveTo>
                  <a:cubicBezTo>
                    <a:pt x="112" y="180"/>
                    <a:pt x="112" y="180"/>
                    <a:pt x="112" y="180"/>
                  </a:cubicBezTo>
                  <a:cubicBezTo>
                    <a:pt x="112" y="168"/>
                    <a:pt x="112" y="168"/>
                    <a:pt x="112" y="168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100" y="180"/>
                  </a:lnTo>
                  <a:close/>
                  <a:moveTo>
                    <a:pt x="100" y="164"/>
                  </a:moveTo>
                  <a:cubicBezTo>
                    <a:pt x="112" y="164"/>
                    <a:pt x="112" y="164"/>
                    <a:pt x="112" y="164"/>
                  </a:cubicBezTo>
                  <a:cubicBezTo>
                    <a:pt x="112" y="152"/>
                    <a:pt x="112" y="152"/>
                    <a:pt x="112" y="152"/>
                  </a:cubicBezTo>
                  <a:cubicBezTo>
                    <a:pt x="100" y="152"/>
                    <a:pt x="100" y="152"/>
                    <a:pt x="100" y="152"/>
                  </a:cubicBezTo>
                  <a:lnTo>
                    <a:pt x="100" y="164"/>
                  </a:lnTo>
                  <a:close/>
                  <a:moveTo>
                    <a:pt x="100" y="148"/>
                  </a:moveTo>
                  <a:cubicBezTo>
                    <a:pt x="112" y="148"/>
                    <a:pt x="112" y="148"/>
                    <a:pt x="112" y="148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00" y="136"/>
                    <a:pt x="100" y="136"/>
                    <a:pt x="100" y="136"/>
                  </a:cubicBezTo>
                  <a:lnTo>
                    <a:pt x="100" y="148"/>
                  </a:lnTo>
                  <a:close/>
                  <a:moveTo>
                    <a:pt x="100" y="132"/>
                  </a:moveTo>
                  <a:cubicBezTo>
                    <a:pt x="112" y="132"/>
                    <a:pt x="112" y="132"/>
                    <a:pt x="112" y="132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00" y="120"/>
                    <a:pt x="100" y="120"/>
                    <a:pt x="100" y="120"/>
                  </a:cubicBezTo>
                  <a:lnTo>
                    <a:pt x="100" y="132"/>
                  </a:lnTo>
                  <a:close/>
                  <a:moveTo>
                    <a:pt x="84" y="180"/>
                  </a:moveTo>
                  <a:cubicBezTo>
                    <a:pt x="96" y="180"/>
                    <a:pt x="96" y="180"/>
                    <a:pt x="96" y="180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84" y="168"/>
                    <a:pt x="84" y="168"/>
                    <a:pt x="84" y="168"/>
                  </a:cubicBezTo>
                  <a:lnTo>
                    <a:pt x="84" y="180"/>
                  </a:lnTo>
                  <a:close/>
                  <a:moveTo>
                    <a:pt x="84" y="164"/>
                  </a:moveTo>
                  <a:cubicBezTo>
                    <a:pt x="96" y="164"/>
                    <a:pt x="96" y="164"/>
                    <a:pt x="96" y="164"/>
                  </a:cubicBezTo>
                  <a:cubicBezTo>
                    <a:pt x="96" y="152"/>
                    <a:pt x="96" y="152"/>
                    <a:pt x="96" y="152"/>
                  </a:cubicBezTo>
                  <a:cubicBezTo>
                    <a:pt x="84" y="152"/>
                    <a:pt x="84" y="152"/>
                    <a:pt x="84" y="152"/>
                  </a:cubicBezTo>
                  <a:lnTo>
                    <a:pt x="84" y="164"/>
                  </a:lnTo>
                  <a:close/>
                  <a:moveTo>
                    <a:pt x="84" y="148"/>
                  </a:moveTo>
                  <a:cubicBezTo>
                    <a:pt x="96" y="148"/>
                    <a:pt x="96" y="148"/>
                    <a:pt x="96" y="148"/>
                  </a:cubicBezTo>
                  <a:cubicBezTo>
                    <a:pt x="96" y="136"/>
                    <a:pt x="96" y="136"/>
                    <a:pt x="96" y="136"/>
                  </a:cubicBezTo>
                  <a:cubicBezTo>
                    <a:pt x="84" y="136"/>
                    <a:pt x="84" y="136"/>
                    <a:pt x="84" y="136"/>
                  </a:cubicBezTo>
                  <a:lnTo>
                    <a:pt x="84" y="148"/>
                  </a:lnTo>
                  <a:close/>
                  <a:moveTo>
                    <a:pt x="84" y="132"/>
                  </a:moveTo>
                  <a:cubicBezTo>
                    <a:pt x="96" y="132"/>
                    <a:pt x="96" y="132"/>
                    <a:pt x="96" y="13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84" y="120"/>
                    <a:pt x="84" y="120"/>
                    <a:pt x="84" y="120"/>
                  </a:cubicBezTo>
                  <a:lnTo>
                    <a:pt x="84" y="132"/>
                  </a:lnTo>
                  <a:close/>
                  <a:moveTo>
                    <a:pt x="144" y="42"/>
                  </a:moveTo>
                  <a:cubicBezTo>
                    <a:pt x="144" y="38"/>
                    <a:pt x="141" y="35"/>
                    <a:pt x="137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78" y="35"/>
                    <a:pt x="76" y="38"/>
                    <a:pt x="76" y="42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73"/>
                    <a:pt x="78" y="76"/>
                    <a:pt x="82" y="76"/>
                  </a:cubicBezTo>
                  <a:cubicBezTo>
                    <a:pt x="137" y="76"/>
                    <a:pt x="137" y="76"/>
                    <a:pt x="137" y="76"/>
                  </a:cubicBezTo>
                  <a:cubicBezTo>
                    <a:pt x="141" y="76"/>
                    <a:pt x="144" y="73"/>
                    <a:pt x="144" y="69"/>
                  </a:cubicBezTo>
                  <a:lnTo>
                    <a:pt x="144" y="42"/>
                  </a:lnTo>
                  <a:close/>
                  <a:moveTo>
                    <a:pt x="144" y="120"/>
                  </a:moveTo>
                  <a:cubicBezTo>
                    <a:pt x="132" y="120"/>
                    <a:pt x="132" y="120"/>
                    <a:pt x="132" y="120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44" y="132"/>
                    <a:pt x="144" y="132"/>
                    <a:pt x="144" y="132"/>
                  </a:cubicBezTo>
                  <a:lnTo>
                    <a:pt x="144" y="120"/>
                  </a:lnTo>
                  <a:close/>
                  <a:moveTo>
                    <a:pt x="144" y="136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44" y="148"/>
                    <a:pt x="144" y="148"/>
                    <a:pt x="144" y="148"/>
                  </a:cubicBezTo>
                  <a:lnTo>
                    <a:pt x="144" y="136"/>
                  </a:lnTo>
                  <a:close/>
                  <a:moveTo>
                    <a:pt x="144" y="152"/>
                  </a:moveTo>
                  <a:cubicBezTo>
                    <a:pt x="132" y="152"/>
                    <a:pt x="132" y="152"/>
                    <a:pt x="132" y="152"/>
                  </a:cubicBezTo>
                  <a:cubicBezTo>
                    <a:pt x="132" y="164"/>
                    <a:pt x="132" y="164"/>
                    <a:pt x="132" y="164"/>
                  </a:cubicBezTo>
                  <a:cubicBezTo>
                    <a:pt x="144" y="164"/>
                    <a:pt x="144" y="164"/>
                    <a:pt x="144" y="164"/>
                  </a:cubicBezTo>
                  <a:lnTo>
                    <a:pt x="144" y="152"/>
                  </a:lnTo>
                  <a:close/>
                  <a:moveTo>
                    <a:pt x="144" y="168"/>
                  </a:moveTo>
                  <a:cubicBezTo>
                    <a:pt x="132" y="168"/>
                    <a:pt x="132" y="168"/>
                    <a:pt x="132" y="168"/>
                  </a:cubicBezTo>
                  <a:cubicBezTo>
                    <a:pt x="132" y="180"/>
                    <a:pt x="132" y="180"/>
                    <a:pt x="132" y="180"/>
                  </a:cubicBezTo>
                  <a:cubicBezTo>
                    <a:pt x="144" y="180"/>
                    <a:pt x="144" y="180"/>
                    <a:pt x="144" y="180"/>
                  </a:cubicBezTo>
                  <a:lnTo>
                    <a:pt x="144" y="168"/>
                  </a:lnTo>
                  <a:close/>
                  <a:moveTo>
                    <a:pt x="50" y="180"/>
                  </a:moveTo>
                  <a:cubicBezTo>
                    <a:pt x="26" y="180"/>
                    <a:pt x="26" y="180"/>
                    <a:pt x="26" y="180"/>
                  </a:cubicBezTo>
                  <a:cubicBezTo>
                    <a:pt x="22" y="180"/>
                    <a:pt x="20" y="177"/>
                    <a:pt x="20" y="17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22" y="12"/>
                    <a:pt x="2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3" y="12"/>
                    <a:pt x="56" y="15"/>
                    <a:pt x="56" y="18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177"/>
                    <a:pt x="53" y="180"/>
                    <a:pt x="50" y="18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30" name="Group 4"/>
            <p:cNvGrpSpPr>
              <a:grpSpLocks noChangeAspect="1"/>
            </p:cNvGrpSpPr>
            <p:nvPr userDrawn="1"/>
          </p:nvGrpSpPr>
          <p:grpSpPr bwMode="auto">
            <a:xfrm rot="20193509" flipH="1" flipV="1">
              <a:off x="12026266" y="3958370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66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 userDrawn="1"/>
          </p:nvGrpSpPr>
          <p:grpSpPr>
            <a:xfrm rot="670385" flipH="1" flipV="1">
              <a:off x="11549077" y="6101425"/>
              <a:ext cx="282094" cy="805574"/>
              <a:chOff x="9469657" y="2159643"/>
              <a:chExt cx="752475" cy="2148836"/>
            </a:xfrm>
            <a:solidFill>
              <a:schemeClr val="tx1">
                <a:alpha val="3000"/>
              </a:schemeClr>
            </a:solidFill>
          </p:grpSpPr>
          <p:sp>
            <p:nvSpPr>
              <p:cNvPr id="63" name="Freeform 11"/>
              <p:cNvSpPr/>
              <p:nvPr userDrawn="1"/>
            </p:nvSpPr>
            <p:spPr bwMode="auto">
              <a:xfrm>
                <a:off x="9469657" y="2954341"/>
                <a:ext cx="752475" cy="1354138"/>
              </a:xfrm>
              <a:custGeom>
                <a:avLst/>
                <a:gdLst>
                  <a:gd name="T0" fmla="*/ 166 w 198"/>
                  <a:gd name="T1" fmla="*/ 0 h 359"/>
                  <a:gd name="T2" fmla="*/ 31 w 198"/>
                  <a:gd name="T3" fmla="*/ 0 h 359"/>
                  <a:gd name="T4" fmla="*/ 0 w 198"/>
                  <a:gd name="T5" fmla="*/ 31 h 359"/>
                  <a:gd name="T6" fmla="*/ 0 w 198"/>
                  <a:gd name="T7" fmla="*/ 31 h 359"/>
                  <a:gd name="T8" fmla="*/ 0 w 198"/>
                  <a:gd name="T9" fmla="*/ 32 h 359"/>
                  <a:gd name="T10" fmla="*/ 0 w 198"/>
                  <a:gd name="T11" fmla="*/ 323 h 359"/>
                  <a:gd name="T12" fmla="*/ 1 w 198"/>
                  <a:gd name="T13" fmla="*/ 323 h 359"/>
                  <a:gd name="T14" fmla="*/ 0 w 198"/>
                  <a:gd name="T15" fmla="*/ 327 h 359"/>
                  <a:gd name="T16" fmla="*/ 0 w 198"/>
                  <a:gd name="T17" fmla="*/ 328 h 359"/>
                  <a:gd name="T18" fmla="*/ 31 w 198"/>
                  <a:gd name="T19" fmla="*/ 359 h 359"/>
                  <a:gd name="T20" fmla="*/ 167 w 198"/>
                  <a:gd name="T21" fmla="*/ 359 h 359"/>
                  <a:gd name="T22" fmla="*/ 198 w 198"/>
                  <a:gd name="T23" fmla="*/ 328 h 359"/>
                  <a:gd name="T24" fmla="*/ 198 w 198"/>
                  <a:gd name="T25" fmla="*/ 327 h 359"/>
                  <a:gd name="T26" fmla="*/ 198 w 198"/>
                  <a:gd name="T27" fmla="*/ 323 h 359"/>
                  <a:gd name="T28" fmla="*/ 198 w 198"/>
                  <a:gd name="T29" fmla="*/ 323 h 359"/>
                  <a:gd name="T30" fmla="*/ 197 w 198"/>
                  <a:gd name="T31" fmla="*/ 32 h 359"/>
                  <a:gd name="T32" fmla="*/ 197 w 198"/>
                  <a:gd name="T33" fmla="*/ 31 h 359"/>
                  <a:gd name="T34" fmla="*/ 197 w 198"/>
                  <a:gd name="T35" fmla="*/ 30 h 359"/>
                  <a:gd name="T36" fmla="*/ 166 w 198"/>
                  <a:gd name="T37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8" h="359">
                    <a:moveTo>
                      <a:pt x="166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3"/>
                      <a:pt x="0" y="323"/>
                      <a:pt x="0" y="323"/>
                    </a:cubicBezTo>
                    <a:cubicBezTo>
                      <a:pt x="1" y="323"/>
                      <a:pt x="1" y="323"/>
                      <a:pt x="1" y="323"/>
                    </a:cubicBezTo>
                    <a:cubicBezTo>
                      <a:pt x="0" y="324"/>
                      <a:pt x="0" y="326"/>
                      <a:pt x="0" y="327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345"/>
                      <a:pt x="14" y="359"/>
                      <a:pt x="31" y="359"/>
                    </a:cubicBezTo>
                    <a:cubicBezTo>
                      <a:pt x="167" y="359"/>
                      <a:pt x="167" y="359"/>
                      <a:pt x="167" y="359"/>
                    </a:cubicBezTo>
                    <a:cubicBezTo>
                      <a:pt x="184" y="359"/>
                      <a:pt x="198" y="345"/>
                      <a:pt x="198" y="328"/>
                    </a:cubicBezTo>
                    <a:cubicBezTo>
                      <a:pt x="198" y="327"/>
                      <a:pt x="198" y="327"/>
                      <a:pt x="198" y="327"/>
                    </a:cubicBezTo>
                    <a:cubicBezTo>
                      <a:pt x="198" y="325"/>
                      <a:pt x="198" y="324"/>
                      <a:pt x="198" y="323"/>
                    </a:cubicBezTo>
                    <a:cubicBezTo>
                      <a:pt x="198" y="323"/>
                      <a:pt x="198" y="323"/>
                      <a:pt x="198" y="323"/>
                    </a:cubicBezTo>
                    <a:cubicBezTo>
                      <a:pt x="197" y="32"/>
                      <a:pt x="197" y="32"/>
                      <a:pt x="197" y="32"/>
                    </a:cubicBezTo>
                    <a:cubicBezTo>
                      <a:pt x="197" y="31"/>
                      <a:pt x="197" y="31"/>
                      <a:pt x="197" y="31"/>
                    </a:cubicBezTo>
                    <a:cubicBezTo>
                      <a:pt x="197" y="30"/>
                      <a:pt x="197" y="30"/>
                      <a:pt x="197" y="30"/>
                    </a:cubicBezTo>
                    <a:cubicBezTo>
                      <a:pt x="197" y="13"/>
                      <a:pt x="183" y="0"/>
                      <a:pt x="166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4"/>
              <p:cNvSpPr/>
              <p:nvPr userDrawn="1"/>
            </p:nvSpPr>
            <p:spPr bwMode="auto">
              <a:xfrm>
                <a:off x="9502998" y="2710495"/>
                <a:ext cx="681038" cy="217488"/>
              </a:xfrm>
              <a:custGeom>
                <a:avLst/>
                <a:gdLst>
                  <a:gd name="T0" fmla="*/ 179 w 179"/>
                  <a:gd name="T1" fmla="*/ 30 h 58"/>
                  <a:gd name="T2" fmla="*/ 151 w 179"/>
                  <a:gd name="T3" fmla="*/ 58 h 58"/>
                  <a:gd name="T4" fmla="*/ 28 w 179"/>
                  <a:gd name="T5" fmla="*/ 58 h 58"/>
                  <a:gd name="T6" fmla="*/ 0 w 179"/>
                  <a:gd name="T7" fmla="*/ 30 h 58"/>
                  <a:gd name="T8" fmla="*/ 0 w 179"/>
                  <a:gd name="T9" fmla="*/ 28 h 58"/>
                  <a:gd name="T10" fmla="*/ 28 w 179"/>
                  <a:gd name="T11" fmla="*/ 0 h 58"/>
                  <a:gd name="T12" fmla="*/ 151 w 179"/>
                  <a:gd name="T13" fmla="*/ 0 h 58"/>
                  <a:gd name="T14" fmla="*/ 179 w 179"/>
                  <a:gd name="T15" fmla="*/ 28 h 58"/>
                  <a:gd name="T16" fmla="*/ 179 w 179"/>
                  <a:gd name="T17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58">
                    <a:moveTo>
                      <a:pt x="179" y="30"/>
                    </a:moveTo>
                    <a:cubicBezTo>
                      <a:pt x="179" y="46"/>
                      <a:pt x="167" y="58"/>
                      <a:pt x="151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12" y="58"/>
                      <a:pt x="0" y="46"/>
                      <a:pt x="0" y="3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67" y="0"/>
                      <a:pt x="179" y="12"/>
                      <a:pt x="179" y="28"/>
                    </a:cubicBezTo>
                    <a:lnTo>
                      <a:pt x="179" y="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任意多边形 64"/>
              <p:cNvSpPr/>
              <p:nvPr userDrawn="1"/>
            </p:nvSpPr>
            <p:spPr>
              <a:xfrm>
                <a:off x="9552204" y="2159643"/>
                <a:ext cx="563563" cy="517625"/>
              </a:xfrm>
              <a:custGeom>
                <a:avLst/>
                <a:gdLst>
                  <a:gd name="connsiteX0" fmla="*/ 289397 w 563563"/>
                  <a:gd name="connsiteY0" fmla="*/ 0 h 517625"/>
                  <a:gd name="connsiteX1" fmla="*/ 392209 w 563563"/>
                  <a:gd name="connsiteY1" fmla="*/ 101862 h 517625"/>
                  <a:gd name="connsiteX2" fmla="*/ 392209 w 563563"/>
                  <a:gd name="connsiteY2" fmla="*/ 252767 h 517625"/>
                  <a:gd name="connsiteX3" fmla="*/ 498829 w 563563"/>
                  <a:gd name="connsiteY3" fmla="*/ 328220 h 517625"/>
                  <a:gd name="connsiteX4" fmla="*/ 563563 w 563563"/>
                  <a:gd name="connsiteY4" fmla="*/ 422537 h 517625"/>
                  <a:gd name="connsiteX5" fmla="*/ 563563 w 563563"/>
                  <a:gd name="connsiteY5" fmla="*/ 500886 h 517625"/>
                  <a:gd name="connsiteX6" fmla="*/ 563563 w 563563"/>
                  <a:gd name="connsiteY6" fmla="*/ 517625 h 517625"/>
                  <a:gd name="connsiteX7" fmla="*/ 0 w 563563"/>
                  <a:gd name="connsiteY7" fmla="*/ 517625 h 517625"/>
                  <a:gd name="connsiteX8" fmla="*/ 0 w 563563"/>
                  <a:gd name="connsiteY8" fmla="*/ 513787 h 517625"/>
                  <a:gd name="connsiteX9" fmla="*/ 0 w 563563"/>
                  <a:gd name="connsiteY9" fmla="*/ 422537 h 517625"/>
                  <a:gd name="connsiteX10" fmla="*/ 64734 w 563563"/>
                  <a:gd name="connsiteY10" fmla="*/ 328220 h 517625"/>
                  <a:gd name="connsiteX11" fmla="*/ 186585 w 563563"/>
                  <a:gd name="connsiteY11" fmla="*/ 252767 h 517625"/>
                  <a:gd name="connsiteX12" fmla="*/ 186585 w 563563"/>
                  <a:gd name="connsiteY12" fmla="*/ 101862 h 517625"/>
                  <a:gd name="connsiteX13" fmla="*/ 289397 w 563563"/>
                  <a:gd name="connsiteY13" fmla="*/ 0 h 51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3563" h="517625">
                    <a:moveTo>
                      <a:pt x="289397" y="0"/>
                    </a:moveTo>
                    <a:cubicBezTo>
                      <a:pt x="346515" y="0"/>
                      <a:pt x="392209" y="45272"/>
                      <a:pt x="392209" y="101862"/>
                    </a:cubicBezTo>
                    <a:cubicBezTo>
                      <a:pt x="392209" y="101862"/>
                      <a:pt x="392209" y="101862"/>
                      <a:pt x="392209" y="252767"/>
                    </a:cubicBezTo>
                    <a:cubicBezTo>
                      <a:pt x="392209" y="252767"/>
                      <a:pt x="445519" y="279176"/>
                      <a:pt x="498829" y="328220"/>
                    </a:cubicBezTo>
                    <a:cubicBezTo>
                      <a:pt x="552139" y="377265"/>
                      <a:pt x="563563" y="422537"/>
                      <a:pt x="563563" y="422537"/>
                    </a:cubicBezTo>
                    <a:cubicBezTo>
                      <a:pt x="563563" y="422537"/>
                      <a:pt x="563563" y="422537"/>
                      <a:pt x="563563" y="500886"/>
                    </a:cubicBezTo>
                    <a:lnTo>
                      <a:pt x="563563" y="517625"/>
                    </a:lnTo>
                    <a:lnTo>
                      <a:pt x="0" y="517625"/>
                    </a:lnTo>
                    <a:lnTo>
                      <a:pt x="0" y="513787"/>
                    </a:lnTo>
                    <a:cubicBezTo>
                      <a:pt x="0" y="496103"/>
                      <a:pt x="0" y="467808"/>
                      <a:pt x="0" y="422537"/>
                    </a:cubicBezTo>
                    <a:cubicBezTo>
                      <a:pt x="0" y="422537"/>
                      <a:pt x="11424" y="377265"/>
                      <a:pt x="64734" y="328220"/>
                    </a:cubicBezTo>
                    <a:cubicBezTo>
                      <a:pt x="118044" y="279176"/>
                      <a:pt x="186585" y="252767"/>
                      <a:pt x="186585" y="252767"/>
                    </a:cubicBezTo>
                    <a:cubicBezTo>
                      <a:pt x="186585" y="252767"/>
                      <a:pt x="186585" y="252767"/>
                      <a:pt x="186585" y="101862"/>
                    </a:cubicBezTo>
                    <a:cubicBezTo>
                      <a:pt x="186585" y="45272"/>
                      <a:pt x="232279" y="0"/>
                      <a:pt x="2893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Group 4"/>
            <p:cNvGrpSpPr>
              <a:grpSpLocks noChangeAspect="1"/>
            </p:cNvGrpSpPr>
            <p:nvPr userDrawn="1"/>
          </p:nvGrpSpPr>
          <p:grpSpPr bwMode="auto">
            <a:xfrm rot="18344534" flipH="1" flipV="1">
              <a:off x="12098995" y="6319875"/>
              <a:ext cx="352658" cy="659317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61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4"/>
            <p:cNvGrpSpPr>
              <a:grpSpLocks noChangeAspect="1"/>
            </p:cNvGrpSpPr>
            <p:nvPr userDrawn="1"/>
          </p:nvGrpSpPr>
          <p:grpSpPr bwMode="auto">
            <a:xfrm rot="20384769" flipH="1" flipV="1">
              <a:off x="10811211" y="1889859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59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4" name="Group 70"/>
            <p:cNvGrpSpPr>
              <a:grpSpLocks noChangeAspect="1"/>
            </p:cNvGrpSpPr>
            <p:nvPr userDrawn="1"/>
          </p:nvGrpSpPr>
          <p:grpSpPr bwMode="auto">
            <a:xfrm rot="1187272" flipH="1" flipV="1">
              <a:off x="11530117" y="4829085"/>
              <a:ext cx="696913" cy="867932"/>
              <a:chOff x="2343" y="1490"/>
              <a:chExt cx="1076" cy="1340"/>
            </a:xfrm>
            <a:solidFill>
              <a:schemeClr val="tx1">
                <a:alpha val="3000"/>
              </a:schemeClr>
            </a:solidFill>
          </p:grpSpPr>
          <p:sp>
            <p:nvSpPr>
              <p:cNvPr id="54" name="Oval 72"/>
              <p:cNvSpPr>
                <a:spLocks noChangeArrowheads="1"/>
              </p:cNvSpPr>
              <p:nvPr userDrawn="1"/>
            </p:nvSpPr>
            <p:spPr bwMode="auto">
              <a:xfrm>
                <a:off x="2953" y="1699"/>
                <a:ext cx="42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Oval 73"/>
              <p:cNvSpPr>
                <a:spLocks noChangeArrowheads="1"/>
              </p:cNvSpPr>
              <p:nvPr userDrawn="1"/>
            </p:nvSpPr>
            <p:spPr bwMode="auto">
              <a:xfrm>
                <a:off x="2767" y="1699"/>
                <a:ext cx="43" cy="4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74"/>
              <p:cNvSpPr/>
              <p:nvPr userDrawn="1"/>
            </p:nvSpPr>
            <p:spPr bwMode="auto">
              <a:xfrm>
                <a:off x="2767" y="1832"/>
                <a:ext cx="228" cy="81"/>
              </a:xfrm>
              <a:custGeom>
                <a:avLst/>
                <a:gdLst>
                  <a:gd name="T0" fmla="*/ 0 w 96"/>
                  <a:gd name="T1" fmla="*/ 34 h 34"/>
                  <a:gd name="T2" fmla="*/ 96 w 96"/>
                  <a:gd name="T3" fmla="*/ 34 h 34"/>
                  <a:gd name="T4" fmla="*/ 48 w 96"/>
                  <a:gd name="T5" fmla="*/ 0 h 34"/>
                  <a:gd name="T6" fmla="*/ 0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0" y="34"/>
                    </a:moveTo>
                    <a:cubicBezTo>
                      <a:pt x="96" y="34"/>
                      <a:pt x="96" y="34"/>
                      <a:pt x="96" y="34"/>
                    </a:cubicBezTo>
                    <a:cubicBezTo>
                      <a:pt x="83" y="24"/>
                      <a:pt x="51" y="2"/>
                      <a:pt x="48" y="0"/>
                    </a:cubicBezTo>
                    <a:cubicBezTo>
                      <a:pt x="45" y="2"/>
                      <a:pt x="14" y="24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75"/>
              <p:cNvSpPr/>
              <p:nvPr userDrawn="1"/>
            </p:nvSpPr>
            <p:spPr bwMode="auto">
              <a:xfrm>
                <a:off x="2767" y="1930"/>
                <a:ext cx="228" cy="80"/>
              </a:xfrm>
              <a:custGeom>
                <a:avLst/>
                <a:gdLst>
                  <a:gd name="T0" fmla="*/ 48 w 96"/>
                  <a:gd name="T1" fmla="*/ 34 h 34"/>
                  <a:gd name="T2" fmla="*/ 96 w 96"/>
                  <a:gd name="T3" fmla="*/ 0 h 34"/>
                  <a:gd name="T4" fmla="*/ 0 w 96"/>
                  <a:gd name="T5" fmla="*/ 0 h 34"/>
                  <a:gd name="T6" fmla="*/ 48 w 96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4">
                    <a:moveTo>
                      <a:pt x="48" y="34"/>
                    </a:moveTo>
                    <a:cubicBezTo>
                      <a:pt x="51" y="31"/>
                      <a:pt x="83" y="10"/>
                      <a:pt x="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10"/>
                      <a:pt x="45" y="31"/>
                      <a:pt x="48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76"/>
              <p:cNvSpPr>
                <a:spLocks noEditPoints="1"/>
              </p:cNvSpPr>
              <p:nvPr userDrawn="1"/>
            </p:nvSpPr>
            <p:spPr bwMode="auto">
              <a:xfrm>
                <a:off x="2343" y="1490"/>
                <a:ext cx="1076" cy="1340"/>
              </a:xfrm>
              <a:custGeom>
                <a:avLst/>
                <a:gdLst>
                  <a:gd name="T0" fmla="*/ 452 w 452"/>
                  <a:gd name="T1" fmla="*/ 402 h 564"/>
                  <a:gd name="T2" fmla="*/ 367 w 452"/>
                  <a:gd name="T3" fmla="*/ 269 h 564"/>
                  <a:gd name="T4" fmla="*/ 360 w 452"/>
                  <a:gd name="T5" fmla="*/ 135 h 564"/>
                  <a:gd name="T6" fmla="*/ 226 w 452"/>
                  <a:gd name="T7" fmla="*/ 0 h 564"/>
                  <a:gd name="T8" fmla="*/ 92 w 452"/>
                  <a:gd name="T9" fmla="*/ 135 h 564"/>
                  <a:gd name="T10" fmla="*/ 85 w 452"/>
                  <a:gd name="T11" fmla="*/ 269 h 564"/>
                  <a:gd name="T12" fmla="*/ 0 w 452"/>
                  <a:gd name="T13" fmla="*/ 402 h 564"/>
                  <a:gd name="T14" fmla="*/ 83 w 452"/>
                  <a:gd name="T15" fmla="*/ 406 h 564"/>
                  <a:gd name="T16" fmla="*/ 83 w 452"/>
                  <a:gd name="T17" fmla="*/ 558 h 564"/>
                  <a:gd name="T18" fmla="*/ 83 w 452"/>
                  <a:gd name="T19" fmla="*/ 564 h 564"/>
                  <a:gd name="T20" fmla="*/ 369 w 452"/>
                  <a:gd name="T21" fmla="*/ 564 h 564"/>
                  <a:gd name="T22" fmla="*/ 369 w 452"/>
                  <a:gd name="T23" fmla="*/ 552 h 564"/>
                  <a:gd name="T24" fmla="*/ 369 w 452"/>
                  <a:gd name="T25" fmla="*/ 552 h 564"/>
                  <a:gd name="T26" fmla="*/ 369 w 452"/>
                  <a:gd name="T27" fmla="*/ 406 h 564"/>
                  <a:gd name="T28" fmla="*/ 452 w 452"/>
                  <a:gd name="T29" fmla="*/ 402 h 564"/>
                  <a:gd name="T30" fmla="*/ 265 w 452"/>
                  <a:gd name="T31" fmla="*/ 69 h 564"/>
                  <a:gd name="T32" fmla="*/ 293 w 452"/>
                  <a:gd name="T33" fmla="*/ 98 h 564"/>
                  <a:gd name="T34" fmla="*/ 265 w 452"/>
                  <a:gd name="T35" fmla="*/ 126 h 564"/>
                  <a:gd name="T36" fmla="*/ 237 w 452"/>
                  <a:gd name="T37" fmla="*/ 98 h 564"/>
                  <a:gd name="T38" fmla="*/ 265 w 452"/>
                  <a:gd name="T39" fmla="*/ 69 h 564"/>
                  <a:gd name="T40" fmla="*/ 226 w 452"/>
                  <a:gd name="T41" fmla="*/ 135 h 564"/>
                  <a:gd name="T42" fmla="*/ 293 w 452"/>
                  <a:gd name="T43" fmla="*/ 181 h 564"/>
                  <a:gd name="T44" fmla="*/ 226 w 452"/>
                  <a:gd name="T45" fmla="*/ 228 h 564"/>
                  <a:gd name="T46" fmla="*/ 159 w 452"/>
                  <a:gd name="T47" fmla="*/ 181 h 564"/>
                  <a:gd name="T48" fmla="*/ 224 w 452"/>
                  <a:gd name="T49" fmla="*/ 137 h 564"/>
                  <a:gd name="T50" fmla="*/ 226 w 452"/>
                  <a:gd name="T51" fmla="*/ 135 h 564"/>
                  <a:gd name="T52" fmla="*/ 187 w 452"/>
                  <a:gd name="T53" fmla="*/ 69 h 564"/>
                  <a:gd name="T54" fmla="*/ 216 w 452"/>
                  <a:gd name="T55" fmla="*/ 98 h 564"/>
                  <a:gd name="T56" fmla="*/ 187 w 452"/>
                  <a:gd name="T57" fmla="*/ 126 h 564"/>
                  <a:gd name="T58" fmla="*/ 159 w 452"/>
                  <a:gd name="T59" fmla="*/ 98 h 564"/>
                  <a:gd name="T60" fmla="*/ 187 w 452"/>
                  <a:gd name="T61" fmla="*/ 69 h 564"/>
                  <a:gd name="T62" fmla="*/ 116 w 452"/>
                  <a:gd name="T63" fmla="*/ 552 h 564"/>
                  <a:gd name="T64" fmla="*/ 159 w 452"/>
                  <a:gd name="T65" fmla="*/ 527 h 564"/>
                  <a:gd name="T66" fmla="*/ 202 w 452"/>
                  <a:gd name="T67" fmla="*/ 552 h 564"/>
                  <a:gd name="T68" fmla="*/ 116 w 452"/>
                  <a:gd name="T69" fmla="*/ 552 h 564"/>
                  <a:gd name="T70" fmla="*/ 214 w 452"/>
                  <a:gd name="T71" fmla="*/ 552 h 564"/>
                  <a:gd name="T72" fmla="*/ 159 w 452"/>
                  <a:gd name="T73" fmla="*/ 515 h 564"/>
                  <a:gd name="T74" fmla="*/ 131 w 452"/>
                  <a:gd name="T75" fmla="*/ 520 h 564"/>
                  <a:gd name="T76" fmla="*/ 133 w 452"/>
                  <a:gd name="T77" fmla="*/ 381 h 564"/>
                  <a:gd name="T78" fmla="*/ 229 w 452"/>
                  <a:gd name="T79" fmla="*/ 267 h 564"/>
                  <a:gd name="T80" fmla="*/ 321 w 452"/>
                  <a:gd name="T81" fmla="*/ 386 h 564"/>
                  <a:gd name="T82" fmla="*/ 322 w 452"/>
                  <a:gd name="T83" fmla="*/ 523 h 564"/>
                  <a:gd name="T84" fmla="*/ 289 w 452"/>
                  <a:gd name="T85" fmla="*/ 515 h 564"/>
                  <a:gd name="T86" fmla="*/ 233 w 452"/>
                  <a:gd name="T87" fmla="*/ 552 h 564"/>
                  <a:gd name="T88" fmla="*/ 214 w 452"/>
                  <a:gd name="T89" fmla="*/ 552 h 564"/>
                  <a:gd name="T90" fmla="*/ 246 w 452"/>
                  <a:gd name="T91" fmla="*/ 552 h 564"/>
                  <a:gd name="T92" fmla="*/ 289 w 452"/>
                  <a:gd name="T93" fmla="*/ 527 h 564"/>
                  <a:gd name="T94" fmla="*/ 332 w 452"/>
                  <a:gd name="T95" fmla="*/ 552 h 564"/>
                  <a:gd name="T96" fmla="*/ 246 w 452"/>
                  <a:gd name="T97" fmla="*/ 552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2" h="564">
                    <a:moveTo>
                      <a:pt x="452" y="402"/>
                    </a:moveTo>
                    <a:cubicBezTo>
                      <a:pt x="395" y="372"/>
                      <a:pt x="373" y="323"/>
                      <a:pt x="367" y="269"/>
                    </a:cubicBezTo>
                    <a:cubicBezTo>
                      <a:pt x="366" y="209"/>
                      <a:pt x="364" y="156"/>
                      <a:pt x="360" y="135"/>
                    </a:cubicBezTo>
                    <a:cubicBezTo>
                      <a:pt x="348" y="62"/>
                      <a:pt x="313" y="0"/>
                      <a:pt x="226" y="0"/>
                    </a:cubicBezTo>
                    <a:cubicBezTo>
                      <a:pt x="139" y="0"/>
                      <a:pt x="104" y="62"/>
                      <a:pt x="92" y="135"/>
                    </a:cubicBezTo>
                    <a:cubicBezTo>
                      <a:pt x="88" y="156"/>
                      <a:pt x="86" y="209"/>
                      <a:pt x="85" y="269"/>
                    </a:cubicBezTo>
                    <a:cubicBezTo>
                      <a:pt x="79" y="323"/>
                      <a:pt x="57" y="372"/>
                      <a:pt x="0" y="402"/>
                    </a:cubicBezTo>
                    <a:cubicBezTo>
                      <a:pt x="0" y="402"/>
                      <a:pt x="42" y="426"/>
                      <a:pt x="83" y="406"/>
                    </a:cubicBezTo>
                    <a:cubicBezTo>
                      <a:pt x="83" y="465"/>
                      <a:pt x="83" y="558"/>
                      <a:pt x="83" y="558"/>
                    </a:cubicBezTo>
                    <a:cubicBezTo>
                      <a:pt x="83" y="564"/>
                      <a:pt x="83" y="564"/>
                      <a:pt x="83" y="564"/>
                    </a:cubicBezTo>
                    <a:cubicBezTo>
                      <a:pt x="369" y="564"/>
                      <a:pt x="369" y="564"/>
                      <a:pt x="369" y="564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52"/>
                      <a:pt x="369" y="552"/>
                      <a:pt x="369" y="552"/>
                    </a:cubicBezTo>
                    <a:cubicBezTo>
                      <a:pt x="369" y="530"/>
                      <a:pt x="369" y="456"/>
                      <a:pt x="369" y="406"/>
                    </a:cubicBezTo>
                    <a:cubicBezTo>
                      <a:pt x="410" y="426"/>
                      <a:pt x="452" y="402"/>
                      <a:pt x="452" y="402"/>
                    </a:cubicBezTo>
                    <a:close/>
                    <a:moveTo>
                      <a:pt x="265" y="69"/>
                    </a:moveTo>
                    <a:cubicBezTo>
                      <a:pt x="281" y="69"/>
                      <a:pt x="293" y="82"/>
                      <a:pt x="293" y="98"/>
                    </a:cubicBezTo>
                    <a:cubicBezTo>
                      <a:pt x="293" y="113"/>
                      <a:pt x="281" y="126"/>
                      <a:pt x="265" y="126"/>
                    </a:cubicBezTo>
                    <a:cubicBezTo>
                      <a:pt x="249" y="126"/>
                      <a:pt x="237" y="113"/>
                      <a:pt x="237" y="98"/>
                    </a:cubicBezTo>
                    <a:cubicBezTo>
                      <a:pt x="237" y="82"/>
                      <a:pt x="249" y="69"/>
                      <a:pt x="265" y="69"/>
                    </a:cubicBezTo>
                    <a:close/>
                    <a:moveTo>
                      <a:pt x="226" y="135"/>
                    </a:moveTo>
                    <a:cubicBezTo>
                      <a:pt x="293" y="181"/>
                      <a:pt x="293" y="181"/>
                      <a:pt x="293" y="181"/>
                    </a:cubicBezTo>
                    <a:cubicBezTo>
                      <a:pt x="226" y="228"/>
                      <a:pt x="226" y="228"/>
                      <a:pt x="226" y="228"/>
                    </a:cubicBezTo>
                    <a:cubicBezTo>
                      <a:pt x="159" y="181"/>
                      <a:pt x="159" y="181"/>
                      <a:pt x="159" y="181"/>
                    </a:cubicBezTo>
                    <a:cubicBezTo>
                      <a:pt x="224" y="137"/>
                      <a:pt x="224" y="137"/>
                      <a:pt x="224" y="137"/>
                    </a:cubicBezTo>
                    <a:lnTo>
                      <a:pt x="226" y="135"/>
                    </a:lnTo>
                    <a:close/>
                    <a:moveTo>
                      <a:pt x="187" y="69"/>
                    </a:moveTo>
                    <a:cubicBezTo>
                      <a:pt x="203" y="69"/>
                      <a:pt x="216" y="82"/>
                      <a:pt x="216" y="98"/>
                    </a:cubicBezTo>
                    <a:cubicBezTo>
                      <a:pt x="216" y="113"/>
                      <a:pt x="203" y="126"/>
                      <a:pt x="187" y="126"/>
                    </a:cubicBezTo>
                    <a:cubicBezTo>
                      <a:pt x="171" y="126"/>
                      <a:pt x="159" y="113"/>
                      <a:pt x="159" y="98"/>
                    </a:cubicBezTo>
                    <a:cubicBezTo>
                      <a:pt x="159" y="82"/>
                      <a:pt x="171" y="69"/>
                      <a:pt x="187" y="69"/>
                    </a:cubicBezTo>
                    <a:close/>
                    <a:moveTo>
                      <a:pt x="116" y="552"/>
                    </a:moveTo>
                    <a:cubicBezTo>
                      <a:pt x="119" y="543"/>
                      <a:pt x="129" y="527"/>
                      <a:pt x="159" y="527"/>
                    </a:cubicBezTo>
                    <a:cubicBezTo>
                      <a:pt x="188" y="527"/>
                      <a:pt x="198" y="543"/>
                      <a:pt x="202" y="552"/>
                    </a:cubicBezTo>
                    <a:cubicBezTo>
                      <a:pt x="190" y="552"/>
                      <a:pt x="128" y="552"/>
                      <a:pt x="116" y="552"/>
                    </a:cubicBezTo>
                    <a:close/>
                    <a:moveTo>
                      <a:pt x="214" y="552"/>
                    </a:moveTo>
                    <a:cubicBezTo>
                      <a:pt x="211" y="540"/>
                      <a:pt x="199" y="515"/>
                      <a:pt x="159" y="515"/>
                    </a:cubicBezTo>
                    <a:cubicBezTo>
                      <a:pt x="147" y="515"/>
                      <a:pt x="138" y="517"/>
                      <a:pt x="131" y="520"/>
                    </a:cubicBezTo>
                    <a:cubicBezTo>
                      <a:pt x="131" y="478"/>
                      <a:pt x="132" y="411"/>
                      <a:pt x="133" y="381"/>
                    </a:cubicBezTo>
                    <a:cubicBezTo>
                      <a:pt x="135" y="328"/>
                      <a:pt x="155" y="267"/>
                      <a:pt x="229" y="267"/>
                    </a:cubicBezTo>
                    <a:cubicBezTo>
                      <a:pt x="303" y="267"/>
                      <a:pt x="318" y="328"/>
                      <a:pt x="321" y="386"/>
                    </a:cubicBezTo>
                    <a:cubicBezTo>
                      <a:pt x="322" y="410"/>
                      <a:pt x="322" y="480"/>
                      <a:pt x="322" y="523"/>
                    </a:cubicBezTo>
                    <a:cubicBezTo>
                      <a:pt x="314" y="518"/>
                      <a:pt x="303" y="515"/>
                      <a:pt x="289" y="515"/>
                    </a:cubicBezTo>
                    <a:cubicBezTo>
                      <a:pt x="249" y="515"/>
                      <a:pt x="237" y="540"/>
                      <a:pt x="233" y="552"/>
                    </a:cubicBezTo>
                    <a:lnTo>
                      <a:pt x="214" y="552"/>
                    </a:lnTo>
                    <a:close/>
                    <a:moveTo>
                      <a:pt x="246" y="552"/>
                    </a:moveTo>
                    <a:cubicBezTo>
                      <a:pt x="249" y="543"/>
                      <a:pt x="259" y="527"/>
                      <a:pt x="289" y="527"/>
                    </a:cubicBezTo>
                    <a:cubicBezTo>
                      <a:pt x="318" y="527"/>
                      <a:pt x="328" y="543"/>
                      <a:pt x="332" y="552"/>
                    </a:cubicBezTo>
                    <a:cubicBezTo>
                      <a:pt x="320" y="552"/>
                      <a:pt x="258" y="552"/>
                      <a:pt x="246" y="5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" name="Freeform 5"/>
            <p:cNvSpPr>
              <a:spLocks noEditPoints="1"/>
            </p:cNvSpPr>
            <p:nvPr userDrawn="1"/>
          </p:nvSpPr>
          <p:spPr bwMode="auto">
            <a:xfrm rot="2767775" flipH="1" flipV="1">
              <a:off x="857316" y="6139560"/>
              <a:ext cx="752475" cy="655637"/>
            </a:xfrm>
            <a:custGeom>
              <a:avLst/>
              <a:gdLst>
                <a:gd name="T0" fmla="*/ 60 w 200"/>
                <a:gd name="T1" fmla="*/ 106 h 174"/>
                <a:gd name="T2" fmla="*/ 62 w 200"/>
                <a:gd name="T3" fmla="*/ 114 h 174"/>
                <a:gd name="T4" fmla="*/ 192 w 200"/>
                <a:gd name="T5" fmla="*/ 126 h 174"/>
                <a:gd name="T6" fmla="*/ 53 w 200"/>
                <a:gd name="T7" fmla="*/ 98 h 174"/>
                <a:gd name="T8" fmla="*/ 20 w 200"/>
                <a:gd name="T9" fmla="*/ 16 h 174"/>
                <a:gd name="T10" fmla="*/ 10 w 200"/>
                <a:gd name="T11" fmla="*/ 0 h 174"/>
                <a:gd name="T12" fmla="*/ 33 w 200"/>
                <a:gd name="T13" fmla="*/ 8 h 174"/>
                <a:gd name="T14" fmla="*/ 191 w 200"/>
                <a:gd name="T15" fmla="*/ 28 h 174"/>
                <a:gd name="T16" fmla="*/ 191 w 200"/>
                <a:gd name="T17" fmla="*/ 39 h 174"/>
                <a:gd name="T18" fmla="*/ 191 w 200"/>
                <a:gd name="T19" fmla="*/ 36 h 174"/>
                <a:gd name="T20" fmla="*/ 191 w 200"/>
                <a:gd name="T21" fmla="*/ 41 h 174"/>
                <a:gd name="T22" fmla="*/ 200 w 200"/>
                <a:gd name="T23" fmla="*/ 39 h 174"/>
                <a:gd name="T24" fmla="*/ 200 w 200"/>
                <a:gd name="T25" fmla="*/ 91 h 174"/>
                <a:gd name="T26" fmla="*/ 76 w 200"/>
                <a:gd name="T27" fmla="*/ 98 h 174"/>
                <a:gd name="T28" fmla="*/ 62 w 200"/>
                <a:gd name="T29" fmla="*/ 98 h 174"/>
                <a:gd name="T30" fmla="*/ 72 w 200"/>
                <a:gd name="T31" fmla="*/ 73 h 174"/>
                <a:gd name="T32" fmla="*/ 65 w 200"/>
                <a:gd name="T33" fmla="*/ 31 h 174"/>
                <a:gd name="T34" fmla="*/ 66 w 200"/>
                <a:gd name="T35" fmla="*/ 41 h 174"/>
                <a:gd name="T36" fmla="*/ 47 w 200"/>
                <a:gd name="T37" fmla="*/ 47 h 174"/>
                <a:gd name="T38" fmla="*/ 67 w 200"/>
                <a:gd name="T39" fmla="*/ 47 h 174"/>
                <a:gd name="T40" fmla="*/ 53 w 200"/>
                <a:gd name="T41" fmla="*/ 67 h 174"/>
                <a:gd name="T42" fmla="*/ 96 w 200"/>
                <a:gd name="T43" fmla="*/ 32 h 174"/>
                <a:gd name="T44" fmla="*/ 96 w 200"/>
                <a:gd name="T45" fmla="*/ 41 h 174"/>
                <a:gd name="T46" fmla="*/ 74 w 200"/>
                <a:gd name="T47" fmla="*/ 47 h 174"/>
                <a:gd name="T48" fmla="*/ 97 w 200"/>
                <a:gd name="T49" fmla="*/ 47 h 174"/>
                <a:gd name="T50" fmla="*/ 77 w 200"/>
                <a:gd name="T51" fmla="*/ 67 h 174"/>
                <a:gd name="T52" fmla="*/ 98 w 200"/>
                <a:gd name="T53" fmla="*/ 73 h 174"/>
                <a:gd name="T54" fmla="*/ 99 w 200"/>
                <a:gd name="T55" fmla="*/ 79 h 174"/>
                <a:gd name="T56" fmla="*/ 80 w 200"/>
                <a:gd name="T57" fmla="*/ 85 h 174"/>
                <a:gd name="T58" fmla="*/ 99 w 200"/>
                <a:gd name="T59" fmla="*/ 85 h 174"/>
                <a:gd name="T60" fmla="*/ 103 w 200"/>
                <a:gd name="T61" fmla="*/ 41 h 174"/>
                <a:gd name="T62" fmla="*/ 129 w 200"/>
                <a:gd name="T63" fmla="*/ 47 h 174"/>
                <a:gd name="T64" fmla="*/ 129 w 200"/>
                <a:gd name="T65" fmla="*/ 54 h 174"/>
                <a:gd name="T66" fmla="*/ 104 w 200"/>
                <a:gd name="T67" fmla="*/ 60 h 174"/>
                <a:gd name="T68" fmla="*/ 129 w 200"/>
                <a:gd name="T69" fmla="*/ 60 h 174"/>
                <a:gd name="T70" fmla="*/ 105 w 200"/>
                <a:gd name="T71" fmla="*/ 79 h 174"/>
                <a:gd name="T72" fmla="*/ 131 w 200"/>
                <a:gd name="T73" fmla="*/ 85 h 174"/>
                <a:gd name="T74" fmla="*/ 131 w 200"/>
                <a:gd name="T75" fmla="*/ 96 h 174"/>
                <a:gd name="T76" fmla="*/ 134 w 200"/>
                <a:gd name="T77" fmla="*/ 34 h 174"/>
                <a:gd name="T78" fmla="*/ 163 w 200"/>
                <a:gd name="T79" fmla="*/ 35 h 174"/>
                <a:gd name="T80" fmla="*/ 135 w 200"/>
                <a:gd name="T81" fmla="*/ 54 h 174"/>
                <a:gd name="T82" fmla="*/ 163 w 200"/>
                <a:gd name="T83" fmla="*/ 60 h 174"/>
                <a:gd name="T84" fmla="*/ 163 w 200"/>
                <a:gd name="T85" fmla="*/ 67 h 174"/>
                <a:gd name="T86" fmla="*/ 136 w 200"/>
                <a:gd name="T87" fmla="*/ 73 h 174"/>
                <a:gd name="T88" fmla="*/ 163 w 200"/>
                <a:gd name="T89" fmla="*/ 73 h 174"/>
                <a:gd name="T90" fmla="*/ 137 w 200"/>
                <a:gd name="T91" fmla="*/ 96 h 174"/>
                <a:gd name="T92" fmla="*/ 191 w 200"/>
                <a:gd name="T93" fmla="*/ 47 h 174"/>
                <a:gd name="T94" fmla="*/ 191 w 200"/>
                <a:gd name="T95" fmla="*/ 54 h 174"/>
                <a:gd name="T96" fmla="*/ 169 w 200"/>
                <a:gd name="T97" fmla="*/ 60 h 174"/>
                <a:gd name="T98" fmla="*/ 191 w 200"/>
                <a:gd name="T99" fmla="*/ 60 h 174"/>
                <a:gd name="T100" fmla="*/ 169 w 200"/>
                <a:gd name="T101" fmla="*/ 79 h 174"/>
                <a:gd name="T102" fmla="*/ 191 w 200"/>
                <a:gd name="T103" fmla="*/ 85 h 174"/>
                <a:gd name="T104" fmla="*/ 191 w 200"/>
                <a:gd name="T105" fmla="*/ 95 h 174"/>
                <a:gd name="T106" fmla="*/ 191 w 200"/>
                <a:gd name="T107" fmla="*/ 85 h 174"/>
                <a:gd name="T108" fmla="*/ 85 w 200"/>
                <a:gd name="T109" fmla="*/ 174 h 174"/>
                <a:gd name="T110" fmla="*/ 85 w 200"/>
                <a:gd name="T111" fmla="*/ 163 h 174"/>
                <a:gd name="T112" fmla="*/ 76 w 200"/>
                <a:gd name="T113" fmla="*/ 153 h 174"/>
                <a:gd name="T114" fmla="*/ 191 w 200"/>
                <a:gd name="T115" fmla="*/ 153 h 174"/>
                <a:gd name="T116" fmla="*/ 171 w 200"/>
                <a:gd name="T117" fmla="*/ 133 h 174"/>
                <a:gd name="T118" fmla="*/ 171 w 200"/>
                <a:gd name="T119" fmla="*/ 14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0" h="174">
                  <a:moveTo>
                    <a:pt x="191" y="102"/>
                  </a:moveTo>
                  <a:cubicBezTo>
                    <a:pt x="191" y="102"/>
                    <a:pt x="191" y="102"/>
                    <a:pt x="191" y="102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4" y="106"/>
                    <a:pt x="53" y="114"/>
                    <a:pt x="61" y="114"/>
                  </a:cubicBezTo>
                  <a:cubicBezTo>
                    <a:pt x="61" y="114"/>
                    <a:pt x="61" y="114"/>
                    <a:pt x="62" y="114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5" y="114"/>
                    <a:pt x="197" y="116"/>
                    <a:pt x="197" y="118"/>
                  </a:cubicBezTo>
                  <a:cubicBezTo>
                    <a:pt x="197" y="121"/>
                    <a:pt x="195" y="126"/>
                    <a:pt x="192" y="126"/>
                  </a:cubicBezTo>
                  <a:cubicBezTo>
                    <a:pt x="62" y="126"/>
                    <a:pt x="62" y="126"/>
                    <a:pt x="62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40" y="126"/>
                    <a:pt x="42" y="98"/>
                    <a:pt x="53" y="98"/>
                  </a:cubicBezTo>
                  <a:cubicBezTo>
                    <a:pt x="53" y="98"/>
                    <a:pt x="53" y="98"/>
                    <a:pt x="54" y="9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8" y="19"/>
                    <a:pt x="15" y="22"/>
                    <a:pt x="10" y="22"/>
                  </a:cubicBezTo>
                  <a:cubicBezTo>
                    <a:pt x="4" y="22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19" y="4"/>
                    <a:pt x="20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191" y="28"/>
                    <a:pt x="191" y="28"/>
                  </a:cubicBezTo>
                  <a:cubicBezTo>
                    <a:pt x="191" y="28"/>
                    <a:pt x="200" y="29"/>
                    <a:pt x="200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91" y="36"/>
                    <a:pt x="191" y="36"/>
                    <a:pt x="191" y="36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39"/>
                    <a:pt x="191" y="39"/>
                    <a:pt x="191" y="39"/>
                  </a:cubicBezTo>
                  <a:cubicBezTo>
                    <a:pt x="191" y="39"/>
                    <a:pt x="199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39"/>
                    <a:pt x="200" y="39"/>
                    <a:pt x="200" y="39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91"/>
                    <a:pt x="200" y="91"/>
                    <a:pt x="200" y="91"/>
                  </a:cubicBezTo>
                  <a:cubicBezTo>
                    <a:pt x="200" y="102"/>
                    <a:pt x="191" y="102"/>
                    <a:pt x="191" y="102"/>
                  </a:cubicBezTo>
                  <a:close/>
                  <a:moveTo>
                    <a:pt x="62" y="98"/>
                  </a:moveTo>
                  <a:cubicBezTo>
                    <a:pt x="76" y="98"/>
                    <a:pt x="76" y="98"/>
                    <a:pt x="76" y="98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58" y="85"/>
                    <a:pt x="58" y="85"/>
                    <a:pt x="58" y="85"/>
                  </a:cubicBezTo>
                  <a:lnTo>
                    <a:pt x="62" y="98"/>
                  </a:lnTo>
                  <a:close/>
                  <a:moveTo>
                    <a:pt x="57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54" y="73"/>
                    <a:pt x="54" y="73"/>
                    <a:pt x="54" y="73"/>
                  </a:cubicBezTo>
                  <a:lnTo>
                    <a:pt x="57" y="79"/>
                  </a:lnTo>
                  <a:close/>
                  <a:moveTo>
                    <a:pt x="65" y="31"/>
                  </a:moveTo>
                  <a:cubicBezTo>
                    <a:pt x="42" y="30"/>
                    <a:pt x="42" y="30"/>
                    <a:pt x="42" y="3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5" y="31"/>
                  </a:lnTo>
                  <a:close/>
                  <a:moveTo>
                    <a:pt x="67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8" y="54"/>
                    <a:pt x="68" y="54"/>
                    <a:pt x="68" y="54"/>
                  </a:cubicBezTo>
                  <a:lnTo>
                    <a:pt x="67" y="47"/>
                  </a:lnTo>
                  <a:close/>
                  <a:moveTo>
                    <a:pt x="69" y="60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71" y="67"/>
                    <a:pt x="71" y="67"/>
                    <a:pt x="71" y="67"/>
                  </a:cubicBezTo>
                  <a:lnTo>
                    <a:pt x="69" y="60"/>
                  </a:lnTo>
                  <a:close/>
                  <a:moveTo>
                    <a:pt x="96" y="32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2"/>
                  </a:lnTo>
                  <a:close/>
                  <a:moveTo>
                    <a:pt x="97" y="47"/>
                  </a:moveTo>
                  <a:cubicBezTo>
                    <a:pt x="74" y="47"/>
                    <a:pt x="74" y="47"/>
                    <a:pt x="74" y="47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7" y="54"/>
                    <a:pt x="97" y="54"/>
                    <a:pt x="97" y="54"/>
                  </a:cubicBezTo>
                  <a:lnTo>
                    <a:pt x="97" y="47"/>
                  </a:lnTo>
                  <a:close/>
                  <a:moveTo>
                    <a:pt x="97" y="60"/>
                  </a:moveTo>
                  <a:cubicBezTo>
                    <a:pt x="76" y="60"/>
                    <a:pt x="76" y="60"/>
                    <a:pt x="76" y="60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97" y="60"/>
                  </a:lnTo>
                  <a:close/>
                  <a:moveTo>
                    <a:pt x="98" y="73"/>
                  </a:moveTo>
                  <a:cubicBezTo>
                    <a:pt x="78" y="73"/>
                    <a:pt x="78" y="73"/>
                    <a:pt x="78" y="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9" y="79"/>
                    <a:pt x="99" y="79"/>
                    <a:pt x="99" y="79"/>
                  </a:cubicBezTo>
                  <a:lnTo>
                    <a:pt x="98" y="73"/>
                  </a:lnTo>
                  <a:close/>
                  <a:moveTo>
                    <a:pt x="99" y="85"/>
                  </a:moveTo>
                  <a:cubicBezTo>
                    <a:pt x="80" y="85"/>
                    <a:pt x="80" y="85"/>
                    <a:pt x="80" y="85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99" y="97"/>
                    <a:pt x="99" y="97"/>
                    <a:pt x="99" y="97"/>
                  </a:cubicBezTo>
                  <a:lnTo>
                    <a:pt x="99" y="85"/>
                  </a:lnTo>
                  <a:close/>
                  <a:moveTo>
                    <a:pt x="128" y="33"/>
                  </a:moveTo>
                  <a:cubicBezTo>
                    <a:pt x="102" y="32"/>
                    <a:pt x="102" y="32"/>
                    <a:pt x="102" y="3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29" y="41"/>
                    <a:pt x="129" y="41"/>
                    <a:pt x="129" y="41"/>
                  </a:cubicBezTo>
                  <a:lnTo>
                    <a:pt x="128" y="33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29" y="54"/>
                    <a:pt x="129" y="54"/>
                    <a:pt x="129" y="54"/>
                  </a:cubicBezTo>
                  <a:lnTo>
                    <a:pt x="129" y="47"/>
                  </a:lnTo>
                  <a:close/>
                  <a:moveTo>
                    <a:pt x="129" y="60"/>
                  </a:moveTo>
                  <a:cubicBezTo>
                    <a:pt x="104" y="60"/>
                    <a:pt x="104" y="60"/>
                    <a:pt x="104" y="6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30" y="67"/>
                    <a:pt x="130" y="67"/>
                    <a:pt x="130" y="67"/>
                  </a:cubicBezTo>
                  <a:lnTo>
                    <a:pt x="129" y="60"/>
                  </a:lnTo>
                  <a:close/>
                  <a:moveTo>
                    <a:pt x="130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30" y="79"/>
                    <a:pt x="130" y="79"/>
                    <a:pt x="130" y="79"/>
                  </a:cubicBezTo>
                  <a:lnTo>
                    <a:pt x="130" y="73"/>
                  </a:lnTo>
                  <a:close/>
                  <a:moveTo>
                    <a:pt x="131" y="85"/>
                  </a:moveTo>
                  <a:cubicBezTo>
                    <a:pt x="105" y="85"/>
                    <a:pt x="105" y="85"/>
                    <a:pt x="105" y="85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31" y="96"/>
                    <a:pt x="131" y="96"/>
                    <a:pt x="131" y="96"/>
                  </a:cubicBezTo>
                  <a:lnTo>
                    <a:pt x="131" y="85"/>
                  </a:lnTo>
                  <a:close/>
                  <a:moveTo>
                    <a:pt x="163" y="35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63" y="41"/>
                    <a:pt x="163" y="41"/>
                    <a:pt x="163" y="41"/>
                  </a:cubicBezTo>
                  <a:lnTo>
                    <a:pt x="163" y="35"/>
                  </a:lnTo>
                  <a:close/>
                  <a:moveTo>
                    <a:pt x="163" y="47"/>
                  </a:moveTo>
                  <a:cubicBezTo>
                    <a:pt x="135" y="47"/>
                    <a:pt x="135" y="47"/>
                    <a:pt x="135" y="47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163" y="54"/>
                    <a:pt x="163" y="54"/>
                    <a:pt x="163" y="54"/>
                  </a:cubicBezTo>
                  <a:lnTo>
                    <a:pt x="163" y="47"/>
                  </a:lnTo>
                  <a:close/>
                  <a:moveTo>
                    <a:pt x="163" y="60"/>
                  </a:moveTo>
                  <a:cubicBezTo>
                    <a:pt x="136" y="60"/>
                    <a:pt x="136" y="60"/>
                    <a:pt x="136" y="60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63" y="67"/>
                    <a:pt x="163" y="67"/>
                    <a:pt x="163" y="67"/>
                  </a:cubicBezTo>
                  <a:lnTo>
                    <a:pt x="163" y="60"/>
                  </a:lnTo>
                  <a:close/>
                  <a:moveTo>
                    <a:pt x="163" y="73"/>
                  </a:moveTo>
                  <a:cubicBezTo>
                    <a:pt x="136" y="73"/>
                    <a:pt x="136" y="73"/>
                    <a:pt x="136" y="73"/>
                  </a:cubicBezTo>
                  <a:cubicBezTo>
                    <a:pt x="137" y="79"/>
                    <a:pt x="137" y="79"/>
                    <a:pt x="137" y="79"/>
                  </a:cubicBezTo>
                  <a:cubicBezTo>
                    <a:pt x="163" y="79"/>
                    <a:pt x="163" y="79"/>
                    <a:pt x="163" y="79"/>
                  </a:cubicBezTo>
                  <a:lnTo>
                    <a:pt x="163" y="73"/>
                  </a:lnTo>
                  <a:close/>
                  <a:moveTo>
                    <a:pt x="163" y="85"/>
                  </a:moveTo>
                  <a:cubicBezTo>
                    <a:pt x="137" y="85"/>
                    <a:pt x="137" y="85"/>
                    <a:pt x="137" y="85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63" y="96"/>
                    <a:pt x="163" y="96"/>
                    <a:pt x="163" y="96"/>
                  </a:cubicBezTo>
                  <a:lnTo>
                    <a:pt x="163" y="85"/>
                  </a:lnTo>
                  <a:close/>
                  <a:moveTo>
                    <a:pt x="191" y="47"/>
                  </a:moveTo>
                  <a:cubicBezTo>
                    <a:pt x="169" y="47"/>
                    <a:pt x="169" y="47"/>
                    <a:pt x="169" y="47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91" y="54"/>
                    <a:pt x="191" y="54"/>
                    <a:pt x="191" y="54"/>
                  </a:cubicBezTo>
                  <a:lnTo>
                    <a:pt x="191" y="47"/>
                  </a:lnTo>
                  <a:close/>
                  <a:moveTo>
                    <a:pt x="191" y="60"/>
                  </a:moveTo>
                  <a:cubicBezTo>
                    <a:pt x="169" y="60"/>
                    <a:pt x="169" y="60"/>
                    <a:pt x="169" y="60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91" y="67"/>
                    <a:pt x="191" y="67"/>
                    <a:pt x="191" y="67"/>
                  </a:cubicBezTo>
                  <a:lnTo>
                    <a:pt x="191" y="60"/>
                  </a:lnTo>
                  <a:close/>
                  <a:moveTo>
                    <a:pt x="191" y="73"/>
                  </a:moveTo>
                  <a:cubicBezTo>
                    <a:pt x="169" y="73"/>
                    <a:pt x="169" y="73"/>
                    <a:pt x="169" y="73"/>
                  </a:cubicBezTo>
                  <a:cubicBezTo>
                    <a:pt x="169" y="79"/>
                    <a:pt x="169" y="79"/>
                    <a:pt x="169" y="79"/>
                  </a:cubicBezTo>
                  <a:cubicBezTo>
                    <a:pt x="191" y="79"/>
                    <a:pt x="191" y="79"/>
                    <a:pt x="191" y="79"/>
                  </a:cubicBezTo>
                  <a:lnTo>
                    <a:pt x="191" y="73"/>
                  </a:lnTo>
                  <a:close/>
                  <a:moveTo>
                    <a:pt x="191" y="85"/>
                  </a:moveTo>
                  <a:cubicBezTo>
                    <a:pt x="169" y="85"/>
                    <a:pt x="169" y="85"/>
                    <a:pt x="169" y="85"/>
                  </a:cubicBezTo>
                  <a:cubicBezTo>
                    <a:pt x="169" y="95"/>
                    <a:pt x="169" y="95"/>
                    <a:pt x="169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91"/>
                    <a:pt x="191" y="91"/>
                    <a:pt x="191" y="91"/>
                  </a:cubicBezTo>
                  <a:lnTo>
                    <a:pt x="191" y="85"/>
                  </a:lnTo>
                  <a:close/>
                  <a:moveTo>
                    <a:pt x="85" y="133"/>
                  </a:moveTo>
                  <a:cubicBezTo>
                    <a:pt x="97" y="133"/>
                    <a:pt x="106" y="142"/>
                    <a:pt x="106" y="153"/>
                  </a:cubicBezTo>
                  <a:cubicBezTo>
                    <a:pt x="106" y="164"/>
                    <a:pt x="97" y="174"/>
                    <a:pt x="85" y="174"/>
                  </a:cubicBezTo>
                  <a:cubicBezTo>
                    <a:pt x="74" y="174"/>
                    <a:pt x="65" y="164"/>
                    <a:pt x="65" y="153"/>
                  </a:cubicBezTo>
                  <a:cubicBezTo>
                    <a:pt x="65" y="142"/>
                    <a:pt x="74" y="133"/>
                    <a:pt x="85" y="133"/>
                  </a:cubicBezTo>
                  <a:close/>
                  <a:moveTo>
                    <a:pt x="85" y="163"/>
                  </a:moveTo>
                  <a:cubicBezTo>
                    <a:pt x="90" y="163"/>
                    <a:pt x="95" y="158"/>
                    <a:pt x="95" y="153"/>
                  </a:cubicBezTo>
                  <a:cubicBezTo>
                    <a:pt x="95" y="148"/>
                    <a:pt x="90" y="144"/>
                    <a:pt x="85" y="144"/>
                  </a:cubicBezTo>
                  <a:cubicBezTo>
                    <a:pt x="80" y="144"/>
                    <a:pt x="76" y="148"/>
                    <a:pt x="76" y="153"/>
                  </a:cubicBezTo>
                  <a:cubicBezTo>
                    <a:pt x="76" y="158"/>
                    <a:pt x="80" y="163"/>
                    <a:pt x="85" y="163"/>
                  </a:cubicBezTo>
                  <a:close/>
                  <a:moveTo>
                    <a:pt x="171" y="133"/>
                  </a:moveTo>
                  <a:cubicBezTo>
                    <a:pt x="182" y="133"/>
                    <a:pt x="191" y="142"/>
                    <a:pt x="191" y="153"/>
                  </a:cubicBezTo>
                  <a:cubicBezTo>
                    <a:pt x="191" y="164"/>
                    <a:pt x="182" y="174"/>
                    <a:pt x="171" y="174"/>
                  </a:cubicBezTo>
                  <a:cubicBezTo>
                    <a:pt x="159" y="174"/>
                    <a:pt x="150" y="164"/>
                    <a:pt x="150" y="153"/>
                  </a:cubicBezTo>
                  <a:cubicBezTo>
                    <a:pt x="150" y="142"/>
                    <a:pt x="159" y="133"/>
                    <a:pt x="171" y="133"/>
                  </a:cubicBezTo>
                  <a:close/>
                  <a:moveTo>
                    <a:pt x="171" y="163"/>
                  </a:moveTo>
                  <a:cubicBezTo>
                    <a:pt x="176" y="163"/>
                    <a:pt x="180" y="158"/>
                    <a:pt x="180" y="153"/>
                  </a:cubicBezTo>
                  <a:cubicBezTo>
                    <a:pt x="180" y="148"/>
                    <a:pt x="176" y="144"/>
                    <a:pt x="171" y="144"/>
                  </a:cubicBezTo>
                  <a:cubicBezTo>
                    <a:pt x="165" y="144"/>
                    <a:pt x="161" y="148"/>
                    <a:pt x="161" y="153"/>
                  </a:cubicBezTo>
                  <a:cubicBezTo>
                    <a:pt x="161" y="158"/>
                    <a:pt x="165" y="163"/>
                    <a:pt x="171" y="16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 rot="5145695" flipH="1" flipV="1">
              <a:off x="-12718" y="5769726"/>
              <a:ext cx="739775" cy="606425"/>
            </a:xfrm>
            <a:custGeom>
              <a:avLst/>
              <a:gdLst>
                <a:gd name="T0" fmla="*/ 186 w 197"/>
                <a:gd name="T1" fmla="*/ 92 h 161"/>
                <a:gd name="T2" fmla="*/ 185 w 197"/>
                <a:gd name="T3" fmla="*/ 98 h 161"/>
                <a:gd name="T4" fmla="*/ 173 w 197"/>
                <a:gd name="T5" fmla="*/ 141 h 161"/>
                <a:gd name="T6" fmla="*/ 144 w 197"/>
                <a:gd name="T7" fmla="*/ 161 h 161"/>
                <a:gd name="T8" fmla="*/ 55 w 197"/>
                <a:gd name="T9" fmla="*/ 161 h 161"/>
                <a:gd name="T10" fmla="*/ 26 w 197"/>
                <a:gd name="T11" fmla="*/ 141 h 161"/>
                <a:gd name="T12" fmla="*/ 15 w 197"/>
                <a:gd name="T13" fmla="*/ 98 h 161"/>
                <a:gd name="T14" fmla="*/ 14 w 197"/>
                <a:gd name="T15" fmla="*/ 93 h 161"/>
                <a:gd name="T16" fmla="*/ 0 w 197"/>
                <a:gd name="T17" fmla="*/ 76 h 161"/>
                <a:gd name="T18" fmla="*/ 16 w 197"/>
                <a:gd name="T19" fmla="*/ 61 h 161"/>
                <a:gd name="T20" fmla="*/ 38 w 197"/>
                <a:gd name="T21" fmla="*/ 61 h 161"/>
                <a:gd name="T22" fmla="*/ 38 w 197"/>
                <a:gd name="T23" fmla="*/ 60 h 161"/>
                <a:gd name="T24" fmla="*/ 68 w 197"/>
                <a:gd name="T25" fmla="*/ 7 h 161"/>
                <a:gd name="T26" fmla="*/ 83 w 197"/>
                <a:gd name="T27" fmla="*/ 3 h 161"/>
                <a:gd name="T28" fmla="*/ 87 w 197"/>
                <a:gd name="T29" fmla="*/ 17 h 161"/>
                <a:gd name="T30" fmla="*/ 63 w 197"/>
                <a:gd name="T31" fmla="*/ 61 h 161"/>
                <a:gd name="T32" fmla="*/ 132 w 197"/>
                <a:gd name="T33" fmla="*/ 61 h 161"/>
                <a:gd name="T34" fmla="*/ 108 w 197"/>
                <a:gd name="T35" fmla="*/ 17 h 161"/>
                <a:gd name="T36" fmla="*/ 112 w 197"/>
                <a:gd name="T37" fmla="*/ 3 h 161"/>
                <a:gd name="T38" fmla="*/ 126 w 197"/>
                <a:gd name="T39" fmla="*/ 7 h 161"/>
                <a:gd name="T40" fmla="*/ 156 w 197"/>
                <a:gd name="T41" fmla="*/ 60 h 161"/>
                <a:gd name="T42" fmla="*/ 157 w 197"/>
                <a:gd name="T43" fmla="*/ 61 h 161"/>
                <a:gd name="T44" fmla="*/ 181 w 197"/>
                <a:gd name="T45" fmla="*/ 61 h 161"/>
                <a:gd name="T46" fmla="*/ 197 w 197"/>
                <a:gd name="T47" fmla="*/ 76 h 161"/>
                <a:gd name="T48" fmla="*/ 186 w 197"/>
                <a:gd name="T49" fmla="*/ 92 h 161"/>
                <a:gd name="T50" fmla="*/ 69 w 197"/>
                <a:gd name="T51" fmla="*/ 133 h 161"/>
                <a:gd name="T52" fmla="*/ 60 w 197"/>
                <a:gd name="T53" fmla="*/ 98 h 161"/>
                <a:gd name="T54" fmla="*/ 49 w 197"/>
                <a:gd name="T55" fmla="*/ 92 h 161"/>
                <a:gd name="T56" fmla="*/ 43 w 197"/>
                <a:gd name="T57" fmla="*/ 102 h 161"/>
                <a:gd name="T58" fmla="*/ 53 w 197"/>
                <a:gd name="T59" fmla="*/ 137 h 161"/>
                <a:gd name="T60" fmla="*/ 63 w 197"/>
                <a:gd name="T61" fmla="*/ 143 h 161"/>
                <a:gd name="T62" fmla="*/ 69 w 197"/>
                <a:gd name="T63" fmla="*/ 133 h 161"/>
                <a:gd name="T64" fmla="*/ 107 w 197"/>
                <a:gd name="T65" fmla="*/ 99 h 161"/>
                <a:gd name="T66" fmla="*/ 99 w 197"/>
                <a:gd name="T67" fmla="*/ 91 h 161"/>
                <a:gd name="T68" fmla="*/ 90 w 197"/>
                <a:gd name="T69" fmla="*/ 99 h 161"/>
                <a:gd name="T70" fmla="*/ 90 w 197"/>
                <a:gd name="T71" fmla="*/ 135 h 161"/>
                <a:gd name="T72" fmla="*/ 99 w 197"/>
                <a:gd name="T73" fmla="*/ 143 h 161"/>
                <a:gd name="T74" fmla="*/ 107 w 197"/>
                <a:gd name="T75" fmla="*/ 135 h 161"/>
                <a:gd name="T76" fmla="*/ 107 w 197"/>
                <a:gd name="T77" fmla="*/ 99 h 161"/>
                <a:gd name="T78" fmla="*/ 135 w 197"/>
                <a:gd name="T79" fmla="*/ 143 h 161"/>
                <a:gd name="T80" fmla="*/ 145 w 197"/>
                <a:gd name="T81" fmla="*/ 137 h 161"/>
                <a:gd name="T82" fmla="*/ 155 w 197"/>
                <a:gd name="T83" fmla="*/ 102 h 161"/>
                <a:gd name="T84" fmla="*/ 149 w 197"/>
                <a:gd name="T85" fmla="*/ 92 h 161"/>
                <a:gd name="T86" fmla="*/ 138 w 197"/>
                <a:gd name="T87" fmla="*/ 98 h 161"/>
                <a:gd name="T88" fmla="*/ 128 w 197"/>
                <a:gd name="T89" fmla="*/ 133 h 161"/>
                <a:gd name="T90" fmla="*/ 135 w 197"/>
                <a:gd name="T91" fmla="*/ 1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7" h="161">
                  <a:moveTo>
                    <a:pt x="186" y="92"/>
                  </a:moveTo>
                  <a:cubicBezTo>
                    <a:pt x="186" y="94"/>
                    <a:pt x="186" y="96"/>
                    <a:pt x="185" y="98"/>
                  </a:cubicBezTo>
                  <a:cubicBezTo>
                    <a:pt x="173" y="141"/>
                    <a:pt x="173" y="141"/>
                    <a:pt x="173" y="141"/>
                  </a:cubicBezTo>
                  <a:cubicBezTo>
                    <a:pt x="170" y="153"/>
                    <a:pt x="157" y="161"/>
                    <a:pt x="144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42" y="161"/>
                    <a:pt x="29" y="153"/>
                    <a:pt x="26" y="141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4" y="96"/>
                    <a:pt x="14" y="95"/>
                    <a:pt x="14" y="93"/>
                  </a:cubicBezTo>
                  <a:cubicBezTo>
                    <a:pt x="6" y="92"/>
                    <a:pt x="0" y="85"/>
                    <a:pt x="0" y="76"/>
                  </a:cubicBezTo>
                  <a:cubicBezTo>
                    <a:pt x="0" y="67"/>
                    <a:pt x="8" y="61"/>
                    <a:pt x="16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8" y="61"/>
                    <a:pt x="38" y="60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71" y="2"/>
                    <a:pt x="78" y="0"/>
                    <a:pt x="83" y="3"/>
                  </a:cubicBezTo>
                  <a:cubicBezTo>
                    <a:pt x="88" y="6"/>
                    <a:pt x="90" y="12"/>
                    <a:pt x="87" y="17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5" y="12"/>
                    <a:pt x="107" y="6"/>
                    <a:pt x="112" y="3"/>
                  </a:cubicBezTo>
                  <a:cubicBezTo>
                    <a:pt x="117" y="0"/>
                    <a:pt x="123" y="2"/>
                    <a:pt x="126" y="7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61"/>
                    <a:pt x="156" y="61"/>
                    <a:pt x="157" y="61"/>
                  </a:cubicBezTo>
                  <a:cubicBezTo>
                    <a:pt x="181" y="61"/>
                    <a:pt x="181" y="61"/>
                    <a:pt x="181" y="61"/>
                  </a:cubicBezTo>
                  <a:cubicBezTo>
                    <a:pt x="190" y="61"/>
                    <a:pt x="197" y="67"/>
                    <a:pt x="197" y="76"/>
                  </a:cubicBezTo>
                  <a:cubicBezTo>
                    <a:pt x="197" y="84"/>
                    <a:pt x="192" y="90"/>
                    <a:pt x="186" y="92"/>
                  </a:cubicBezTo>
                  <a:close/>
                  <a:moveTo>
                    <a:pt x="69" y="133"/>
                  </a:moveTo>
                  <a:cubicBezTo>
                    <a:pt x="60" y="98"/>
                    <a:pt x="60" y="98"/>
                    <a:pt x="60" y="98"/>
                  </a:cubicBezTo>
                  <a:cubicBezTo>
                    <a:pt x="58" y="94"/>
                    <a:pt x="54" y="91"/>
                    <a:pt x="49" y="92"/>
                  </a:cubicBezTo>
                  <a:cubicBezTo>
                    <a:pt x="44" y="93"/>
                    <a:pt x="42" y="98"/>
                    <a:pt x="43" y="102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54" y="141"/>
                    <a:pt x="59" y="144"/>
                    <a:pt x="63" y="143"/>
                  </a:cubicBezTo>
                  <a:cubicBezTo>
                    <a:pt x="68" y="141"/>
                    <a:pt x="71" y="137"/>
                    <a:pt x="69" y="133"/>
                  </a:cubicBezTo>
                  <a:close/>
                  <a:moveTo>
                    <a:pt x="107" y="99"/>
                  </a:moveTo>
                  <a:cubicBezTo>
                    <a:pt x="107" y="95"/>
                    <a:pt x="103" y="91"/>
                    <a:pt x="99" y="91"/>
                  </a:cubicBezTo>
                  <a:cubicBezTo>
                    <a:pt x="94" y="91"/>
                    <a:pt x="90" y="95"/>
                    <a:pt x="90" y="99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40"/>
                    <a:pt x="94" y="143"/>
                    <a:pt x="99" y="143"/>
                  </a:cubicBezTo>
                  <a:cubicBezTo>
                    <a:pt x="103" y="143"/>
                    <a:pt x="107" y="140"/>
                    <a:pt x="107" y="135"/>
                  </a:cubicBezTo>
                  <a:lnTo>
                    <a:pt x="107" y="99"/>
                  </a:lnTo>
                  <a:close/>
                  <a:moveTo>
                    <a:pt x="135" y="143"/>
                  </a:moveTo>
                  <a:cubicBezTo>
                    <a:pt x="139" y="144"/>
                    <a:pt x="144" y="141"/>
                    <a:pt x="145" y="137"/>
                  </a:cubicBezTo>
                  <a:cubicBezTo>
                    <a:pt x="155" y="102"/>
                    <a:pt x="155" y="102"/>
                    <a:pt x="155" y="102"/>
                  </a:cubicBezTo>
                  <a:cubicBezTo>
                    <a:pt x="156" y="98"/>
                    <a:pt x="154" y="93"/>
                    <a:pt x="149" y="92"/>
                  </a:cubicBezTo>
                  <a:cubicBezTo>
                    <a:pt x="144" y="91"/>
                    <a:pt x="140" y="94"/>
                    <a:pt x="138" y="98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7" y="137"/>
                    <a:pt x="130" y="141"/>
                    <a:pt x="135" y="143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"/>
            <p:cNvSpPr>
              <a:spLocks noEditPoints="1"/>
            </p:cNvSpPr>
            <p:nvPr userDrawn="1"/>
          </p:nvSpPr>
          <p:spPr bwMode="auto">
            <a:xfrm rot="20058153" flipH="1" flipV="1">
              <a:off x="992064" y="3920156"/>
              <a:ext cx="687388" cy="722312"/>
            </a:xfrm>
            <a:custGeom>
              <a:avLst/>
              <a:gdLst>
                <a:gd name="T0" fmla="*/ 164 w 183"/>
                <a:gd name="T1" fmla="*/ 192 h 192"/>
                <a:gd name="T2" fmla="*/ 19 w 183"/>
                <a:gd name="T3" fmla="*/ 192 h 192"/>
                <a:gd name="T4" fmla="*/ 2 w 183"/>
                <a:gd name="T5" fmla="*/ 170 h 192"/>
                <a:gd name="T6" fmla="*/ 18 w 183"/>
                <a:gd name="T7" fmla="*/ 58 h 192"/>
                <a:gd name="T8" fmla="*/ 36 w 183"/>
                <a:gd name="T9" fmla="*/ 44 h 192"/>
                <a:gd name="T10" fmla="*/ 45 w 183"/>
                <a:gd name="T11" fmla="*/ 44 h 192"/>
                <a:gd name="T12" fmla="*/ 91 w 183"/>
                <a:gd name="T13" fmla="*/ 0 h 192"/>
                <a:gd name="T14" fmla="*/ 137 w 183"/>
                <a:gd name="T15" fmla="*/ 44 h 192"/>
                <a:gd name="T16" fmla="*/ 147 w 183"/>
                <a:gd name="T17" fmla="*/ 44 h 192"/>
                <a:gd name="T18" fmla="*/ 165 w 183"/>
                <a:gd name="T19" fmla="*/ 58 h 192"/>
                <a:gd name="T20" fmla="*/ 181 w 183"/>
                <a:gd name="T21" fmla="*/ 170 h 192"/>
                <a:gd name="T22" fmla="*/ 164 w 183"/>
                <a:gd name="T23" fmla="*/ 192 h 192"/>
                <a:gd name="T24" fmla="*/ 39 w 183"/>
                <a:gd name="T25" fmla="*/ 76 h 192"/>
                <a:gd name="T26" fmla="*/ 50 w 183"/>
                <a:gd name="T27" fmla="*/ 88 h 192"/>
                <a:gd name="T28" fmla="*/ 61 w 183"/>
                <a:gd name="T29" fmla="*/ 76 h 192"/>
                <a:gd name="T30" fmla="*/ 50 w 183"/>
                <a:gd name="T31" fmla="*/ 65 h 192"/>
                <a:gd name="T32" fmla="*/ 39 w 183"/>
                <a:gd name="T33" fmla="*/ 76 h 192"/>
                <a:gd name="T34" fmla="*/ 91 w 183"/>
                <a:gd name="T35" fmla="*/ 8 h 192"/>
                <a:gd name="T36" fmla="*/ 52 w 183"/>
                <a:gd name="T37" fmla="*/ 44 h 192"/>
                <a:gd name="T38" fmla="*/ 130 w 183"/>
                <a:gd name="T39" fmla="*/ 44 h 192"/>
                <a:gd name="T40" fmla="*/ 91 w 183"/>
                <a:gd name="T41" fmla="*/ 8 h 192"/>
                <a:gd name="T42" fmla="*/ 134 w 183"/>
                <a:gd name="T43" fmla="*/ 65 h 192"/>
                <a:gd name="T44" fmla="*/ 122 w 183"/>
                <a:gd name="T45" fmla="*/ 76 h 192"/>
                <a:gd name="T46" fmla="*/ 134 w 183"/>
                <a:gd name="T47" fmla="*/ 88 h 192"/>
                <a:gd name="T48" fmla="*/ 145 w 183"/>
                <a:gd name="T49" fmla="*/ 76 h 192"/>
                <a:gd name="T50" fmla="*/ 134 w 183"/>
                <a:gd name="T51" fmla="*/ 6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92">
                  <a:moveTo>
                    <a:pt x="164" y="192"/>
                  </a:moveTo>
                  <a:cubicBezTo>
                    <a:pt x="19" y="192"/>
                    <a:pt x="19" y="192"/>
                    <a:pt x="19" y="192"/>
                  </a:cubicBezTo>
                  <a:cubicBezTo>
                    <a:pt x="8" y="192"/>
                    <a:pt x="0" y="182"/>
                    <a:pt x="2" y="170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0"/>
                    <a:pt x="27" y="44"/>
                    <a:pt x="36" y="44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15"/>
                    <a:pt x="66" y="0"/>
                    <a:pt x="91" y="0"/>
                  </a:cubicBezTo>
                  <a:cubicBezTo>
                    <a:pt x="116" y="0"/>
                    <a:pt x="136" y="15"/>
                    <a:pt x="137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56" y="44"/>
                    <a:pt x="164" y="50"/>
                    <a:pt x="165" y="58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3" y="182"/>
                    <a:pt x="175" y="192"/>
                    <a:pt x="164" y="192"/>
                  </a:cubicBezTo>
                  <a:close/>
                  <a:moveTo>
                    <a:pt x="39" y="76"/>
                  </a:moveTo>
                  <a:cubicBezTo>
                    <a:pt x="39" y="82"/>
                    <a:pt x="44" y="88"/>
                    <a:pt x="50" y="88"/>
                  </a:cubicBezTo>
                  <a:cubicBezTo>
                    <a:pt x="56" y="88"/>
                    <a:pt x="61" y="82"/>
                    <a:pt x="61" y="76"/>
                  </a:cubicBezTo>
                  <a:cubicBezTo>
                    <a:pt x="61" y="70"/>
                    <a:pt x="56" y="65"/>
                    <a:pt x="50" y="65"/>
                  </a:cubicBezTo>
                  <a:cubicBezTo>
                    <a:pt x="44" y="65"/>
                    <a:pt x="39" y="70"/>
                    <a:pt x="39" y="76"/>
                  </a:cubicBezTo>
                  <a:close/>
                  <a:moveTo>
                    <a:pt x="91" y="8"/>
                  </a:moveTo>
                  <a:cubicBezTo>
                    <a:pt x="70" y="8"/>
                    <a:pt x="54" y="20"/>
                    <a:pt x="52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9" y="20"/>
                    <a:pt x="112" y="8"/>
                    <a:pt x="91" y="8"/>
                  </a:cubicBezTo>
                  <a:close/>
                  <a:moveTo>
                    <a:pt x="134" y="65"/>
                  </a:moveTo>
                  <a:cubicBezTo>
                    <a:pt x="128" y="65"/>
                    <a:pt x="122" y="70"/>
                    <a:pt x="122" y="76"/>
                  </a:cubicBezTo>
                  <a:cubicBezTo>
                    <a:pt x="122" y="82"/>
                    <a:pt x="128" y="88"/>
                    <a:pt x="134" y="88"/>
                  </a:cubicBezTo>
                  <a:cubicBezTo>
                    <a:pt x="140" y="88"/>
                    <a:pt x="145" y="82"/>
                    <a:pt x="145" y="76"/>
                  </a:cubicBezTo>
                  <a:cubicBezTo>
                    <a:pt x="145" y="70"/>
                    <a:pt x="140" y="65"/>
                    <a:pt x="134" y="65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0"/>
            <p:cNvSpPr>
              <a:spLocks noEditPoints="1"/>
            </p:cNvSpPr>
            <p:nvPr userDrawn="1"/>
          </p:nvSpPr>
          <p:spPr bwMode="auto">
            <a:xfrm rot="18356885" flipH="1" flipV="1">
              <a:off x="272467" y="1457949"/>
              <a:ext cx="566738" cy="752475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2"/>
            <p:cNvSpPr>
              <a:spLocks noEditPoints="1"/>
            </p:cNvSpPr>
            <p:nvPr userDrawn="1"/>
          </p:nvSpPr>
          <p:spPr bwMode="auto">
            <a:xfrm rot="19786341" flipH="1" flipV="1">
              <a:off x="633883" y="4936060"/>
              <a:ext cx="946467" cy="852618"/>
            </a:xfrm>
            <a:custGeom>
              <a:avLst/>
              <a:gdLst>
                <a:gd name="T0" fmla="*/ 8 w 200"/>
                <a:gd name="T1" fmla="*/ 180 h 180"/>
                <a:gd name="T2" fmla="*/ 8 w 200"/>
                <a:gd name="T3" fmla="*/ 164 h 180"/>
                <a:gd name="T4" fmla="*/ 20 w 200"/>
                <a:gd name="T5" fmla="*/ 100 h 180"/>
                <a:gd name="T6" fmla="*/ 32 w 200"/>
                <a:gd name="T7" fmla="*/ 164 h 180"/>
                <a:gd name="T8" fmla="*/ 80 w 200"/>
                <a:gd name="T9" fmla="*/ 96 h 180"/>
                <a:gd name="T10" fmla="*/ 88 w 200"/>
                <a:gd name="T11" fmla="*/ 164 h 180"/>
                <a:gd name="T12" fmla="*/ 172 w 200"/>
                <a:gd name="T13" fmla="*/ 100 h 180"/>
                <a:gd name="T14" fmla="*/ 184 w 200"/>
                <a:gd name="T15" fmla="*/ 164 h 180"/>
                <a:gd name="T16" fmla="*/ 200 w 200"/>
                <a:gd name="T17" fmla="*/ 172 h 180"/>
                <a:gd name="T18" fmla="*/ 96 w 200"/>
                <a:gd name="T19" fmla="*/ 129 h 180"/>
                <a:gd name="T20" fmla="*/ 129 w 200"/>
                <a:gd name="T21" fmla="*/ 102 h 180"/>
                <a:gd name="T22" fmla="*/ 96 w 200"/>
                <a:gd name="T23" fmla="*/ 129 h 180"/>
                <a:gd name="T24" fmla="*/ 131 w 200"/>
                <a:gd name="T25" fmla="*/ 152 h 180"/>
                <a:gd name="T26" fmla="*/ 158 w 200"/>
                <a:gd name="T27" fmla="*/ 119 h 180"/>
                <a:gd name="T28" fmla="*/ 100 w 200"/>
                <a:gd name="T29" fmla="*/ 149 h 180"/>
                <a:gd name="T30" fmla="*/ 151 w 200"/>
                <a:gd name="T31" fmla="*/ 104 h 180"/>
                <a:gd name="T32" fmla="*/ 100 w 200"/>
                <a:gd name="T33" fmla="*/ 149 h 180"/>
                <a:gd name="T34" fmla="*/ 64 w 200"/>
                <a:gd name="T35" fmla="*/ 102 h 180"/>
                <a:gd name="T36" fmla="*/ 68 w 200"/>
                <a:gd name="T37" fmla="*/ 116 h 180"/>
                <a:gd name="T38" fmla="*/ 71 w 200"/>
                <a:gd name="T39" fmla="*/ 146 h 180"/>
                <a:gd name="T40" fmla="*/ 57 w 200"/>
                <a:gd name="T41" fmla="*/ 146 h 180"/>
                <a:gd name="T42" fmla="*/ 60 w 200"/>
                <a:gd name="T43" fmla="*/ 115 h 180"/>
                <a:gd name="T44" fmla="*/ 181 w 200"/>
                <a:gd name="T45" fmla="*/ 92 h 180"/>
                <a:gd name="T46" fmla="*/ 163 w 200"/>
                <a:gd name="T47" fmla="*/ 76 h 180"/>
                <a:gd name="T48" fmla="*/ 134 w 200"/>
                <a:gd name="T49" fmla="*/ 76 h 180"/>
                <a:gd name="T50" fmla="*/ 116 w 200"/>
                <a:gd name="T51" fmla="*/ 92 h 180"/>
                <a:gd name="T52" fmla="*/ 99 w 200"/>
                <a:gd name="T53" fmla="*/ 76 h 180"/>
                <a:gd name="T54" fmla="*/ 69 w 200"/>
                <a:gd name="T55" fmla="*/ 76 h 180"/>
                <a:gd name="T56" fmla="*/ 51 w 200"/>
                <a:gd name="T57" fmla="*/ 92 h 180"/>
                <a:gd name="T58" fmla="*/ 34 w 200"/>
                <a:gd name="T59" fmla="*/ 76 h 180"/>
                <a:gd name="T60" fmla="*/ 4 w 200"/>
                <a:gd name="T61" fmla="*/ 76 h 180"/>
                <a:gd name="T62" fmla="*/ 4 w 200"/>
                <a:gd name="T63" fmla="*/ 72 h 180"/>
                <a:gd name="T64" fmla="*/ 196 w 200"/>
                <a:gd name="T65" fmla="*/ 76 h 180"/>
                <a:gd name="T66" fmla="*/ 181 w 200"/>
                <a:gd name="T67" fmla="*/ 92 h 180"/>
                <a:gd name="T68" fmla="*/ 177 w 200"/>
                <a:gd name="T69" fmla="*/ 12 h 180"/>
                <a:gd name="T70" fmla="*/ 4 w 200"/>
                <a:gd name="T71" fmla="*/ 68 h 180"/>
                <a:gd name="T72" fmla="*/ 164 w 200"/>
                <a:gd name="T73" fmla="*/ 64 h 180"/>
                <a:gd name="T74" fmla="*/ 160 w 200"/>
                <a:gd name="T75" fmla="*/ 16 h 180"/>
                <a:gd name="T76" fmla="*/ 164 w 200"/>
                <a:gd name="T77" fmla="*/ 64 h 180"/>
                <a:gd name="T78" fmla="*/ 140 w 200"/>
                <a:gd name="T79" fmla="*/ 64 h 180"/>
                <a:gd name="T80" fmla="*/ 124 w 200"/>
                <a:gd name="T81" fmla="*/ 16 h 180"/>
                <a:gd name="T82" fmla="*/ 96 w 200"/>
                <a:gd name="T83" fmla="*/ 64 h 180"/>
                <a:gd name="T84" fmla="*/ 104 w 200"/>
                <a:gd name="T85" fmla="*/ 16 h 180"/>
                <a:gd name="T86" fmla="*/ 96 w 200"/>
                <a:gd name="T87" fmla="*/ 64 h 180"/>
                <a:gd name="T88" fmla="*/ 76 w 200"/>
                <a:gd name="T89" fmla="*/ 16 h 180"/>
                <a:gd name="T90" fmla="*/ 60 w 200"/>
                <a:gd name="T91" fmla="*/ 64 h 180"/>
                <a:gd name="T92" fmla="*/ 36 w 200"/>
                <a:gd name="T93" fmla="*/ 64 h 180"/>
                <a:gd name="T94" fmla="*/ 40 w 200"/>
                <a:gd name="T95" fmla="*/ 16 h 180"/>
                <a:gd name="T96" fmla="*/ 36 w 200"/>
                <a:gd name="T97" fmla="*/ 64 h 180"/>
                <a:gd name="T98" fmla="*/ 180 w 200"/>
                <a:gd name="T99" fmla="*/ 0 h 180"/>
                <a:gd name="T100" fmla="*/ 20 w 200"/>
                <a:gd name="T101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80">
                  <a:moveTo>
                    <a:pt x="192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3" y="180"/>
                    <a:pt x="0" y="177"/>
                    <a:pt x="0" y="172"/>
                  </a:cubicBezTo>
                  <a:cubicBezTo>
                    <a:pt x="0" y="168"/>
                    <a:pt x="3" y="164"/>
                    <a:pt x="8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2" y="164"/>
                    <a:pt x="32" y="164"/>
                    <a:pt x="32" y="164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88" y="164"/>
                    <a:pt x="88" y="164"/>
                    <a:pt x="88" y="164"/>
                  </a:cubicBezTo>
                  <a:cubicBezTo>
                    <a:pt x="172" y="164"/>
                    <a:pt x="172" y="164"/>
                    <a:pt x="172" y="164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84" y="100"/>
                    <a:pt x="184" y="100"/>
                    <a:pt x="184" y="100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6" y="164"/>
                    <a:pt x="200" y="168"/>
                    <a:pt x="200" y="172"/>
                  </a:cubicBezTo>
                  <a:cubicBezTo>
                    <a:pt x="200" y="177"/>
                    <a:pt x="196" y="180"/>
                    <a:pt x="192" y="180"/>
                  </a:cubicBezTo>
                  <a:close/>
                  <a:moveTo>
                    <a:pt x="96" y="129"/>
                  </a:moveTo>
                  <a:cubicBezTo>
                    <a:pt x="126" y="99"/>
                    <a:pt x="126" y="99"/>
                    <a:pt x="126" y="99"/>
                  </a:cubicBezTo>
                  <a:cubicBezTo>
                    <a:pt x="129" y="102"/>
                    <a:pt x="129" y="102"/>
                    <a:pt x="129" y="102"/>
                  </a:cubicBezTo>
                  <a:cubicBezTo>
                    <a:pt x="99" y="132"/>
                    <a:pt x="99" y="132"/>
                    <a:pt x="99" y="132"/>
                  </a:cubicBezTo>
                  <a:lnTo>
                    <a:pt x="96" y="129"/>
                  </a:lnTo>
                  <a:close/>
                  <a:moveTo>
                    <a:pt x="161" y="122"/>
                  </a:moveTo>
                  <a:cubicBezTo>
                    <a:pt x="131" y="152"/>
                    <a:pt x="131" y="152"/>
                    <a:pt x="131" y="152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58" y="119"/>
                    <a:pt x="158" y="119"/>
                    <a:pt x="158" y="119"/>
                  </a:cubicBezTo>
                  <a:lnTo>
                    <a:pt x="161" y="122"/>
                  </a:lnTo>
                  <a:close/>
                  <a:moveTo>
                    <a:pt x="100" y="149"/>
                  </a:moveTo>
                  <a:cubicBezTo>
                    <a:pt x="148" y="101"/>
                    <a:pt x="148" y="101"/>
                    <a:pt x="148" y="101"/>
                  </a:cubicBezTo>
                  <a:cubicBezTo>
                    <a:pt x="151" y="104"/>
                    <a:pt x="151" y="104"/>
                    <a:pt x="151" y="104"/>
                  </a:cubicBezTo>
                  <a:cubicBezTo>
                    <a:pt x="103" y="152"/>
                    <a:pt x="103" y="152"/>
                    <a:pt x="103" y="152"/>
                  </a:cubicBezTo>
                  <a:lnTo>
                    <a:pt x="100" y="149"/>
                  </a:lnTo>
                  <a:close/>
                  <a:moveTo>
                    <a:pt x="57" y="110"/>
                  </a:moveTo>
                  <a:cubicBezTo>
                    <a:pt x="57" y="106"/>
                    <a:pt x="60" y="102"/>
                    <a:pt x="64" y="102"/>
                  </a:cubicBezTo>
                  <a:cubicBezTo>
                    <a:pt x="68" y="102"/>
                    <a:pt x="71" y="106"/>
                    <a:pt x="71" y="110"/>
                  </a:cubicBezTo>
                  <a:cubicBezTo>
                    <a:pt x="71" y="112"/>
                    <a:pt x="70" y="114"/>
                    <a:pt x="68" y="116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0" y="141"/>
                    <a:pt x="71" y="143"/>
                    <a:pt x="71" y="146"/>
                  </a:cubicBezTo>
                  <a:cubicBezTo>
                    <a:pt x="71" y="150"/>
                    <a:pt x="68" y="153"/>
                    <a:pt x="64" y="153"/>
                  </a:cubicBezTo>
                  <a:cubicBezTo>
                    <a:pt x="60" y="153"/>
                    <a:pt x="57" y="150"/>
                    <a:pt x="57" y="146"/>
                  </a:cubicBezTo>
                  <a:cubicBezTo>
                    <a:pt x="57" y="143"/>
                    <a:pt x="58" y="141"/>
                    <a:pt x="60" y="14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8" y="114"/>
                    <a:pt x="57" y="112"/>
                    <a:pt x="57" y="110"/>
                  </a:cubicBezTo>
                  <a:close/>
                  <a:moveTo>
                    <a:pt x="181" y="92"/>
                  </a:moveTo>
                  <a:cubicBezTo>
                    <a:pt x="173" y="92"/>
                    <a:pt x="167" y="85"/>
                    <a:pt x="166" y="76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3" y="85"/>
                    <a:pt x="156" y="92"/>
                    <a:pt x="148" y="92"/>
                  </a:cubicBezTo>
                  <a:cubicBezTo>
                    <a:pt x="141" y="92"/>
                    <a:pt x="134" y="85"/>
                    <a:pt x="134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0" y="85"/>
                    <a:pt x="124" y="92"/>
                    <a:pt x="116" y="92"/>
                  </a:cubicBezTo>
                  <a:cubicBezTo>
                    <a:pt x="108" y="92"/>
                    <a:pt x="102" y="85"/>
                    <a:pt x="101" y="76"/>
                  </a:cubicBezTo>
                  <a:cubicBezTo>
                    <a:pt x="99" y="76"/>
                    <a:pt x="99" y="76"/>
                    <a:pt x="99" y="76"/>
                  </a:cubicBezTo>
                  <a:cubicBezTo>
                    <a:pt x="98" y="85"/>
                    <a:pt x="92" y="92"/>
                    <a:pt x="84" y="92"/>
                  </a:cubicBezTo>
                  <a:cubicBezTo>
                    <a:pt x="76" y="92"/>
                    <a:pt x="69" y="85"/>
                    <a:pt x="69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85"/>
                    <a:pt x="59" y="92"/>
                    <a:pt x="51" y="92"/>
                  </a:cubicBezTo>
                  <a:cubicBezTo>
                    <a:pt x="44" y="92"/>
                    <a:pt x="37" y="85"/>
                    <a:pt x="37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3" y="85"/>
                    <a:pt x="27" y="92"/>
                    <a:pt x="19" y="92"/>
                  </a:cubicBezTo>
                  <a:cubicBezTo>
                    <a:pt x="11" y="92"/>
                    <a:pt x="5" y="85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96" y="72"/>
                    <a:pt x="196" y="72"/>
                    <a:pt x="196" y="72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5" y="85"/>
                    <a:pt x="189" y="92"/>
                    <a:pt x="181" y="92"/>
                  </a:cubicBezTo>
                  <a:close/>
                  <a:moveTo>
                    <a:pt x="22" y="12"/>
                  </a:moveTo>
                  <a:cubicBezTo>
                    <a:pt x="177" y="12"/>
                    <a:pt x="177" y="12"/>
                    <a:pt x="177" y="12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4" y="68"/>
                    <a:pt x="4" y="68"/>
                    <a:pt x="4" y="68"/>
                  </a:cubicBezTo>
                  <a:lnTo>
                    <a:pt x="22" y="12"/>
                  </a:lnTo>
                  <a:close/>
                  <a:moveTo>
                    <a:pt x="164" y="64"/>
                  </a:moveTo>
                  <a:cubicBezTo>
                    <a:pt x="172" y="64"/>
                    <a:pt x="172" y="64"/>
                    <a:pt x="172" y="64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2" y="16"/>
                    <a:pt x="152" y="16"/>
                    <a:pt x="152" y="16"/>
                  </a:cubicBezTo>
                  <a:lnTo>
                    <a:pt x="164" y="64"/>
                  </a:lnTo>
                  <a:close/>
                  <a:moveTo>
                    <a:pt x="132" y="64"/>
                  </a:moveTo>
                  <a:cubicBezTo>
                    <a:pt x="140" y="64"/>
                    <a:pt x="140" y="64"/>
                    <a:pt x="140" y="6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24" y="16"/>
                    <a:pt x="124" y="16"/>
                    <a:pt x="124" y="16"/>
                  </a:cubicBezTo>
                  <a:lnTo>
                    <a:pt x="132" y="64"/>
                  </a:lnTo>
                  <a:close/>
                  <a:moveTo>
                    <a:pt x="96" y="64"/>
                  </a:moveTo>
                  <a:cubicBezTo>
                    <a:pt x="104" y="64"/>
                    <a:pt x="104" y="64"/>
                    <a:pt x="104" y="6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64"/>
                  </a:lnTo>
                  <a:close/>
                  <a:moveTo>
                    <a:pt x="68" y="64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0" y="64"/>
                    <a:pt x="60" y="64"/>
                    <a:pt x="60" y="64"/>
                  </a:cubicBezTo>
                  <a:lnTo>
                    <a:pt x="68" y="64"/>
                  </a:lnTo>
                  <a:close/>
                  <a:moveTo>
                    <a:pt x="36" y="64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28" y="64"/>
                    <a:pt x="28" y="64"/>
                    <a:pt x="28" y="64"/>
                  </a:cubicBezTo>
                  <a:lnTo>
                    <a:pt x="36" y="64"/>
                  </a:lnTo>
                  <a:close/>
                  <a:moveTo>
                    <a:pt x="20" y="0"/>
                  </a:moveTo>
                  <a:cubicBezTo>
                    <a:pt x="180" y="0"/>
                    <a:pt x="180" y="0"/>
                    <a:pt x="180" y="0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 userDrawn="1"/>
          </p:nvSpPr>
          <p:spPr bwMode="auto">
            <a:xfrm flipH="1" flipV="1">
              <a:off x="55691" y="2379386"/>
              <a:ext cx="825242" cy="825242"/>
            </a:xfrm>
            <a:custGeom>
              <a:avLst/>
              <a:gdLst>
                <a:gd name="T0" fmla="*/ 99 w 197"/>
                <a:gd name="T1" fmla="*/ 197 h 197"/>
                <a:gd name="T2" fmla="*/ 197 w 197"/>
                <a:gd name="T3" fmla="*/ 98 h 197"/>
                <a:gd name="T4" fmla="*/ 99 w 197"/>
                <a:gd name="T5" fmla="*/ 0 h 197"/>
                <a:gd name="T6" fmla="*/ 29 w 197"/>
                <a:gd name="T7" fmla="*/ 29 h 197"/>
                <a:gd name="T8" fmla="*/ 29 w 197"/>
                <a:gd name="T9" fmla="*/ 169 h 197"/>
                <a:gd name="T10" fmla="*/ 99 w 197"/>
                <a:gd name="T11" fmla="*/ 17 h 197"/>
                <a:gd name="T12" fmla="*/ 180 w 197"/>
                <a:gd name="T13" fmla="*/ 98 h 197"/>
                <a:gd name="T14" fmla="*/ 99 w 197"/>
                <a:gd name="T15" fmla="*/ 181 h 197"/>
                <a:gd name="T16" fmla="*/ 17 w 197"/>
                <a:gd name="T17" fmla="*/ 99 h 197"/>
                <a:gd name="T18" fmla="*/ 36 w 197"/>
                <a:gd name="T19" fmla="*/ 118 h 197"/>
                <a:gd name="T20" fmla="*/ 56 w 197"/>
                <a:gd name="T21" fmla="*/ 145 h 197"/>
                <a:gd name="T22" fmla="*/ 41 w 197"/>
                <a:gd name="T23" fmla="*/ 117 h 197"/>
                <a:gd name="T24" fmla="*/ 39 w 197"/>
                <a:gd name="T25" fmla="*/ 95 h 197"/>
                <a:gd name="T26" fmla="*/ 99 w 197"/>
                <a:gd name="T27" fmla="*/ 39 h 197"/>
                <a:gd name="T28" fmla="*/ 143 w 197"/>
                <a:gd name="T29" fmla="*/ 59 h 197"/>
                <a:gd name="T30" fmla="*/ 150 w 197"/>
                <a:gd name="T31" fmla="*/ 71 h 197"/>
                <a:gd name="T32" fmla="*/ 158 w 197"/>
                <a:gd name="T33" fmla="*/ 92 h 197"/>
                <a:gd name="T34" fmla="*/ 157 w 197"/>
                <a:gd name="T35" fmla="*/ 114 h 197"/>
                <a:gd name="T36" fmla="*/ 136 w 197"/>
                <a:gd name="T37" fmla="*/ 125 h 197"/>
                <a:gd name="T38" fmla="*/ 131 w 197"/>
                <a:gd name="T39" fmla="*/ 67 h 197"/>
                <a:gd name="T40" fmla="*/ 117 w 197"/>
                <a:gd name="T41" fmla="*/ 57 h 197"/>
                <a:gd name="T42" fmla="*/ 95 w 197"/>
                <a:gd name="T43" fmla="*/ 54 h 197"/>
                <a:gd name="T44" fmla="*/ 53 w 197"/>
                <a:gd name="T45" fmla="*/ 99 h 197"/>
                <a:gd name="T46" fmla="*/ 71 w 197"/>
                <a:gd name="T47" fmla="*/ 131 h 197"/>
                <a:gd name="T48" fmla="*/ 59 w 197"/>
                <a:gd name="T49" fmla="*/ 99 h 197"/>
                <a:gd name="T50" fmla="*/ 94 w 197"/>
                <a:gd name="T51" fmla="*/ 59 h 197"/>
                <a:gd name="T52" fmla="*/ 115 w 197"/>
                <a:gd name="T53" fmla="*/ 63 h 197"/>
                <a:gd name="T54" fmla="*/ 138 w 197"/>
                <a:gd name="T55" fmla="*/ 99 h 197"/>
                <a:gd name="T56" fmla="*/ 111 w 197"/>
                <a:gd name="T57" fmla="*/ 99 h 197"/>
                <a:gd name="T58" fmla="*/ 99 w 197"/>
                <a:gd name="T59" fmla="*/ 88 h 197"/>
                <a:gd name="T60" fmla="*/ 98 w 197"/>
                <a:gd name="T61" fmla="*/ 111 h 197"/>
                <a:gd name="T62" fmla="*/ 152 w 197"/>
                <a:gd name="T63" fmla="*/ 153 h 197"/>
                <a:gd name="T64" fmla="*/ 150 w 197"/>
                <a:gd name="T65" fmla="*/ 139 h 197"/>
                <a:gd name="T66" fmla="*/ 172 w 197"/>
                <a:gd name="T67" fmla="*/ 103 h 197"/>
                <a:gd name="T68" fmla="*/ 156 w 197"/>
                <a:gd name="T69" fmla="*/ 67 h 197"/>
                <a:gd name="T70" fmla="*/ 150 w 197"/>
                <a:gd name="T71" fmla="*/ 55 h 197"/>
                <a:gd name="T72" fmla="*/ 145 w 197"/>
                <a:gd name="T73" fmla="*/ 52 h 197"/>
                <a:gd name="T74" fmla="*/ 52 w 197"/>
                <a:gd name="T75" fmla="*/ 52 h 197"/>
                <a:gd name="T76" fmla="*/ 25 w 197"/>
                <a:gd name="T77" fmla="*/ 10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197">
                  <a:moveTo>
                    <a:pt x="29" y="169"/>
                  </a:moveTo>
                  <a:cubicBezTo>
                    <a:pt x="48" y="188"/>
                    <a:pt x="73" y="197"/>
                    <a:pt x="99" y="197"/>
                  </a:cubicBezTo>
                  <a:cubicBezTo>
                    <a:pt x="124" y="197"/>
                    <a:pt x="149" y="188"/>
                    <a:pt x="168" y="169"/>
                  </a:cubicBezTo>
                  <a:cubicBezTo>
                    <a:pt x="188" y="149"/>
                    <a:pt x="197" y="124"/>
                    <a:pt x="197" y="98"/>
                  </a:cubicBezTo>
                  <a:cubicBezTo>
                    <a:pt x="197" y="73"/>
                    <a:pt x="187" y="48"/>
                    <a:pt x="168" y="29"/>
                  </a:cubicBezTo>
                  <a:cubicBezTo>
                    <a:pt x="149" y="10"/>
                    <a:pt x="124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73" y="0"/>
                    <a:pt x="48" y="10"/>
                    <a:pt x="29" y="29"/>
                  </a:cubicBezTo>
                  <a:cubicBezTo>
                    <a:pt x="10" y="48"/>
                    <a:pt x="0" y="74"/>
                    <a:pt x="0" y="99"/>
                  </a:cubicBezTo>
                  <a:cubicBezTo>
                    <a:pt x="0" y="124"/>
                    <a:pt x="10" y="149"/>
                    <a:pt x="29" y="169"/>
                  </a:cubicBezTo>
                  <a:close/>
                  <a:moveTo>
                    <a:pt x="41" y="41"/>
                  </a:moveTo>
                  <a:cubicBezTo>
                    <a:pt x="57" y="25"/>
                    <a:pt x="78" y="17"/>
                    <a:pt x="99" y="17"/>
                  </a:cubicBezTo>
                  <a:cubicBezTo>
                    <a:pt x="120" y="17"/>
                    <a:pt x="140" y="25"/>
                    <a:pt x="156" y="41"/>
                  </a:cubicBezTo>
                  <a:cubicBezTo>
                    <a:pt x="172" y="57"/>
                    <a:pt x="180" y="78"/>
                    <a:pt x="180" y="98"/>
                  </a:cubicBezTo>
                  <a:cubicBezTo>
                    <a:pt x="180" y="119"/>
                    <a:pt x="173" y="141"/>
                    <a:pt x="156" y="157"/>
                  </a:cubicBezTo>
                  <a:cubicBezTo>
                    <a:pt x="140" y="173"/>
                    <a:pt x="120" y="181"/>
                    <a:pt x="99" y="181"/>
                  </a:cubicBezTo>
                  <a:cubicBezTo>
                    <a:pt x="78" y="181"/>
                    <a:pt x="57" y="173"/>
                    <a:pt x="41" y="157"/>
                  </a:cubicBezTo>
                  <a:cubicBezTo>
                    <a:pt x="25" y="141"/>
                    <a:pt x="17" y="120"/>
                    <a:pt x="17" y="99"/>
                  </a:cubicBezTo>
                  <a:cubicBezTo>
                    <a:pt x="17" y="78"/>
                    <a:pt x="25" y="57"/>
                    <a:pt x="41" y="41"/>
                  </a:cubicBezTo>
                  <a:close/>
                  <a:moveTo>
                    <a:pt x="36" y="118"/>
                  </a:moveTo>
                  <a:cubicBezTo>
                    <a:pt x="39" y="128"/>
                    <a:pt x="44" y="137"/>
                    <a:pt x="52" y="145"/>
                  </a:cubicBezTo>
                  <a:cubicBezTo>
                    <a:pt x="53" y="146"/>
                    <a:pt x="55" y="146"/>
                    <a:pt x="56" y="145"/>
                  </a:cubicBezTo>
                  <a:cubicBezTo>
                    <a:pt x="57" y="144"/>
                    <a:pt x="57" y="142"/>
                    <a:pt x="56" y="141"/>
                  </a:cubicBezTo>
                  <a:cubicBezTo>
                    <a:pt x="49" y="134"/>
                    <a:pt x="44" y="126"/>
                    <a:pt x="41" y="117"/>
                  </a:cubicBezTo>
                  <a:cubicBezTo>
                    <a:pt x="45" y="115"/>
                    <a:pt x="48" y="111"/>
                    <a:pt x="48" y="106"/>
                  </a:cubicBezTo>
                  <a:cubicBezTo>
                    <a:pt x="48" y="101"/>
                    <a:pt x="44" y="96"/>
                    <a:pt x="39" y="95"/>
                  </a:cubicBezTo>
                  <a:cubicBezTo>
                    <a:pt x="40" y="81"/>
                    <a:pt x="46" y="67"/>
                    <a:pt x="56" y="57"/>
                  </a:cubicBezTo>
                  <a:cubicBezTo>
                    <a:pt x="68" y="45"/>
                    <a:pt x="83" y="39"/>
                    <a:pt x="99" y="39"/>
                  </a:cubicBezTo>
                  <a:cubicBezTo>
                    <a:pt x="114" y="39"/>
                    <a:pt x="129" y="45"/>
                    <a:pt x="141" y="57"/>
                  </a:cubicBezTo>
                  <a:cubicBezTo>
                    <a:pt x="142" y="57"/>
                    <a:pt x="142" y="58"/>
                    <a:pt x="143" y="59"/>
                  </a:cubicBezTo>
                  <a:cubicBezTo>
                    <a:pt x="142" y="60"/>
                    <a:pt x="142" y="61"/>
                    <a:pt x="142" y="63"/>
                  </a:cubicBezTo>
                  <a:cubicBezTo>
                    <a:pt x="142" y="67"/>
                    <a:pt x="145" y="71"/>
                    <a:pt x="150" y="71"/>
                  </a:cubicBezTo>
                  <a:cubicBezTo>
                    <a:pt x="150" y="71"/>
                    <a:pt x="151" y="71"/>
                    <a:pt x="151" y="71"/>
                  </a:cubicBezTo>
                  <a:cubicBezTo>
                    <a:pt x="155" y="77"/>
                    <a:pt x="157" y="85"/>
                    <a:pt x="158" y="92"/>
                  </a:cubicBezTo>
                  <a:cubicBezTo>
                    <a:pt x="153" y="93"/>
                    <a:pt x="149" y="98"/>
                    <a:pt x="149" y="103"/>
                  </a:cubicBezTo>
                  <a:cubicBezTo>
                    <a:pt x="149" y="108"/>
                    <a:pt x="152" y="112"/>
                    <a:pt x="157" y="114"/>
                  </a:cubicBezTo>
                  <a:cubicBezTo>
                    <a:pt x="155" y="121"/>
                    <a:pt x="151" y="129"/>
                    <a:pt x="146" y="135"/>
                  </a:cubicBezTo>
                  <a:cubicBezTo>
                    <a:pt x="136" y="125"/>
                    <a:pt x="136" y="125"/>
                    <a:pt x="136" y="125"/>
                  </a:cubicBezTo>
                  <a:cubicBezTo>
                    <a:pt x="141" y="117"/>
                    <a:pt x="144" y="108"/>
                    <a:pt x="144" y="99"/>
                  </a:cubicBezTo>
                  <a:cubicBezTo>
                    <a:pt x="144" y="87"/>
                    <a:pt x="140" y="76"/>
                    <a:pt x="131" y="67"/>
                  </a:cubicBezTo>
                  <a:cubicBezTo>
                    <a:pt x="127" y="63"/>
                    <a:pt x="122" y="60"/>
                    <a:pt x="117" y="57"/>
                  </a:cubicBezTo>
                  <a:cubicBezTo>
                    <a:pt x="117" y="57"/>
                    <a:pt x="117" y="57"/>
                    <a:pt x="117" y="57"/>
                  </a:cubicBezTo>
                  <a:cubicBezTo>
                    <a:pt x="117" y="51"/>
                    <a:pt x="112" y="45"/>
                    <a:pt x="106" y="45"/>
                  </a:cubicBezTo>
                  <a:cubicBezTo>
                    <a:pt x="100" y="45"/>
                    <a:pt x="96" y="49"/>
                    <a:pt x="95" y="54"/>
                  </a:cubicBezTo>
                  <a:cubicBezTo>
                    <a:pt x="84" y="55"/>
                    <a:pt x="74" y="59"/>
                    <a:pt x="66" y="67"/>
                  </a:cubicBezTo>
                  <a:cubicBezTo>
                    <a:pt x="58" y="76"/>
                    <a:pt x="53" y="87"/>
                    <a:pt x="53" y="99"/>
                  </a:cubicBezTo>
                  <a:cubicBezTo>
                    <a:pt x="53" y="111"/>
                    <a:pt x="58" y="122"/>
                    <a:pt x="66" y="131"/>
                  </a:cubicBezTo>
                  <a:cubicBezTo>
                    <a:pt x="68" y="132"/>
                    <a:pt x="69" y="132"/>
                    <a:pt x="71" y="131"/>
                  </a:cubicBezTo>
                  <a:cubicBezTo>
                    <a:pt x="72" y="130"/>
                    <a:pt x="72" y="128"/>
                    <a:pt x="71" y="127"/>
                  </a:cubicBezTo>
                  <a:cubicBezTo>
                    <a:pt x="63" y="119"/>
                    <a:pt x="59" y="109"/>
                    <a:pt x="59" y="99"/>
                  </a:cubicBezTo>
                  <a:cubicBezTo>
                    <a:pt x="59" y="89"/>
                    <a:pt x="63" y="79"/>
                    <a:pt x="71" y="71"/>
                  </a:cubicBezTo>
                  <a:cubicBezTo>
                    <a:pt x="77" y="64"/>
                    <a:pt x="86" y="60"/>
                    <a:pt x="94" y="59"/>
                  </a:cubicBezTo>
                  <a:cubicBezTo>
                    <a:pt x="96" y="65"/>
                    <a:pt x="100" y="68"/>
                    <a:pt x="106" y="68"/>
                  </a:cubicBezTo>
                  <a:cubicBezTo>
                    <a:pt x="110" y="68"/>
                    <a:pt x="113" y="66"/>
                    <a:pt x="115" y="63"/>
                  </a:cubicBezTo>
                  <a:cubicBezTo>
                    <a:pt x="119" y="65"/>
                    <a:pt x="123" y="67"/>
                    <a:pt x="127" y="71"/>
                  </a:cubicBezTo>
                  <a:cubicBezTo>
                    <a:pt x="134" y="79"/>
                    <a:pt x="138" y="89"/>
                    <a:pt x="138" y="99"/>
                  </a:cubicBezTo>
                  <a:cubicBezTo>
                    <a:pt x="138" y="106"/>
                    <a:pt x="136" y="114"/>
                    <a:pt x="132" y="120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93"/>
                    <a:pt x="105" y="88"/>
                    <a:pt x="99" y="88"/>
                  </a:cubicBezTo>
                  <a:cubicBezTo>
                    <a:pt x="93" y="88"/>
                    <a:pt x="88" y="93"/>
                    <a:pt x="88" y="99"/>
                  </a:cubicBezTo>
                  <a:cubicBezTo>
                    <a:pt x="88" y="105"/>
                    <a:pt x="92" y="110"/>
                    <a:pt x="98" y="111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44" y="156"/>
                    <a:pt x="149" y="156"/>
                    <a:pt x="152" y="153"/>
                  </a:cubicBezTo>
                  <a:cubicBezTo>
                    <a:pt x="155" y="149"/>
                    <a:pt x="155" y="144"/>
                    <a:pt x="152" y="141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6" y="132"/>
                    <a:pt x="160" y="123"/>
                    <a:pt x="162" y="115"/>
                  </a:cubicBezTo>
                  <a:cubicBezTo>
                    <a:pt x="168" y="114"/>
                    <a:pt x="172" y="109"/>
                    <a:pt x="172" y="103"/>
                  </a:cubicBezTo>
                  <a:cubicBezTo>
                    <a:pt x="172" y="98"/>
                    <a:pt x="169" y="93"/>
                    <a:pt x="164" y="92"/>
                  </a:cubicBezTo>
                  <a:cubicBezTo>
                    <a:pt x="163" y="84"/>
                    <a:pt x="160" y="75"/>
                    <a:pt x="156" y="67"/>
                  </a:cubicBezTo>
                  <a:cubicBezTo>
                    <a:pt x="157" y="66"/>
                    <a:pt x="158" y="65"/>
                    <a:pt x="158" y="63"/>
                  </a:cubicBezTo>
                  <a:cubicBezTo>
                    <a:pt x="158" y="58"/>
                    <a:pt x="154" y="55"/>
                    <a:pt x="150" y="55"/>
                  </a:cubicBezTo>
                  <a:cubicBezTo>
                    <a:pt x="149" y="55"/>
                    <a:pt x="148" y="55"/>
                    <a:pt x="148" y="55"/>
                  </a:cubicBezTo>
                  <a:cubicBezTo>
                    <a:pt x="147" y="54"/>
                    <a:pt x="146" y="53"/>
                    <a:pt x="145" y="52"/>
                  </a:cubicBezTo>
                  <a:cubicBezTo>
                    <a:pt x="132" y="40"/>
                    <a:pt x="115" y="33"/>
                    <a:pt x="99" y="33"/>
                  </a:cubicBezTo>
                  <a:cubicBezTo>
                    <a:pt x="82" y="33"/>
                    <a:pt x="65" y="40"/>
                    <a:pt x="52" y="52"/>
                  </a:cubicBezTo>
                  <a:cubicBezTo>
                    <a:pt x="40" y="64"/>
                    <a:pt x="34" y="80"/>
                    <a:pt x="33" y="95"/>
                  </a:cubicBezTo>
                  <a:cubicBezTo>
                    <a:pt x="28" y="97"/>
                    <a:pt x="25" y="101"/>
                    <a:pt x="25" y="106"/>
                  </a:cubicBezTo>
                  <a:cubicBezTo>
                    <a:pt x="25" y="112"/>
                    <a:pt x="30" y="117"/>
                    <a:pt x="36" y="11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0"/>
            <p:cNvSpPr>
              <a:spLocks noEditPoints="1"/>
            </p:cNvSpPr>
            <p:nvPr userDrawn="1"/>
          </p:nvSpPr>
          <p:spPr bwMode="auto">
            <a:xfrm flipH="1" flipV="1">
              <a:off x="880933" y="2953806"/>
              <a:ext cx="731838" cy="730250"/>
            </a:xfrm>
            <a:custGeom>
              <a:avLst/>
              <a:gdLst>
                <a:gd name="T0" fmla="*/ 414 w 461"/>
                <a:gd name="T1" fmla="*/ 211 h 460"/>
                <a:gd name="T2" fmla="*/ 442 w 461"/>
                <a:gd name="T3" fmla="*/ 116 h 460"/>
                <a:gd name="T4" fmla="*/ 348 w 461"/>
                <a:gd name="T5" fmla="*/ 88 h 460"/>
                <a:gd name="T6" fmla="*/ 301 w 461"/>
                <a:gd name="T7" fmla="*/ 0 h 460"/>
                <a:gd name="T8" fmla="*/ 213 w 461"/>
                <a:gd name="T9" fmla="*/ 48 h 460"/>
                <a:gd name="T10" fmla="*/ 116 w 461"/>
                <a:gd name="T11" fmla="*/ 19 h 460"/>
                <a:gd name="T12" fmla="*/ 88 w 461"/>
                <a:gd name="T13" fmla="*/ 114 h 460"/>
                <a:gd name="T14" fmla="*/ 0 w 461"/>
                <a:gd name="T15" fmla="*/ 161 h 460"/>
                <a:gd name="T16" fmla="*/ 47 w 461"/>
                <a:gd name="T17" fmla="*/ 249 h 460"/>
                <a:gd name="T18" fmla="*/ 19 w 461"/>
                <a:gd name="T19" fmla="*/ 344 h 460"/>
                <a:gd name="T20" fmla="*/ 114 w 461"/>
                <a:gd name="T21" fmla="*/ 372 h 460"/>
                <a:gd name="T22" fmla="*/ 161 w 461"/>
                <a:gd name="T23" fmla="*/ 460 h 460"/>
                <a:gd name="T24" fmla="*/ 248 w 461"/>
                <a:gd name="T25" fmla="*/ 413 h 460"/>
                <a:gd name="T26" fmla="*/ 345 w 461"/>
                <a:gd name="T27" fmla="*/ 441 h 460"/>
                <a:gd name="T28" fmla="*/ 374 w 461"/>
                <a:gd name="T29" fmla="*/ 346 h 460"/>
                <a:gd name="T30" fmla="*/ 461 w 461"/>
                <a:gd name="T31" fmla="*/ 299 h 460"/>
                <a:gd name="T32" fmla="*/ 414 w 461"/>
                <a:gd name="T33" fmla="*/ 211 h 460"/>
                <a:gd name="T34" fmla="*/ 156 w 461"/>
                <a:gd name="T35" fmla="*/ 294 h 460"/>
                <a:gd name="T36" fmla="*/ 133 w 461"/>
                <a:gd name="T37" fmla="*/ 294 h 460"/>
                <a:gd name="T38" fmla="*/ 92 w 461"/>
                <a:gd name="T39" fmla="*/ 225 h 460"/>
                <a:gd name="T40" fmla="*/ 92 w 461"/>
                <a:gd name="T41" fmla="*/ 294 h 460"/>
                <a:gd name="T42" fmla="*/ 69 w 461"/>
                <a:gd name="T43" fmla="*/ 294 h 460"/>
                <a:gd name="T44" fmla="*/ 69 w 461"/>
                <a:gd name="T45" fmla="*/ 195 h 460"/>
                <a:gd name="T46" fmla="*/ 99 w 461"/>
                <a:gd name="T47" fmla="*/ 195 h 460"/>
                <a:gd name="T48" fmla="*/ 133 w 461"/>
                <a:gd name="T49" fmla="*/ 251 h 460"/>
                <a:gd name="T50" fmla="*/ 133 w 461"/>
                <a:gd name="T51" fmla="*/ 195 h 460"/>
                <a:gd name="T52" fmla="*/ 156 w 461"/>
                <a:gd name="T53" fmla="*/ 195 h 460"/>
                <a:gd name="T54" fmla="*/ 156 w 461"/>
                <a:gd name="T55" fmla="*/ 294 h 460"/>
                <a:gd name="T56" fmla="*/ 246 w 461"/>
                <a:gd name="T57" fmla="*/ 213 h 460"/>
                <a:gd name="T58" fmla="*/ 203 w 461"/>
                <a:gd name="T59" fmla="*/ 213 h 460"/>
                <a:gd name="T60" fmla="*/ 203 w 461"/>
                <a:gd name="T61" fmla="*/ 230 h 460"/>
                <a:gd name="T62" fmla="*/ 244 w 461"/>
                <a:gd name="T63" fmla="*/ 230 h 460"/>
                <a:gd name="T64" fmla="*/ 244 w 461"/>
                <a:gd name="T65" fmla="*/ 251 h 460"/>
                <a:gd name="T66" fmla="*/ 203 w 461"/>
                <a:gd name="T67" fmla="*/ 251 h 460"/>
                <a:gd name="T68" fmla="*/ 203 w 461"/>
                <a:gd name="T69" fmla="*/ 275 h 460"/>
                <a:gd name="T70" fmla="*/ 246 w 461"/>
                <a:gd name="T71" fmla="*/ 275 h 460"/>
                <a:gd name="T72" fmla="*/ 246 w 461"/>
                <a:gd name="T73" fmla="*/ 294 h 460"/>
                <a:gd name="T74" fmla="*/ 177 w 461"/>
                <a:gd name="T75" fmla="*/ 294 h 460"/>
                <a:gd name="T76" fmla="*/ 177 w 461"/>
                <a:gd name="T77" fmla="*/ 195 h 460"/>
                <a:gd name="T78" fmla="*/ 246 w 461"/>
                <a:gd name="T79" fmla="*/ 195 h 460"/>
                <a:gd name="T80" fmla="*/ 246 w 461"/>
                <a:gd name="T81" fmla="*/ 213 h 460"/>
                <a:gd name="T82" fmla="*/ 374 w 461"/>
                <a:gd name="T83" fmla="*/ 294 h 460"/>
                <a:gd name="T84" fmla="*/ 345 w 461"/>
                <a:gd name="T85" fmla="*/ 294 h 460"/>
                <a:gd name="T86" fmla="*/ 329 w 461"/>
                <a:gd name="T87" fmla="*/ 232 h 460"/>
                <a:gd name="T88" fmla="*/ 312 w 461"/>
                <a:gd name="T89" fmla="*/ 294 h 460"/>
                <a:gd name="T90" fmla="*/ 284 w 461"/>
                <a:gd name="T91" fmla="*/ 294 h 460"/>
                <a:gd name="T92" fmla="*/ 260 w 461"/>
                <a:gd name="T93" fmla="*/ 195 h 460"/>
                <a:gd name="T94" fmla="*/ 286 w 461"/>
                <a:gd name="T95" fmla="*/ 195 h 460"/>
                <a:gd name="T96" fmla="*/ 301 w 461"/>
                <a:gd name="T97" fmla="*/ 261 h 460"/>
                <a:gd name="T98" fmla="*/ 317 w 461"/>
                <a:gd name="T99" fmla="*/ 195 h 460"/>
                <a:gd name="T100" fmla="*/ 341 w 461"/>
                <a:gd name="T101" fmla="*/ 195 h 460"/>
                <a:gd name="T102" fmla="*/ 357 w 461"/>
                <a:gd name="T103" fmla="*/ 261 h 460"/>
                <a:gd name="T104" fmla="*/ 371 w 461"/>
                <a:gd name="T105" fmla="*/ 195 h 460"/>
                <a:gd name="T106" fmla="*/ 398 w 461"/>
                <a:gd name="T107" fmla="*/ 195 h 460"/>
                <a:gd name="T108" fmla="*/ 374 w 461"/>
                <a:gd name="T109" fmla="*/ 294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1" h="460">
                  <a:moveTo>
                    <a:pt x="414" y="211"/>
                  </a:moveTo>
                  <a:lnTo>
                    <a:pt x="442" y="116"/>
                  </a:lnTo>
                  <a:lnTo>
                    <a:pt x="348" y="88"/>
                  </a:lnTo>
                  <a:lnTo>
                    <a:pt x="301" y="0"/>
                  </a:lnTo>
                  <a:lnTo>
                    <a:pt x="213" y="48"/>
                  </a:lnTo>
                  <a:lnTo>
                    <a:pt x="116" y="19"/>
                  </a:lnTo>
                  <a:lnTo>
                    <a:pt x="88" y="114"/>
                  </a:lnTo>
                  <a:lnTo>
                    <a:pt x="0" y="161"/>
                  </a:lnTo>
                  <a:lnTo>
                    <a:pt x="47" y="249"/>
                  </a:lnTo>
                  <a:lnTo>
                    <a:pt x="19" y="344"/>
                  </a:lnTo>
                  <a:lnTo>
                    <a:pt x="114" y="372"/>
                  </a:lnTo>
                  <a:lnTo>
                    <a:pt x="161" y="460"/>
                  </a:lnTo>
                  <a:lnTo>
                    <a:pt x="248" y="413"/>
                  </a:lnTo>
                  <a:lnTo>
                    <a:pt x="345" y="441"/>
                  </a:lnTo>
                  <a:lnTo>
                    <a:pt x="374" y="346"/>
                  </a:lnTo>
                  <a:lnTo>
                    <a:pt x="461" y="299"/>
                  </a:lnTo>
                  <a:lnTo>
                    <a:pt x="414" y="211"/>
                  </a:lnTo>
                  <a:close/>
                  <a:moveTo>
                    <a:pt x="156" y="294"/>
                  </a:moveTo>
                  <a:lnTo>
                    <a:pt x="133" y="294"/>
                  </a:lnTo>
                  <a:lnTo>
                    <a:pt x="92" y="225"/>
                  </a:lnTo>
                  <a:lnTo>
                    <a:pt x="92" y="294"/>
                  </a:lnTo>
                  <a:lnTo>
                    <a:pt x="69" y="294"/>
                  </a:lnTo>
                  <a:lnTo>
                    <a:pt x="69" y="195"/>
                  </a:lnTo>
                  <a:lnTo>
                    <a:pt x="99" y="195"/>
                  </a:lnTo>
                  <a:lnTo>
                    <a:pt x="133" y="251"/>
                  </a:lnTo>
                  <a:lnTo>
                    <a:pt x="133" y="195"/>
                  </a:lnTo>
                  <a:lnTo>
                    <a:pt x="156" y="195"/>
                  </a:lnTo>
                  <a:lnTo>
                    <a:pt x="156" y="294"/>
                  </a:lnTo>
                  <a:close/>
                  <a:moveTo>
                    <a:pt x="246" y="213"/>
                  </a:moveTo>
                  <a:lnTo>
                    <a:pt x="203" y="213"/>
                  </a:lnTo>
                  <a:lnTo>
                    <a:pt x="203" y="230"/>
                  </a:lnTo>
                  <a:lnTo>
                    <a:pt x="244" y="230"/>
                  </a:lnTo>
                  <a:lnTo>
                    <a:pt x="244" y="251"/>
                  </a:lnTo>
                  <a:lnTo>
                    <a:pt x="203" y="251"/>
                  </a:lnTo>
                  <a:lnTo>
                    <a:pt x="203" y="275"/>
                  </a:lnTo>
                  <a:lnTo>
                    <a:pt x="246" y="275"/>
                  </a:lnTo>
                  <a:lnTo>
                    <a:pt x="246" y="294"/>
                  </a:lnTo>
                  <a:lnTo>
                    <a:pt x="177" y="294"/>
                  </a:lnTo>
                  <a:lnTo>
                    <a:pt x="177" y="195"/>
                  </a:lnTo>
                  <a:lnTo>
                    <a:pt x="246" y="195"/>
                  </a:lnTo>
                  <a:lnTo>
                    <a:pt x="246" y="213"/>
                  </a:lnTo>
                  <a:close/>
                  <a:moveTo>
                    <a:pt x="374" y="294"/>
                  </a:moveTo>
                  <a:lnTo>
                    <a:pt x="345" y="294"/>
                  </a:lnTo>
                  <a:lnTo>
                    <a:pt x="329" y="232"/>
                  </a:lnTo>
                  <a:lnTo>
                    <a:pt x="312" y="294"/>
                  </a:lnTo>
                  <a:lnTo>
                    <a:pt x="284" y="294"/>
                  </a:lnTo>
                  <a:lnTo>
                    <a:pt x="260" y="195"/>
                  </a:lnTo>
                  <a:lnTo>
                    <a:pt x="286" y="195"/>
                  </a:lnTo>
                  <a:lnTo>
                    <a:pt x="301" y="261"/>
                  </a:lnTo>
                  <a:lnTo>
                    <a:pt x="317" y="195"/>
                  </a:lnTo>
                  <a:lnTo>
                    <a:pt x="341" y="195"/>
                  </a:lnTo>
                  <a:lnTo>
                    <a:pt x="357" y="261"/>
                  </a:lnTo>
                  <a:lnTo>
                    <a:pt x="371" y="195"/>
                  </a:lnTo>
                  <a:lnTo>
                    <a:pt x="398" y="195"/>
                  </a:lnTo>
                  <a:lnTo>
                    <a:pt x="374" y="294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 userDrawn="1"/>
          </p:nvSpPr>
          <p:spPr bwMode="auto">
            <a:xfrm rot="1835288" flipH="1" flipV="1">
              <a:off x="254356" y="3351489"/>
              <a:ext cx="560269" cy="525991"/>
            </a:xfrm>
            <a:custGeom>
              <a:avLst/>
              <a:gdLst>
                <a:gd name="T0" fmla="*/ 20 w 200"/>
                <a:gd name="T1" fmla="*/ 144 h 188"/>
                <a:gd name="T2" fmla="*/ 0 w 200"/>
                <a:gd name="T3" fmla="*/ 20 h 188"/>
                <a:gd name="T4" fmla="*/ 180 w 200"/>
                <a:gd name="T5" fmla="*/ 0 h 188"/>
                <a:gd name="T6" fmla="*/ 200 w 200"/>
                <a:gd name="T7" fmla="*/ 124 h 188"/>
                <a:gd name="T8" fmla="*/ 192 w 200"/>
                <a:gd name="T9" fmla="*/ 20 h 188"/>
                <a:gd name="T10" fmla="*/ 20 w 200"/>
                <a:gd name="T11" fmla="*/ 8 h 188"/>
                <a:gd name="T12" fmla="*/ 8 w 200"/>
                <a:gd name="T13" fmla="*/ 124 h 188"/>
                <a:gd name="T14" fmla="*/ 180 w 200"/>
                <a:gd name="T15" fmla="*/ 136 h 188"/>
                <a:gd name="T16" fmla="*/ 192 w 200"/>
                <a:gd name="T17" fmla="*/ 20 h 188"/>
                <a:gd name="T18" fmla="*/ 159 w 200"/>
                <a:gd name="T19" fmla="*/ 108 h 188"/>
                <a:gd name="T20" fmla="*/ 139 w 200"/>
                <a:gd name="T21" fmla="*/ 100 h 188"/>
                <a:gd name="T22" fmla="*/ 166 w 200"/>
                <a:gd name="T23" fmla="*/ 83 h 188"/>
                <a:gd name="T24" fmla="*/ 166 w 200"/>
                <a:gd name="T25" fmla="*/ 103 h 188"/>
                <a:gd name="T26" fmla="*/ 123 w 200"/>
                <a:gd name="T27" fmla="*/ 48 h 188"/>
                <a:gd name="T28" fmla="*/ 100 w 200"/>
                <a:gd name="T29" fmla="*/ 88 h 188"/>
                <a:gd name="T30" fmla="*/ 64 w 200"/>
                <a:gd name="T31" fmla="*/ 88 h 188"/>
                <a:gd name="T32" fmla="*/ 44 w 200"/>
                <a:gd name="T33" fmla="*/ 48 h 188"/>
                <a:gd name="T34" fmla="*/ 44 w 200"/>
                <a:gd name="T35" fmla="*/ 47 h 188"/>
                <a:gd name="T36" fmla="*/ 24 w 200"/>
                <a:gd name="T37" fmla="*/ 36 h 188"/>
                <a:gd name="T38" fmla="*/ 52 w 200"/>
                <a:gd name="T39" fmla="*/ 24 h 188"/>
                <a:gd name="T40" fmla="*/ 117 w 200"/>
                <a:gd name="T41" fmla="*/ 36 h 188"/>
                <a:gd name="T42" fmla="*/ 129 w 200"/>
                <a:gd name="T43" fmla="*/ 36 h 188"/>
                <a:gd name="T44" fmla="*/ 124 w 200"/>
                <a:gd name="T45" fmla="*/ 48 h 188"/>
                <a:gd name="T46" fmla="*/ 96 w 200"/>
                <a:gd name="T47" fmla="*/ 76 h 188"/>
                <a:gd name="T48" fmla="*/ 60 w 200"/>
                <a:gd name="T49" fmla="*/ 68 h 188"/>
                <a:gd name="T50" fmla="*/ 56 w 200"/>
                <a:gd name="T51" fmla="*/ 48 h 188"/>
                <a:gd name="T52" fmla="*/ 104 w 200"/>
                <a:gd name="T53" fmla="*/ 56 h 188"/>
                <a:gd name="T54" fmla="*/ 111 w 200"/>
                <a:gd name="T55" fmla="*/ 48 h 188"/>
                <a:gd name="T56" fmla="*/ 59 w 200"/>
                <a:gd name="T57" fmla="*/ 93 h 188"/>
                <a:gd name="T58" fmla="*/ 59 w 200"/>
                <a:gd name="T59" fmla="*/ 113 h 188"/>
                <a:gd name="T60" fmla="*/ 59 w 200"/>
                <a:gd name="T61" fmla="*/ 93 h 188"/>
                <a:gd name="T62" fmla="*/ 105 w 200"/>
                <a:gd name="T63" fmla="*/ 103 h 188"/>
                <a:gd name="T64" fmla="*/ 85 w 200"/>
                <a:gd name="T65" fmla="*/ 103 h 188"/>
                <a:gd name="T66" fmla="*/ 64 w 200"/>
                <a:gd name="T67" fmla="*/ 168 h 188"/>
                <a:gd name="T68" fmla="*/ 72 w 200"/>
                <a:gd name="T69" fmla="*/ 152 h 188"/>
                <a:gd name="T70" fmla="*/ 128 w 200"/>
                <a:gd name="T71" fmla="*/ 168 h 188"/>
                <a:gd name="T72" fmla="*/ 156 w 200"/>
                <a:gd name="T73" fmla="*/ 188 h 188"/>
                <a:gd name="T74" fmla="*/ 64 w 200"/>
                <a:gd name="T75" fmla="*/ 16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0" h="188">
                  <a:moveTo>
                    <a:pt x="180" y="144"/>
                  </a:moveTo>
                  <a:cubicBezTo>
                    <a:pt x="20" y="144"/>
                    <a:pt x="20" y="144"/>
                    <a:pt x="20" y="144"/>
                  </a:cubicBezTo>
                  <a:cubicBezTo>
                    <a:pt x="9" y="144"/>
                    <a:pt x="0" y="135"/>
                    <a:pt x="0" y="12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91" y="0"/>
                    <a:pt x="200" y="9"/>
                    <a:pt x="200" y="20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35"/>
                    <a:pt x="191" y="144"/>
                    <a:pt x="180" y="144"/>
                  </a:cubicBezTo>
                  <a:close/>
                  <a:moveTo>
                    <a:pt x="192" y="20"/>
                  </a:moveTo>
                  <a:cubicBezTo>
                    <a:pt x="192" y="13"/>
                    <a:pt x="186" y="8"/>
                    <a:pt x="18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1"/>
                    <a:pt x="13" y="136"/>
                    <a:pt x="20" y="136"/>
                  </a:cubicBezTo>
                  <a:cubicBezTo>
                    <a:pt x="180" y="136"/>
                    <a:pt x="180" y="136"/>
                    <a:pt x="180" y="136"/>
                  </a:cubicBezTo>
                  <a:cubicBezTo>
                    <a:pt x="186" y="136"/>
                    <a:pt x="192" y="131"/>
                    <a:pt x="192" y="124"/>
                  </a:cubicBezTo>
                  <a:lnTo>
                    <a:pt x="192" y="20"/>
                  </a:lnTo>
                  <a:close/>
                  <a:moveTo>
                    <a:pt x="166" y="103"/>
                  </a:moveTo>
                  <a:cubicBezTo>
                    <a:pt x="159" y="108"/>
                    <a:pt x="159" y="108"/>
                    <a:pt x="159" y="108"/>
                  </a:cubicBezTo>
                  <a:cubicBezTo>
                    <a:pt x="149" y="93"/>
                    <a:pt x="149" y="93"/>
                    <a:pt x="149" y="93"/>
                  </a:cubicBezTo>
                  <a:cubicBezTo>
                    <a:pt x="139" y="100"/>
                    <a:pt x="139" y="100"/>
                    <a:pt x="139" y="10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66" y="83"/>
                    <a:pt x="166" y="83"/>
                    <a:pt x="166" y="83"/>
                  </a:cubicBezTo>
                  <a:cubicBezTo>
                    <a:pt x="155" y="89"/>
                    <a:pt x="155" y="89"/>
                    <a:pt x="155" y="89"/>
                  </a:cubicBezTo>
                  <a:lnTo>
                    <a:pt x="166" y="103"/>
                  </a:lnTo>
                  <a:close/>
                  <a:moveTo>
                    <a:pt x="124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4" y="47"/>
                    <a:pt x="124" y="47"/>
                    <a:pt x="124" y="47"/>
                  </a:cubicBezTo>
                  <a:lnTo>
                    <a:pt x="124" y="48"/>
                  </a:lnTo>
                  <a:close/>
                  <a:moveTo>
                    <a:pt x="61" y="76"/>
                  </a:moveTo>
                  <a:cubicBezTo>
                    <a:pt x="96" y="76"/>
                    <a:pt x="96" y="76"/>
                    <a:pt x="96" y="76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60" y="68"/>
                    <a:pt x="60" y="68"/>
                    <a:pt x="60" y="68"/>
                  </a:cubicBezTo>
                  <a:lnTo>
                    <a:pt x="61" y="76"/>
                  </a:lnTo>
                  <a:close/>
                  <a:moveTo>
                    <a:pt x="56" y="48"/>
                  </a:moveTo>
                  <a:cubicBezTo>
                    <a:pt x="57" y="56"/>
                    <a:pt x="57" y="56"/>
                    <a:pt x="57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11" y="48"/>
                    <a:pt x="111" y="48"/>
                    <a:pt x="111" y="48"/>
                  </a:cubicBezTo>
                  <a:lnTo>
                    <a:pt x="56" y="48"/>
                  </a:lnTo>
                  <a:close/>
                  <a:moveTo>
                    <a:pt x="59" y="93"/>
                  </a:moveTo>
                  <a:cubicBezTo>
                    <a:pt x="65" y="93"/>
                    <a:pt x="69" y="97"/>
                    <a:pt x="69" y="103"/>
                  </a:cubicBezTo>
                  <a:cubicBezTo>
                    <a:pt x="69" y="109"/>
                    <a:pt x="65" y="113"/>
                    <a:pt x="59" y="113"/>
                  </a:cubicBezTo>
                  <a:cubicBezTo>
                    <a:pt x="53" y="113"/>
                    <a:pt x="49" y="109"/>
                    <a:pt x="49" y="103"/>
                  </a:cubicBezTo>
                  <a:cubicBezTo>
                    <a:pt x="49" y="97"/>
                    <a:pt x="53" y="93"/>
                    <a:pt x="59" y="93"/>
                  </a:cubicBezTo>
                  <a:close/>
                  <a:moveTo>
                    <a:pt x="95" y="93"/>
                  </a:moveTo>
                  <a:cubicBezTo>
                    <a:pt x="101" y="93"/>
                    <a:pt x="105" y="97"/>
                    <a:pt x="105" y="103"/>
                  </a:cubicBezTo>
                  <a:cubicBezTo>
                    <a:pt x="105" y="109"/>
                    <a:pt x="101" y="113"/>
                    <a:pt x="95" y="113"/>
                  </a:cubicBezTo>
                  <a:cubicBezTo>
                    <a:pt x="89" y="113"/>
                    <a:pt x="85" y="109"/>
                    <a:pt x="85" y="103"/>
                  </a:cubicBezTo>
                  <a:cubicBezTo>
                    <a:pt x="85" y="97"/>
                    <a:pt x="89" y="93"/>
                    <a:pt x="95" y="93"/>
                  </a:cubicBezTo>
                  <a:close/>
                  <a:moveTo>
                    <a:pt x="64" y="168"/>
                  </a:moveTo>
                  <a:cubicBezTo>
                    <a:pt x="72" y="168"/>
                    <a:pt x="72" y="168"/>
                    <a:pt x="72" y="168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47" y="168"/>
                    <a:pt x="156" y="177"/>
                    <a:pt x="156" y="188"/>
                  </a:cubicBezTo>
                  <a:cubicBezTo>
                    <a:pt x="44" y="188"/>
                    <a:pt x="44" y="188"/>
                    <a:pt x="44" y="188"/>
                  </a:cubicBezTo>
                  <a:cubicBezTo>
                    <a:pt x="44" y="177"/>
                    <a:pt x="53" y="168"/>
                    <a:pt x="64" y="168"/>
                  </a:cubicBez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3"/>
            <p:cNvSpPr/>
            <p:nvPr userDrawn="1"/>
          </p:nvSpPr>
          <p:spPr bwMode="auto">
            <a:xfrm rot="5400000" flipH="1" flipV="1">
              <a:off x="1467246" y="213533"/>
              <a:ext cx="449186" cy="412150"/>
            </a:xfrm>
            <a:custGeom>
              <a:avLst/>
              <a:gdLst>
                <a:gd name="T0" fmla="*/ 253 w 473"/>
                <a:gd name="T1" fmla="*/ 0 h 434"/>
                <a:gd name="T2" fmla="*/ 0 w 473"/>
                <a:gd name="T3" fmla="*/ 218 h 434"/>
                <a:gd name="T4" fmla="*/ 253 w 473"/>
                <a:gd name="T5" fmla="*/ 434 h 434"/>
                <a:gd name="T6" fmla="*/ 253 w 473"/>
                <a:gd name="T7" fmla="*/ 303 h 434"/>
                <a:gd name="T8" fmla="*/ 473 w 473"/>
                <a:gd name="T9" fmla="*/ 303 h 434"/>
                <a:gd name="T10" fmla="*/ 473 w 473"/>
                <a:gd name="T11" fmla="*/ 133 h 434"/>
                <a:gd name="T12" fmla="*/ 253 w 473"/>
                <a:gd name="T13" fmla="*/ 133 h 434"/>
                <a:gd name="T14" fmla="*/ 253 w 473"/>
                <a:gd name="T15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3" h="434">
                  <a:moveTo>
                    <a:pt x="253" y="0"/>
                  </a:moveTo>
                  <a:lnTo>
                    <a:pt x="0" y="218"/>
                  </a:lnTo>
                  <a:lnTo>
                    <a:pt x="253" y="434"/>
                  </a:lnTo>
                  <a:lnTo>
                    <a:pt x="253" y="303"/>
                  </a:lnTo>
                  <a:lnTo>
                    <a:pt x="473" y="303"/>
                  </a:lnTo>
                  <a:lnTo>
                    <a:pt x="473" y="133"/>
                  </a:lnTo>
                  <a:lnTo>
                    <a:pt x="253" y="133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 rot="16859567" flipH="1" flipV="1">
              <a:off x="131070" y="6484678"/>
              <a:ext cx="392613" cy="655277"/>
            </a:xfrm>
            <a:custGeom>
              <a:avLst/>
              <a:gdLst>
                <a:gd name="T0" fmla="*/ 198 w 284"/>
                <a:gd name="T1" fmla="*/ 332 h 474"/>
                <a:gd name="T2" fmla="*/ 170 w 284"/>
                <a:gd name="T3" fmla="*/ 303 h 474"/>
                <a:gd name="T4" fmla="*/ 198 w 284"/>
                <a:gd name="T5" fmla="*/ 275 h 474"/>
                <a:gd name="T6" fmla="*/ 255 w 284"/>
                <a:gd name="T7" fmla="*/ 247 h 474"/>
                <a:gd name="T8" fmla="*/ 284 w 284"/>
                <a:gd name="T9" fmla="*/ 275 h 474"/>
                <a:gd name="T10" fmla="*/ 198 w 284"/>
                <a:gd name="T11" fmla="*/ 303 h 474"/>
                <a:gd name="T12" fmla="*/ 227 w 284"/>
                <a:gd name="T13" fmla="*/ 389 h 474"/>
                <a:gd name="T14" fmla="*/ 198 w 284"/>
                <a:gd name="T15" fmla="*/ 360 h 474"/>
                <a:gd name="T16" fmla="*/ 227 w 284"/>
                <a:gd name="T17" fmla="*/ 332 h 474"/>
                <a:gd name="T18" fmla="*/ 255 w 284"/>
                <a:gd name="T19" fmla="*/ 417 h 474"/>
                <a:gd name="T20" fmla="*/ 227 w 284"/>
                <a:gd name="T21" fmla="*/ 446 h 474"/>
                <a:gd name="T22" fmla="*/ 227 w 284"/>
                <a:gd name="T23" fmla="*/ 389 h 474"/>
                <a:gd name="T24" fmla="*/ 255 w 284"/>
                <a:gd name="T25" fmla="*/ 417 h 474"/>
                <a:gd name="T26" fmla="*/ 170 w 284"/>
                <a:gd name="T27" fmla="*/ 474 h 474"/>
                <a:gd name="T28" fmla="*/ 198 w 284"/>
                <a:gd name="T29" fmla="*/ 446 h 474"/>
                <a:gd name="T30" fmla="*/ 227 w 284"/>
                <a:gd name="T31" fmla="*/ 474 h 474"/>
                <a:gd name="T32" fmla="*/ 142 w 284"/>
                <a:gd name="T33" fmla="*/ 417 h 474"/>
                <a:gd name="T34" fmla="*/ 170 w 284"/>
                <a:gd name="T35" fmla="*/ 389 h 474"/>
                <a:gd name="T36" fmla="*/ 170 w 284"/>
                <a:gd name="T37" fmla="*/ 446 h 474"/>
                <a:gd name="T38" fmla="*/ 142 w 284"/>
                <a:gd name="T39" fmla="*/ 417 h 474"/>
                <a:gd name="T40" fmla="*/ 113 w 284"/>
                <a:gd name="T41" fmla="*/ 332 h 474"/>
                <a:gd name="T42" fmla="*/ 142 w 284"/>
                <a:gd name="T43" fmla="*/ 360 h 474"/>
                <a:gd name="T44" fmla="*/ 113 w 284"/>
                <a:gd name="T45" fmla="*/ 389 h 474"/>
                <a:gd name="T46" fmla="*/ 56 w 284"/>
                <a:gd name="T47" fmla="*/ 360 h 474"/>
                <a:gd name="T48" fmla="*/ 28 w 284"/>
                <a:gd name="T49" fmla="*/ 389 h 474"/>
                <a:gd name="T50" fmla="*/ 0 w 284"/>
                <a:gd name="T51" fmla="*/ 417 h 474"/>
                <a:gd name="T52" fmla="*/ 28 w 284"/>
                <a:gd name="T53" fmla="*/ 0 h 474"/>
                <a:gd name="T54" fmla="*/ 56 w 284"/>
                <a:gd name="T55" fmla="*/ 17 h 474"/>
                <a:gd name="T56" fmla="*/ 28 w 284"/>
                <a:gd name="T57" fmla="*/ 45 h 474"/>
                <a:gd name="T58" fmla="*/ 56 w 284"/>
                <a:gd name="T59" fmla="*/ 360 h 474"/>
                <a:gd name="T60" fmla="*/ 85 w 284"/>
                <a:gd name="T61" fmla="*/ 332 h 474"/>
                <a:gd name="T62" fmla="*/ 56 w 284"/>
                <a:gd name="T63" fmla="*/ 360 h 474"/>
                <a:gd name="T64" fmla="*/ 56 w 284"/>
                <a:gd name="T65" fmla="*/ 74 h 474"/>
                <a:gd name="T66" fmla="*/ 85 w 284"/>
                <a:gd name="T67" fmla="*/ 45 h 474"/>
                <a:gd name="T68" fmla="*/ 113 w 284"/>
                <a:gd name="T69" fmla="*/ 102 h 474"/>
                <a:gd name="T70" fmla="*/ 85 w 284"/>
                <a:gd name="T71" fmla="*/ 74 h 474"/>
                <a:gd name="T72" fmla="*/ 113 w 284"/>
                <a:gd name="T73" fmla="*/ 102 h 474"/>
                <a:gd name="T74" fmla="*/ 113 w 284"/>
                <a:gd name="T75" fmla="*/ 303 h 474"/>
                <a:gd name="T76" fmla="*/ 85 w 284"/>
                <a:gd name="T77" fmla="*/ 332 h 474"/>
                <a:gd name="T78" fmla="*/ 227 w 284"/>
                <a:gd name="T79" fmla="*/ 218 h 474"/>
                <a:gd name="T80" fmla="*/ 255 w 284"/>
                <a:gd name="T81" fmla="*/ 247 h 474"/>
                <a:gd name="T82" fmla="*/ 227 w 284"/>
                <a:gd name="T83" fmla="*/ 218 h 474"/>
                <a:gd name="T84" fmla="*/ 227 w 284"/>
                <a:gd name="T85" fmla="*/ 190 h 474"/>
                <a:gd name="T86" fmla="*/ 198 w 284"/>
                <a:gd name="T87" fmla="*/ 218 h 474"/>
                <a:gd name="T88" fmla="*/ 170 w 284"/>
                <a:gd name="T89" fmla="*/ 161 h 474"/>
                <a:gd name="T90" fmla="*/ 198 w 284"/>
                <a:gd name="T91" fmla="*/ 190 h 474"/>
                <a:gd name="T92" fmla="*/ 170 w 284"/>
                <a:gd name="T93" fmla="*/ 161 h 474"/>
                <a:gd name="T94" fmla="*/ 113 w 284"/>
                <a:gd name="T95" fmla="*/ 133 h 474"/>
                <a:gd name="T96" fmla="*/ 142 w 284"/>
                <a:gd name="T97" fmla="*/ 104 h 474"/>
                <a:gd name="T98" fmla="*/ 170 w 284"/>
                <a:gd name="T99" fmla="*/ 133 h 474"/>
                <a:gd name="T100" fmla="*/ 142 w 284"/>
                <a:gd name="T101" fmla="*/ 161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474">
                  <a:moveTo>
                    <a:pt x="198" y="303"/>
                  </a:moveTo>
                  <a:lnTo>
                    <a:pt x="198" y="332"/>
                  </a:lnTo>
                  <a:lnTo>
                    <a:pt x="170" y="332"/>
                  </a:lnTo>
                  <a:lnTo>
                    <a:pt x="170" y="303"/>
                  </a:lnTo>
                  <a:lnTo>
                    <a:pt x="170" y="275"/>
                  </a:lnTo>
                  <a:lnTo>
                    <a:pt x="198" y="275"/>
                  </a:lnTo>
                  <a:lnTo>
                    <a:pt x="255" y="275"/>
                  </a:lnTo>
                  <a:lnTo>
                    <a:pt x="255" y="247"/>
                  </a:lnTo>
                  <a:lnTo>
                    <a:pt x="284" y="247"/>
                  </a:lnTo>
                  <a:lnTo>
                    <a:pt x="284" y="275"/>
                  </a:lnTo>
                  <a:lnTo>
                    <a:pt x="284" y="303"/>
                  </a:lnTo>
                  <a:lnTo>
                    <a:pt x="198" y="303"/>
                  </a:lnTo>
                  <a:close/>
                  <a:moveTo>
                    <a:pt x="227" y="360"/>
                  </a:moveTo>
                  <a:lnTo>
                    <a:pt x="227" y="389"/>
                  </a:lnTo>
                  <a:lnTo>
                    <a:pt x="198" y="389"/>
                  </a:lnTo>
                  <a:lnTo>
                    <a:pt x="198" y="360"/>
                  </a:lnTo>
                  <a:lnTo>
                    <a:pt x="198" y="332"/>
                  </a:lnTo>
                  <a:lnTo>
                    <a:pt x="227" y="332"/>
                  </a:lnTo>
                  <a:lnTo>
                    <a:pt x="227" y="360"/>
                  </a:lnTo>
                  <a:close/>
                  <a:moveTo>
                    <a:pt x="255" y="417"/>
                  </a:moveTo>
                  <a:lnTo>
                    <a:pt x="255" y="446"/>
                  </a:lnTo>
                  <a:lnTo>
                    <a:pt x="227" y="446"/>
                  </a:lnTo>
                  <a:lnTo>
                    <a:pt x="227" y="417"/>
                  </a:lnTo>
                  <a:lnTo>
                    <a:pt x="227" y="389"/>
                  </a:lnTo>
                  <a:lnTo>
                    <a:pt x="255" y="389"/>
                  </a:lnTo>
                  <a:lnTo>
                    <a:pt x="255" y="417"/>
                  </a:lnTo>
                  <a:close/>
                  <a:moveTo>
                    <a:pt x="198" y="474"/>
                  </a:moveTo>
                  <a:lnTo>
                    <a:pt x="170" y="474"/>
                  </a:lnTo>
                  <a:lnTo>
                    <a:pt x="170" y="446"/>
                  </a:lnTo>
                  <a:lnTo>
                    <a:pt x="198" y="446"/>
                  </a:lnTo>
                  <a:lnTo>
                    <a:pt x="227" y="446"/>
                  </a:lnTo>
                  <a:lnTo>
                    <a:pt x="227" y="474"/>
                  </a:lnTo>
                  <a:lnTo>
                    <a:pt x="198" y="474"/>
                  </a:lnTo>
                  <a:close/>
                  <a:moveTo>
                    <a:pt x="142" y="417"/>
                  </a:moveTo>
                  <a:lnTo>
                    <a:pt x="142" y="389"/>
                  </a:lnTo>
                  <a:lnTo>
                    <a:pt x="170" y="389"/>
                  </a:lnTo>
                  <a:lnTo>
                    <a:pt x="170" y="417"/>
                  </a:lnTo>
                  <a:lnTo>
                    <a:pt x="170" y="446"/>
                  </a:lnTo>
                  <a:lnTo>
                    <a:pt x="142" y="446"/>
                  </a:lnTo>
                  <a:lnTo>
                    <a:pt x="142" y="417"/>
                  </a:lnTo>
                  <a:close/>
                  <a:moveTo>
                    <a:pt x="113" y="360"/>
                  </a:moveTo>
                  <a:lnTo>
                    <a:pt x="113" y="332"/>
                  </a:lnTo>
                  <a:lnTo>
                    <a:pt x="142" y="332"/>
                  </a:lnTo>
                  <a:lnTo>
                    <a:pt x="142" y="360"/>
                  </a:lnTo>
                  <a:lnTo>
                    <a:pt x="142" y="389"/>
                  </a:lnTo>
                  <a:lnTo>
                    <a:pt x="113" y="389"/>
                  </a:lnTo>
                  <a:lnTo>
                    <a:pt x="113" y="360"/>
                  </a:lnTo>
                  <a:close/>
                  <a:moveTo>
                    <a:pt x="56" y="360"/>
                  </a:moveTo>
                  <a:lnTo>
                    <a:pt x="56" y="389"/>
                  </a:lnTo>
                  <a:lnTo>
                    <a:pt x="28" y="389"/>
                  </a:lnTo>
                  <a:lnTo>
                    <a:pt x="28" y="417"/>
                  </a:lnTo>
                  <a:lnTo>
                    <a:pt x="0" y="41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17"/>
                  </a:lnTo>
                  <a:lnTo>
                    <a:pt x="56" y="17"/>
                  </a:lnTo>
                  <a:lnTo>
                    <a:pt x="56" y="45"/>
                  </a:lnTo>
                  <a:lnTo>
                    <a:pt x="28" y="45"/>
                  </a:lnTo>
                  <a:lnTo>
                    <a:pt x="28" y="360"/>
                  </a:lnTo>
                  <a:lnTo>
                    <a:pt x="56" y="360"/>
                  </a:lnTo>
                  <a:lnTo>
                    <a:pt x="56" y="332"/>
                  </a:lnTo>
                  <a:lnTo>
                    <a:pt x="85" y="332"/>
                  </a:lnTo>
                  <a:lnTo>
                    <a:pt x="85" y="360"/>
                  </a:lnTo>
                  <a:lnTo>
                    <a:pt x="56" y="360"/>
                  </a:lnTo>
                  <a:close/>
                  <a:moveTo>
                    <a:pt x="85" y="74"/>
                  </a:moveTo>
                  <a:lnTo>
                    <a:pt x="56" y="74"/>
                  </a:lnTo>
                  <a:lnTo>
                    <a:pt x="56" y="45"/>
                  </a:lnTo>
                  <a:lnTo>
                    <a:pt x="85" y="45"/>
                  </a:lnTo>
                  <a:lnTo>
                    <a:pt x="85" y="74"/>
                  </a:lnTo>
                  <a:close/>
                  <a:moveTo>
                    <a:pt x="113" y="102"/>
                  </a:moveTo>
                  <a:lnTo>
                    <a:pt x="85" y="102"/>
                  </a:lnTo>
                  <a:lnTo>
                    <a:pt x="85" y="74"/>
                  </a:lnTo>
                  <a:lnTo>
                    <a:pt x="113" y="74"/>
                  </a:lnTo>
                  <a:lnTo>
                    <a:pt x="113" y="102"/>
                  </a:lnTo>
                  <a:close/>
                  <a:moveTo>
                    <a:pt x="85" y="303"/>
                  </a:moveTo>
                  <a:lnTo>
                    <a:pt x="113" y="303"/>
                  </a:lnTo>
                  <a:lnTo>
                    <a:pt x="113" y="332"/>
                  </a:lnTo>
                  <a:lnTo>
                    <a:pt x="85" y="332"/>
                  </a:lnTo>
                  <a:lnTo>
                    <a:pt x="85" y="303"/>
                  </a:lnTo>
                  <a:close/>
                  <a:moveTo>
                    <a:pt x="227" y="218"/>
                  </a:moveTo>
                  <a:lnTo>
                    <a:pt x="255" y="218"/>
                  </a:lnTo>
                  <a:lnTo>
                    <a:pt x="255" y="247"/>
                  </a:lnTo>
                  <a:lnTo>
                    <a:pt x="227" y="247"/>
                  </a:lnTo>
                  <a:lnTo>
                    <a:pt x="227" y="218"/>
                  </a:lnTo>
                  <a:close/>
                  <a:moveTo>
                    <a:pt x="198" y="190"/>
                  </a:moveTo>
                  <a:lnTo>
                    <a:pt x="227" y="190"/>
                  </a:lnTo>
                  <a:lnTo>
                    <a:pt x="227" y="218"/>
                  </a:lnTo>
                  <a:lnTo>
                    <a:pt x="198" y="218"/>
                  </a:lnTo>
                  <a:lnTo>
                    <a:pt x="198" y="190"/>
                  </a:lnTo>
                  <a:close/>
                  <a:moveTo>
                    <a:pt x="170" y="161"/>
                  </a:moveTo>
                  <a:lnTo>
                    <a:pt x="198" y="161"/>
                  </a:lnTo>
                  <a:lnTo>
                    <a:pt x="198" y="190"/>
                  </a:lnTo>
                  <a:lnTo>
                    <a:pt x="170" y="190"/>
                  </a:lnTo>
                  <a:lnTo>
                    <a:pt x="170" y="161"/>
                  </a:lnTo>
                  <a:close/>
                  <a:moveTo>
                    <a:pt x="142" y="133"/>
                  </a:moveTo>
                  <a:lnTo>
                    <a:pt x="113" y="133"/>
                  </a:lnTo>
                  <a:lnTo>
                    <a:pt x="113" y="104"/>
                  </a:lnTo>
                  <a:lnTo>
                    <a:pt x="142" y="104"/>
                  </a:lnTo>
                  <a:lnTo>
                    <a:pt x="142" y="133"/>
                  </a:lnTo>
                  <a:lnTo>
                    <a:pt x="170" y="133"/>
                  </a:lnTo>
                  <a:lnTo>
                    <a:pt x="170" y="161"/>
                  </a:lnTo>
                  <a:lnTo>
                    <a:pt x="142" y="161"/>
                  </a:lnTo>
                  <a:lnTo>
                    <a:pt x="142" y="133"/>
                  </a:lnTo>
                  <a:close/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45" name="Group 4"/>
            <p:cNvGrpSpPr>
              <a:grpSpLocks noChangeAspect="1"/>
            </p:cNvGrpSpPr>
            <p:nvPr userDrawn="1"/>
          </p:nvGrpSpPr>
          <p:grpSpPr bwMode="auto">
            <a:xfrm rot="2112827" flipH="1" flipV="1">
              <a:off x="1061819" y="1950662"/>
              <a:ext cx="542756" cy="1014719"/>
              <a:chOff x="2490" y="1429"/>
              <a:chExt cx="782" cy="1462"/>
            </a:xfrm>
            <a:solidFill>
              <a:schemeClr val="tx1">
                <a:alpha val="3000"/>
              </a:schemeClr>
            </a:solidFill>
          </p:grpSpPr>
          <p:sp>
            <p:nvSpPr>
              <p:cNvPr id="52" name="Freeform 5"/>
              <p:cNvSpPr/>
              <p:nvPr userDrawn="1"/>
            </p:nvSpPr>
            <p:spPr bwMode="auto">
              <a:xfrm>
                <a:off x="2652" y="1429"/>
                <a:ext cx="453" cy="646"/>
              </a:xfrm>
              <a:custGeom>
                <a:avLst/>
                <a:gdLst>
                  <a:gd name="T0" fmla="*/ 176 w 190"/>
                  <a:gd name="T1" fmla="*/ 101 h 272"/>
                  <a:gd name="T2" fmla="*/ 178 w 190"/>
                  <a:gd name="T3" fmla="*/ 82 h 272"/>
                  <a:gd name="T4" fmla="*/ 96 w 190"/>
                  <a:gd name="T5" fmla="*/ 0 h 272"/>
                  <a:gd name="T6" fmla="*/ 14 w 190"/>
                  <a:gd name="T7" fmla="*/ 82 h 272"/>
                  <a:gd name="T8" fmla="*/ 17 w 190"/>
                  <a:gd name="T9" fmla="*/ 103 h 272"/>
                  <a:gd name="T10" fmla="*/ 0 w 190"/>
                  <a:gd name="T11" fmla="*/ 272 h 272"/>
                  <a:gd name="T12" fmla="*/ 190 w 190"/>
                  <a:gd name="T13" fmla="*/ 272 h 272"/>
                  <a:gd name="T14" fmla="*/ 176 w 190"/>
                  <a:gd name="T15" fmla="*/ 1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272">
                    <a:moveTo>
                      <a:pt x="176" y="101"/>
                    </a:moveTo>
                    <a:cubicBezTo>
                      <a:pt x="177" y="95"/>
                      <a:pt x="178" y="89"/>
                      <a:pt x="178" y="82"/>
                    </a:cubicBezTo>
                    <a:cubicBezTo>
                      <a:pt x="178" y="37"/>
                      <a:pt x="141" y="0"/>
                      <a:pt x="96" y="0"/>
                    </a:cubicBezTo>
                    <a:cubicBezTo>
                      <a:pt x="51" y="0"/>
                      <a:pt x="14" y="37"/>
                      <a:pt x="14" y="82"/>
                    </a:cubicBezTo>
                    <a:cubicBezTo>
                      <a:pt x="14" y="89"/>
                      <a:pt x="15" y="96"/>
                      <a:pt x="17" y="103"/>
                    </a:cubicBezTo>
                    <a:cubicBezTo>
                      <a:pt x="18" y="135"/>
                      <a:pt x="66" y="224"/>
                      <a:pt x="0" y="272"/>
                    </a:cubicBezTo>
                    <a:cubicBezTo>
                      <a:pt x="190" y="272"/>
                      <a:pt x="190" y="272"/>
                      <a:pt x="190" y="272"/>
                    </a:cubicBezTo>
                    <a:cubicBezTo>
                      <a:pt x="118" y="227"/>
                      <a:pt x="174" y="133"/>
                      <a:pt x="176" y="10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"/>
              <p:cNvSpPr>
                <a:spLocks noEditPoints="1"/>
              </p:cNvSpPr>
              <p:nvPr userDrawn="1"/>
            </p:nvSpPr>
            <p:spPr bwMode="auto">
              <a:xfrm>
                <a:off x="2490" y="2075"/>
                <a:ext cx="782" cy="816"/>
              </a:xfrm>
              <a:custGeom>
                <a:avLst/>
                <a:gdLst>
                  <a:gd name="T0" fmla="*/ 246 w 328"/>
                  <a:gd name="T1" fmla="*/ 38 h 344"/>
                  <a:gd name="T2" fmla="*/ 301 w 328"/>
                  <a:gd name="T3" fmla="*/ 38 h 344"/>
                  <a:gd name="T4" fmla="*/ 320 w 328"/>
                  <a:gd name="T5" fmla="*/ 19 h 344"/>
                  <a:gd name="T6" fmla="*/ 301 w 328"/>
                  <a:gd name="T7" fmla="*/ 0 h 344"/>
                  <a:gd name="T8" fmla="*/ 258 w 328"/>
                  <a:gd name="T9" fmla="*/ 0 h 344"/>
                  <a:gd name="T10" fmla="*/ 68 w 328"/>
                  <a:gd name="T11" fmla="*/ 0 h 344"/>
                  <a:gd name="T12" fmla="*/ 23 w 328"/>
                  <a:gd name="T13" fmla="*/ 0 h 344"/>
                  <a:gd name="T14" fmla="*/ 4 w 328"/>
                  <a:gd name="T15" fmla="*/ 19 h 344"/>
                  <a:gd name="T16" fmla="*/ 23 w 328"/>
                  <a:gd name="T17" fmla="*/ 38 h 344"/>
                  <a:gd name="T18" fmla="*/ 82 w 328"/>
                  <a:gd name="T19" fmla="*/ 38 h 344"/>
                  <a:gd name="T20" fmla="*/ 0 w 328"/>
                  <a:gd name="T21" fmla="*/ 180 h 344"/>
                  <a:gd name="T22" fmla="*/ 164 w 328"/>
                  <a:gd name="T23" fmla="*/ 344 h 344"/>
                  <a:gd name="T24" fmla="*/ 328 w 328"/>
                  <a:gd name="T25" fmla="*/ 180 h 344"/>
                  <a:gd name="T26" fmla="*/ 246 w 328"/>
                  <a:gd name="T27" fmla="*/ 38 h 344"/>
                  <a:gd name="T28" fmla="*/ 164 w 328"/>
                  <a:gd name="T29" fmla="*/ 305 h 344"/>
                  <a:gd name="T30" fmla="*/ 39 w 328"/>
                  <a:gd name="T31" fmla="*/ 180 h 344"/>
                  <a:gd name="T32" fmla="*/ 164 w 328"/>
                  <a:gd name="T33" fmla="*/ 55 h 344"/>
                  <a:gd name="T34" fmla="*/ 289 w 328"/>
                  <a:gd name="T35" fmla="*/ 180 h 344"/>
                  <a:gd name="T36" fmla="*/ 164 w 328"/>
                  <a:gd name="T37" fmla="*/ 30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8" h="344">
                    <a:moveTo>
                      <a:pt x="246" y="38"/>
                    </a:moveTo>
                    <a:cubicBezTo>
                      <a:pt x="301" y="38"/>
                      <a:pt x="301" y="38"/>
                      <a:pt x="301" y="38"/>
                    </a:cubicBezTo>
                    <a:cubicBezTo>
                      <a:pt x="312" y="38"/>
                      <a:pt x="320" y="29"/>
                      <a:pt x="320" y="19"/>
                    </a:cubicBezTo>
                    <a:cubicBezTo>
                      <a:pt x="320" y="9"/>
                      <a:pt x="312" y="0"/>
                      <a:pt x="301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3" y="0"/>
                      <a:pt x="4" y="9"/>
                      <a:pt x="4" y="19"/>
                    </a:cubicBezTo>
                    <a:cubicBezTo>
                      <a:pt x="4" y="29"/>
                      <a:pt x="13" y="38"/>
                      <a:pt x="23" y="38"/>
                    </a:cubicBezTo>
                    <a:cubicBezTo>
                      <a:pt x="82" y="38"/>
                      <a:pt x="82" y="38"/>
                      <a:pt x="82" y="38"/>
                    </a:cubicBezTo>
                    <a:cubicBezTo>
                      <a:pt x="33" y="66"/>
                      <a:pt x="0" y="119"/>
                      <a:pt x="0" y="180"/>
                    </a:cubicBezTo>
                    <a:cubicBezTo>
                      <a:pt x="0" y="271"/>
                      <a:pt x="74" y="344"/>
                      <a:pt x="164" y="344"/>
                    </a:cubicBezTo>
                    <a:cubicBezTo>
                      <a:pt x="255" y="344"/>
                      <a:pt x="328" y="271"/>
                      <a:pt x="328" y="180"/>
                    </a:cubicBezTo>
                    <a:cubicBezTo>
                      <a:pt x="328" y="119"/>
                      <a:pt x="295" y="66"/>
                      <a:pt x="246" y="38"/>
                    </a:cubicBezTo>
                    <a:close/>
                    <a:moveTo>
                      <a:pt x="164" y="305"/>
                    </a:moveTo>
                    <a:cubicBezTo>
                      <a:pt x="95" y="305"/>
                      <a:pt x="39" y="249"/>
                      <a:pt x="39" y="180"/>
                    </a:cubicBezTo>
                    <a:cubicBezTo>
                      <a:pt x="39" y="111"/>
                      <a:pt x="95" y="55"/>
                      <a:pt x="164" y="55"/>
                    </a:cubicBezTo>
                    <a:cubicBezTo>
                      <a:pt x="233" y="55"/>
                      <a:pt x="289" y="111"/>
                      <a:pt x="289" y="180"/>
                    </a:cubicBezTo>
                    <a:cubicBezTo>
                      <a:pt x="289" y="249"/>
                      <a:pt x="233" y="305"/>
                      <a:pt x="164" y="30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 userDrawn="1"/>
          </p:nvGrpSpPr>
          <p:grpSpPr>
            <a:xfrm rot="1588421" flipH="1" flipV="1">
              <a:off x="-273769" y="4150303"/>
              <a:ext cx="1240331" cy="634329"/>
              <a:chOff x="10078077" y="1730681"/>
              <a:chExt cx="695322" cy="355600"/>
            </a:xfrm>
            <a:solidFill>
              <a:schemeClr val="tx1">
                <a:alpha val="3000"/>
              </a:schemeClr>
            </a:solidFill>
          </p:grpSpPr>
          <p:sp>
            <p:nvSpPr>
              <p:cNvPr id="50" name="Oval 53"/>
              <p:cNvSpPr>
                <a:spLocks noChangeArrowheads="1"/>
              </p:cNvSpPr>
              <p:nvPr userDrawn="1"/>
            </p:nvSpPr>
            <p:spPr bwMode="auto">
              <a:xfrm>
                <a:off x="10078077" y="1730681"/>
                <a:ext cx="173038" cy="1714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54"/>
              <p:cNvSpPr/>
              <p:nvPr userDrawn="1"/>
            </p:nvSpPr>
            <p:spPr bwMode="auto">
              <a:xfrm>
                <a:off x="10160624" y="1765606"/>
                <a:ext cx="612775" cy="320675"/>
              </a:xfrm>
              <a:custGeom>
                <a:avLst/>
                <a:gdLst>
                  <a:gd name="T0" fmla="*/ 87 w 162"/>
                  <a:gd name="T1" fmla="*/ 5 h 85"/>
                  <a:gd name="T2" fmla="*/ 36 w 162"/>
                  <a:gd name="T3" fmla="*/ 24 h 85"/>
                  <a:gd name="T4" fmla="*/ 0 w 162"/>
                  <a:gd name="T5" fmla="*/ 85 h 85"/>
                  <a:gd name="T6" fmla="*/ 17 w 162"/>
                  <a:gd name="T7" fmla="*/ 85 h 85"/>
                  <a:gd name="T8" fmla="*/ 43 w 162"/>
                  <a:gd name="T9" fmla="*/ 61 h 85"/>
                  <a:gd name="T10" fmla="*/ 92 w 162"/>
                  <a:gd name="T11" fmla="*/ 61 h 85"/>
                  <a:gd name="T12" fmla="*/ 125 w 162"/>
                  <a:gd name="T13" fmla="*/ 85 h 85"/>
                  <a:gd name="T14" fmla="*/ 162 w 162"/>
                  <a:gd name="T15" fmla="*/ 85 h 85"/>
                  <a:gd name="T16" fmla="*/ 162 w 162"/>
                  <a:gd name="T17" fmla="*/ 66 h 85"/>
                  <a:gd name="T18" fmla="*/ 129 w 162"/>
                  <a:gd name="T19" fmla="*/ 61 h 85"/>
                  <a:gd name="T20" fmla="*/ 87 w 162"/>
                  <a:gd name="T21" fmla="*/ 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2" h="85">
                    <a:moveTo>
                      <a:pt x="87" y="5"/>
                    </a:moveTo>
                    <a:cubicBezTo>
                      <a:pt x="87" y="5"/>
                      <a:pt x="59" y="0"/>
                      <a:pt x="36" y="24"/>
                    </a:cubicBezTo>
                    <a:cubicBezTo>
                      <a:pt x="12" y="47"/>
                      <a:pt x="0" y="85"/>
                      <a:pt x="0" y="85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2" y="61"/>
                      <a:pt x="92" y="85"/>
                      <a:pt x="125" y="85"/>
                    </a:cubicBezTo>
                    <a:cubicBezTo>
                      <a:pt x="162" y="85"/>
                      <a:pt x="162" y="85"/>
                      <a:pt x="162" y="85"/>
                    </a:cubicBezTo>
                    <a:cubicBezTo>
                      <a:pt x="162" y="66"/>
                      <a:pt x="162" y="66"/>
                      <a:pt x="162" y="66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1"/>
                      <a:pt x="144" y="10"/>
                      <a:pt x="87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7" name="Group 65"/>
            <p:cNvGrpSpPr>
              <a:grpSpLocks noChangeAspect="1"/>
            </p:cNvGrpSpPr>
            <p:nvPr userDrawn="1"/>
          </p:nvGrpSpPr>
          <p:grpSpPr bwMode="auto">
            <a:xfrm flipH="1" flipV="1">
              <a:off x="263605" y="195811"/>
              <a:ext cx="1426491" cy="1396255"/>
              <a:chOff x="2208" y="1508"/>
              <a:chExt cx="1321" cy="1293"/>
            </a:xfrm>
            <a:solidFill>
              <a:schemeClr val="tx1">
                <a:alpha val="3000"/>
              </a:schemeClr>
            </a:solidFill>
          </p:grpSpPr>
          <p:sp>
            <p:nvSpPr>
              <p:cNvPr id="48" name="Freeform 66"/>
              <p:cNvSpPr>
                <a:spLocks noEditPoints="1"/>
              </p:cNvSpPr>
              <p:nvPr userDrawn="1"/>
            </p:nvSpPr>
            <p:spPr bwMode="auto">
              <a:xfrm>
                <a:off x="2949" y="1807"/>
                <a:ext cx="580" cy="823"/>
              </a:xfrm>
              <a:custGeom>
                <a:avLst/>
                <a:gdLst>
                  <a:gd name="T0" fmla="*/ 227 w 244"/>
                  <a:gd name="T1" fmla="*/ 217 h 346"/>
                  <a:gd name="T2" fmla="*/ 180 w 244"/>
                  <a:gd name="T3" fmla="*/ 125 h 346"/>
                  <a:gd name="T4" fmla="*/ 193 w 244"/>
                  <a:gd name="T5" fmla="*/ 83 h 346"/>
                  <a:gd name="T6" fmla="*/ 193 w 244"/>
                  <a:gd name="T7" fmla="*/ 77 h 346"/>
                  <a:gd name="T8" fmla="*/ 200 w 244"/>
                  <a:gd name="T9" fmla="*/ 7 h 346"/>
                  <a:gd name="T10" fmla="*/ 154 w 244"/>
                  <a:gd name="T11" fmla="*/ 19 h 346"/>
                  <a:gd name="T12" fmla="*/ 122 w 244"/>
                  <a:gd name="T13" fmla="*/ 12 h 346"/>
                  <a:gd name="T14" fmla="*/ 90 w 244"/>
                  <a:gd name="T15" fmla="*/ 19 h 346"/>
                  <a:gd name="T16" fmla="*/ 45 w 244"/>
                  <a:gd name="T17" fmla="*/ 7 h 346"/>
                  <a:gd name="T18" fmla="*/ 51 w 244"/>
                  <a:gd name="T19" fmla="*/ 77 h 346"/>
                  <a:gd name="T20" fmla="*/ 51 w 244"/>
                  <a:gd name="T21" fmla="*/ 83 h 346"/>
                  <a:gd name="T22" fmla="*/ 54 w 244"/>
                  <a:gd name="T23" fmla="*/ 105 h 346"/>
                  <a:gd name="T24" fmla="*/ 99 w 244"/>
                  <a:gd name="T25" fmla="*/ 172 h 346"/>
                  <a:gd name="T26" fmla="*/ 103 w 244"/>
                  <a:gd name="T27" fmla="*/ 336 h 346"/>
                  <a:gd name="T28" fmla="*/ 99 w 244"/>
                  <a:gd name="T29" fmla="*/ 344 h 346"/>
                  <a:gd name="T30" fmla="*/ 137 w 244"/>
                  <a:gd name="T31" fmla="*/ 345 h 346"/>
                  <a:gd name="T32" fmla="*/ 227 w 244"/>
                  <a:gd name="T33" fmla="*/ 217 h 346"/>
                  <a:gd name="T34" fmla="*/ 146 w 244"/>
                  <a:gd name="T35" fmla="*/ 58 h 346"/>
                  <a:gd name="T36" fmla="*/ 153 w 244"/>
                  <a:gd name="T37" fmla="*/ 65 h 346"/>
                  <a:gd name="T38" fmla="*/ 146 w 244"/>
                  <a:gd name="T39" fmla="*/ 72 h 346"/>
                  <a:gd name="T40" fmla="*/ 139 w 244"/>
                  <a:gd name="T41" fmla="*/ 65 h 346"/>
                  <a:gd name="T42" fmla="*/ 146 w 244"/>
                  <a:gd name="T43" fmla="*/ 58 h 346"/>
                  <a:gd name="T44" fmla="*/ 103 w 244"/>
                  <a:gd name="T45" fmla="*/ 65 h 346"/>
                  <a:gd name="T46" fmla="*/ 97 w 244"/>
                  <a:gd name="T47" fmla="*/ 72 h 346"/>
                  <a:gd name="T48" fmla="*/ 90 w 244"/>
                  <a:gd name="T49" fmla="*/ 65 h 346"/>
                  <a:gd name="T50" fmla="*/ 97 w 244"/>
                  <a:gd name="T51" fmla="*/ 58 h 346"/>
                  <a:gd name="T52" fmla="*/ 103 w 244"/>
                  <a:gd name="T53" fmla="*/ 65 h 346"/>
                  <a:gd name="T54" fmla="*/ 107 w 244"/>
                  <a:gd name="T55" fmla="*/ 93 h 346"/>
                  <a:gd name="T56" fmla="*/ 122 w 244"/>
                  <a:gd name="T57" fmla="*/ 78 h 346"/>
                  <a:gd name="T58" fmla="*/ 138 w 244"/>
                  <a:gd name="T59" fmla="*/ 93 h 346"/>
                  <a:gd name="T60" fmla="*/ 122 w 244"/>
                  <a:gd name="T61" fmla="*/ 117 h 346"/>
                  <a:gd name="T62" fmla="*/ 107 w 244"/>
                  <a:gd name="T63" fmla="*/ 93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44" h="346">
                    <a:moveTo>
                      <a:pt x="227" y="217"/>
                    </a:moveTo>
                    <a:cubicBezTo>
                      <a:pt x="224" y="175"/>
                      <a:pt x="207" y="143"/>
                      <a:pt x="180" y="125"/>
                    </a:cubicBezTo>
                    <a:cubicBezTo>
                      <a:pt x="188" y="113"/>
                      <a:pt x="193" y="99"/>
                      <a:pt x="193" y="83"/>
                    </a:cubicBezTo>
                    <a:cubicBezTo>
                      <a:pt x="193" y="81"/>
                      <a:pt x="193" y="79"/>
                      <a:pt x="193" y="77"/>
                    </a:cubicBezTo>
                    <a:cubicBezTo>
                      <a:pt x="244" y="61"/>
                      <a:pt x="229" y="17"/>
                      <a:pt x="200" y="7"/>
                    </a:cubicBezTo>
                    <a:cubicBezTo>
                      <a:pt x="178" y="0"/>
                      <a:pt x="161" y="12"/>
                      <a:pt x="154" y="19"/>
                    </a:cubicBezTo>
                    <a:cubicBezTo>
                      <a:pt x="144" y="14"/>
                      <a:pt x="133" y="12"/>
                      <a:pt x="122" y="12"/>
                    </a:cubicBezTo>
                    <a:cubicBezTo>
                      <a:pt x="111" y="12"/>
                      <a:pt x="100" y="14"/>
                      <a:pt x="90" y="19"/>
                    </a:cubicBezTo>
                    <a:cubicBezTo>
                      <a:pt x="83" y="12"/>
                      <a:pt x="66" y="0"/>
                      <a:pt x="45" y="7"/>
                    </a:cubicBezTo>
                    <a:cubicBezTo>
                      <a:pt x="15" y="17"/>
                      <a:pt x="0" y="61"/>
                      <a:pt x="51" y="77"/>
                    </a:cubicBezTo>
                    <a:cubicBezTo>
                      <a:pt x="51" y="79"/>
                      <a:pt x="51" y="81"/>
                      <a:pt x="51" y="83"/>
                    </a:cubicBezTo>
                    <a:cubicBezTo>
                      <a:pt x="51" y="91"/>
                      <a:pt x="52" y="98"/>
                      <a:pt x="54" y="105"/>
                    </a:cubicBezTo>
                    <a:cubicBezTo>
                      <a:pt x="71" y="124"/>
                      <a:pt x="87" y="147"/>
                      <a:pt x="99" y="172"/>
                    </a:cubicBezTo>
                    <a:cubicBezTo>
                      <a:pt x="119" y="212"/>
                      <a:pt x="135" y="273"/>
                      <a:pt x="103" y="336"/>
                    </a:cubicBezTo>
                    <a:cubicBezTo>
                      <a:pt x="102" y="339"/>
                      <a:pt x="100" y="341"/>
                      <a:pt x="99" y="344"/>
                    </a:cubicBezTo>
                    <a:cubicBezTo>
                      <a:pt x="113" y="346"/>
                      <a:pt x="126" y="346"/>
                      <a:pt x="137" y="345"/>
                    </a:cubicBezTo>
                    <a:cubicBezTo>
                      <a:pt x="213" y="340"/>
                      <a:pt x="231" y="275"/>
                      <a:pt x="227" y="217"/>
                    </a:cubicBezTo>
                    <a:close/>
                    <a:moveTo>
                      <a:pt x="146" y="58"/>
                    </a:moveTo>
                    <a:cubicBezTo>
                      <a:pt x="150" y="58"/>
                      <a:pt x="153" y="61"/>
                      <a:pt x="153" y="65"/>
                    </a:cubicBezTo>
                    <a:cubicBezTo>
                      <a:pt x="153" y="69"/>
                      <a:pt x="150" y="72"/>
                      <a:pt x="146" y="72"/>
                    </a:cubicBezTo>
                    <a:cubicBezTo>
                      <a:pt x="142" y="72"/>
                      <a:pt x="139" y="69"/>
                      <a:pt x="139" y="65"/>
                    </a:cubicBezTo>
                    <a:cubicBezTo>
                      <a:pt x="139" y="61"/>
                      <a:pt x="142" y="58"/>
                      <a:pt x="146" y="58"/>
                    </a:cubicBezTo>
                    <a:close/>
                    <a:moveTo>
                      <a:pt x="103" y="65"/>
                    </a:moveTo>
                    <a:cubicBezTo>
                      <a:pt x="103" y="69"/>
                      <a:pt x="100" y="72"/>
                      <a:pt x="97" y="72"/>
                    </a:cubicBezTo>
                    <a:cubicBezTo>
                      <a:pt x="93" y="72"/>
                      <a:pt x="90" y="69"/>
                      <a:pt x="90" y="65"/>
                    </a:cubicBezTo>
                    <a:cubicBezTo>
                      <a:pt x="90" y="61"/>
                      <a:pt x="93" y="58"/>
                      <a:pt x="97" y="58"/>
                    </a:cubicBezTo>
                    <a:cubicBezTo>
                      <a:pt x="100" y="58"/>
                      <a:pt x="103" y="61"/>
                      <a:pt x="103" y="65"/>
                    </a:cubicBezTo>
                    <a:close/>
                    <a:moveTo>
                      <a:pt x="107" y="93"/>
                    </a:moveTo>
                    <a:cubicBezTo>
                      <a:pt x="114" y="76"/>
                      <a:pt x="122" y="78"/>
                      <a:pt x="122" y="78"/>
                    </a:cubicBezTo>
                    <a:cubicBezTo>
                      <a:pt x="122" y="78"/>
                      <a:pt x="131" y="76"/>
                      <a:pt x="138" y="93"/>
                    </a:cubicBezTo>
                    <a:cubicBezTo>
                      <a:pt x="145" y="113"/>
                      <a:pt x="135" y="117"/>
                      <a:pt x="122" y="117"/>
                    </a:cubicBezTo>
                    <a:cubicBezTo>
                      <a:pt x="110" y="117"/>
                      <a:pt x="99" y="112"/>
                      <a:pt x="107" y="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67"/>
              <p:cNvSpPr>
                <a:spLocks noEditPoints="1"/>
              </p:cNvSpPr>
              <p:nvPr userDrawn="1"/>
            </p:nvSpPr>
            <p:spPr bwMode="auto">
              <a:xfrm>
                <a:off x="2208" y="1508"/>
                <a:ext cx="1031" cy="1293"/>
              </a:xfrm>
              <a:custGeom>
                <a:avLst/>
                <a:gdLst>
                  <a:gd name="T0" fmla="*/ 165 w 434"/>
                  <a:gd name="T1" fmla="*/ 244 h 544"/>
                  <a:gd name="T2" fmla="*/ 64 w 434"/>
                  <a:gd name="T3" fmla="*/ 333 h 544"/>
                  <a:gd name="T4" fmla="*/ 84 w 434"/>
                  <a:gd name="T5" fmla="*/ 380 h 544"/>
                  <a:gd name="T6" fmla="*/ 195 w 434"/>
                  <a:gd name="T7" fmla="*/ 346 h 544"/>
                  <a:gd name="T8" fmla="*/ 233 w 434"/>
                  <a:gd name="T9" fmla="*/ 435 h 544"/>
                  <a:gd name="T10" fmla="*/ 132 w 434"/>
                  <a:gd name="T11" fmla="*/ 489 h 544"/>
                  <a:gd name="T12" fmla="*/ 154 w 434"/>
                  <a:gd name="T13" fmla="*/ 539 h 544"/>
                  <a:gd name="T14" fmla="*/ 404 w 434"/>
                  <a:gd name="T15" fmla="*/ 457 h 544"/>
                  <a:gd name="T16" fmla="*/ 401 w 434"/>
                  <a:gd name="T17" fmla="*/ 303 h 544"/>
                  <a:gd name="T18" fmla="*/ 294 w 434"/>
                  <a:gd name="T19" fmla="*/ 191 h 544"/>
                  <a:gd name="T20" fmla="*/ 300 w 434"/>
                  <a:gd name="T21" fmla="*/ 180 h 544"/>
                  <a:gd name="T22" fmla="*/ 309 w 434"/>
                  <a:gd name="T23" fmla="*/ 134 h 544"/>
                  <a:gd name="T24" fmla="*/ 309 w 434"/>
                  <a:gd name="T25" fmla="*/ 124 h 544"/>
                  <a:gd name="T26" fmla="*/ 319 w 434"/>
                  <a:gd name="T27" fmla="*/ 12 h 544"/>
                  <a:gd name="T28" fmla="*/ 246 w 434"/>
                  <a:gd name="T29" fmla="*/ 31 h 544"/>
                  <a:gd name="T30" fmla="*/ 195 w 434"/>
                  <a:gd name="T31" fmla="*/ 19 h 544"/>
                  <a:gd name="T32" fmla="*/ 144 w 434"/>
                  <a:gd name="T33" fmla="*/ 31 h 544"/>
                  <a:gd name="T34" fmla="*/ 71 w 434"/>
                  <a:gd name="T35" fmla="*/ 12 h 544"/>
                  <a:gd name="T36" fmla="*/ 81 w 434"/>
                  <a:gd name="T37" fmla="*/ 124 h 544"/>
                  <a:gd name="T38" fmla="*/ 81 w 434"/>
                  <a:gd name="T39" fmla="*/ 134 h 544"/>
                  <a:gd name="T40" fmla="*/ 150 w 434"/>
                  <a:gd name="T41" fmla="*/ 239 h 544"/>
                  <a:gd name="T42" fmla="*/ 165 w 434"/>
                  <a:gd name="T43" fmla="*/ 244 h 544"/>
                  <a:gd name="T44" fmla="*/ 248 w 434"/>
                  <a:gd name="T45" fmla="*/ 112 h 544"/>
                  <a:gd name="T46" fmla="*/ 258 w 434"/>
                  <a:gd name="T47" fmla="*/ 123 h 544"/>
                  <a:gd name="T48" fmla="*/ 248 w 434"/>
                  <a:gd name="T49" fmla="*/ 133 h 544"/>
                  <a:gd name="T50" fmla="*/ 237 w 434"/>
                  <a:gd name="T51" fmla="*/ 123 h 544"/>
                  <a:gd name="T52" fmla="*/ 248 w 434"/>
                  <a:gd name="T53" fmla="*/ 112 h 544"/>
                  <a:gd name="T54" fmla="*/ 165 w 434"/>
                  <a:gd name="T55" fmla="*/ 149 h 544"/>
                  <a:gd name="T56" fmla="*/ 194 w 434"/>
                  <a:gd name="T57" fmla="*/ 118 h 544"/>
                  <a:gd name="T58" fmla="*/ 225 w 434"/>
                  <a:gd name="T59" fmla="*/ 149 h 544"/>
                  <a:gd name="T60" fmla="*/ 196 w 434"/>
                  <a:gd name="T61" fmla="*/ 195 h 544"/>
                  <a:gd name="T62" fmla="*/ 165 w 434"/>
                  <a:gd name="T63" fmla="*/ 149 h 544"/>
                  <a:gd name="T64" fmla="*/ 132 w 434"/>
                  <a:gd name="T65" fmla="*/ 123 h 544"/>
                  <a:gd name="T66" fmla="*/ 142 w 434"/>
                  <a:gd name="T67" fmla="*/ 112 h 544"/>
                  <a:gd name="T68" fmla="*/ 153 w 434"/>
                  <a:gd name="T69" fmla="*/ 123 h 544"/>
                  <a:gd name="T70" fmla="*/ 142 w 434"/>
                  <a:gd name="T71" fmla="*/ 133 h 544"/>
                  <a:gd name="T72" fmla="*/ 132 w 434"/>
                  <a:gd name="T73" fmla="*/ 12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4" h="544">
                    <a:moveTo>
                      <a:pt x="165" y="244"/>
                    </a:moveTo>
                    <a:cubicBezTo>
                      <a:pt x="143" y="257"/>
                      <a:pt x="106" y="284"/>
                      <a:pt x="64" y="333"/>
                    </a:cubicBezTo>
                    <a:cubicBezTo>
                      <a:pt x="84" y="380"/>
                      <a:pt x="84" y="380"/>
                      <a:pt x="84" y="380"/>
                    </a:cubicBezTo>
                    <a:cubicBezTo>
                      <a:pt x="94" y="377"/>
                      <a:pt x="195" y="346"/>
                      <a:pt x="195" y="346"/>
                    </a:cubicBezTo>
                    <a:cubicBezTo>
                      <a:pt x="233" y="435"/>
                      <a:pt x="233" y="435"/>
                      <a:pt x="233" y="435"/>
                    </a:cubicBezTo>
                    <a:cubicBezTo>
                      <a:pt x="233" y="435"/>
                      <a:pt x="142" y="484"/>
                      <a:pt x="132" y="489"/>
                    </a:cubicBezTo>
                    <a:cubicBezTo>
                      <a:pt x="154" y="539"/>
                      <a:pt x="154" y="539"/>
                      <a:pt x="154" y="539"/>
                    </a:cubicBezTo>
                    <a:cubicBezTo>
                      <a:pt x="188" y="541"/>
                      <a:pt x="360" y="544"/>
                      <a:pt x="404" y="457"/>
                    </a:cubicBezTo>
                    <a:cubicBezTo>
                      <a:pt x="434" y="398"/>
                      <a:pt x="419" y="341"/>
                      <a:pt x="401" y="303"/>
                    </a:cubicBezTo>
                    <a:cubicBezTo>
                      <a:pt x="374" y="249"/>
                      <a:pt x="328" y="204"/>
                      <a:pt x="294" y="191"/>
                    </a:cubicBezTo>
                    <a:cubicBezTo>
                      <a:pt x="296" y="187"/>
                      <a:pt x="298" y="184"/>
                      <a:pt x="300" y="180"/>
                    </a:cubicBezTo>
                    <a:cubicBezTo>
                      <a:pt x="306" y="166"/>
                      <a:pt x="309" y="150"/>
                      <a:pt x="309" y="134"/>
                    </a:cubicBezTo>
                    <a:cubicBezTo>
                      <a:pt x="309" y="131"/>
                      <a:pt x="309" y="127"/>
                      <a:pt x="309" y="124"/>
                    </a:cubicBezTo>
                    <a:cubicBezTo>
                      <a:pt x="390" y="99"/>
                      <a:pt x="366" y="28"/>
                      <a:pt x="319" y="12"/>
                    </a:cubicBezTo>
                    <a:cubicBezTo>
                      <a:pt x="285" y="0"/>
                      <a:pt x="258" y="19"/>
                      <a:pt x="246" y="31"/>
                    </a:cubicBezTo>
                    <a:cubicBezTo>
                      <a:pt x="230" y="24"/>
                      <a:pt x="213" y="19"/>
                      <a:pt x="195" y="19"/>
                    </a:cubicBezTo>
                    <a:cubicBezTo>
                      <a:pt x="177" y="19"/>
                      <a:pt x="160" y="24"/>
                      <a:pt x="144" y="31"/>
                    </a:cubicBezTo>
                    <a:cubicBezTo>
                      <a:pt x="132" y="19"/>
                      <a:pt x="105" y="0"/>
                      <a:pt x="71" y="12"/>
                    </a:cubicBezTo>
                    <a:cubicBezTo>
                      <a:pt x="24" y="28"/>
                      <a:pt x="0" y="99"/>
                      <a:pt x="81" y="124"/>
                    </a:cubicBezTo>
                    <a:cubicBezTo>
                      <a:pt x="81" y="127"/>
                      <a:pt x="81" y="131"/>
                      <a:pt x="81" y="134"/>
                    </a:cubicBezTo>
                    <a:cubicBezTo>
                      <a:pt x="81" y="181"/>
                      <a:pt x="109" y="221"/>
                      <a:pt x="150" y="239"/>
                    </a:cubicBezTo>
                    <a:cubicBezTo>
                      <a:pt x="155" y="241"/>
                      <a:pt x="160" y="243"/>
                      <a:pt x="165" y="244"/>
                    </a:cubicBezTo>
                    <a:close/>
                    <a:moveTo>
                      <a:pt x="248" y="112"/>
                    </a:moveTo>
                    <a:cubicBezTo>
                      <a:pt x="254" y="112"/>
                      <a:pt x="258" y="117"/>
                      <a:pt x="258" y="123"/>
                    </a:cubicBezTo>
                    <a:cubicBezTo>
                      <a:pt x="258" y="129"/>
                      <a:pt x="254" y="133"/>
                      <a:pt x="248" y="133"/>
                    </a:cubicBezTo>
                    <a:cubicBezTo>
                      <a:pt x="242" y="133"/>
                      <a:pt x="237" y="129"/>
                      <a:pt x="237" y="123"/>
                    </a:cubicBezTo>
                    <a:cubicBezTo>
                      <a:pt x="237" y="117"/>
                      <a:pt x="242" y="112"/>
                      <a:pt x="248" y="112"/>
                    </a:cubicBezTo>
                    <a:close/>
                    <a:moveTo>
                      <a:pt x="165" y="149"/>
                    </a:moveTo>
                    <a:cubicBezTo>
                      <a:pt x="179" y="114"/>
                      <a:pt x="194" y="118"/>
                      <a:pt x="194" y="118"/>
                    </a:cubicBezTo>
                    <a:cubicBezTo>
                      <a:pt x="194" y="118"/>
                      <a:pt x="212" y="115"/>
                      <a:pt x="225" y="149"/>
                    </a:cubicBezTo>
                    <a:cubicBezTo>
                      <a:pt x="239" y="186"/>
                      <a:pt x="220" y="195"/>
                      <a:pt x="196" y="195"/>
                    </a:cubicBezTo>
                    <a:cubicBezTo>
                      <a:pt x="171" y="195"/>
                      <a:pt x="150" y="186"/>
                      <a:pt x="165" y="149"/>
                    </a:cubicBezTo>
                    <a:close/>
                    <a:moveTo>
                      <a:pt x="132" y="123"/>
                    </a:moveTo>
                    <a:cubicBezTo>
                      <a:pt x="132" y="117"/>
                      <a:pt x="137" y="112"/>
                      <a:pt x="142" y="112"/>
                    </a:cubicBezTo>
                    <a:cubicBezTo>
                      <a:pt x="148" y="112"/>
                      <a:pt x="153" y="117"/>
                      <a:pt x="153" y="123"/>
                    </a:cubicBezTo>
                    <a:cubicBezTo>
                      <a:pt x="153" y="129"/>
                      <a:pt x="148" y="133"/>
                      <a:pt x="142" y="133"/>
                    </a:cubicBezTo>
                    <a:cubicBezTo>
                      <a:pt x="137" y="133"/>
                      <a:pt x="132" y="129"/>
                      <a:pt x="132" y="1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85" name="图片 184"/>
          <p:cNvPicPr>
            <a:picLocks noChangeAspect="1"/>
          </p:cNvPicPr>
          <p:nvPr/>
        </p:nvPicPr>
        <p:blipFill rotWithShape="1">
          <a:blip r:embed="rId2"/>
          <a:srcRect l="17067" t="8883" r="17198" b="15209"/>
          <a:stretch>
            <a:fillRect/>
          </a:stretch>
        </p:blipFill>
        <p:spPr>
          <a:xfrm>
            <a:off x="1407682" y="377500"/>
            <a:ext cx="9830501" cy="39163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email"/>
          <a:srcRect l="14562" t="10840" r="11642" b="9406"/>
          <a:stretch>
            <a:fillRect/>
          </a:stretch>
        </p:blipFill>
        <p:spPr>
          <a:xfrm>
            <a:off x="3185929" y="2941148"/>
            <a:ext cx="5842000" cy="3946048"/>
          </a:xfrm>
          <a:prstGeom prst="rect">
            <a:avLst/>
          </a:prstGeom>
          <a:effectLst/>
        </p:spPr>
      </p:pic>
      <p:sp>
        <p:nvSpPr>
          <p:cNvPr id="15" name="任意多边形 14"/>
          <p:cNvSpPr/>
          <p:nvPr/>
        </p:nvSpPr>
        <p:spPr>
          <a:xfrm flipH="1" flipV="1">
            <a:off x="0" y="-29197"/>
            <a:ext cx="12210448" cy="386411"/>
          </a:xfrm>
          <a:custGeom>
            <a:avLst/>
            <a:gdLst>
              <a:gd name="connsiteX0" fmla="*/ 12210448 w 12210448"/>
              <a:gd name="connsiteY0" fmla="*/ 386411 h 386411"/>
              <a:gd name="connsiteX1" fmla="*/ 0 w 12210448"/>
              <a:gd name="connsiteY1" fmla="*/ 386411 h 386411"/>
              <a:gd name="connsiteX2" fmla="*/ 0 w 12210448"/>
              <a:gd name="connsiteY2" fmla="*/ 1409 h 386411"/>
              <a:gd name="connsiteX3" fmla="*/ 12210448 w 12210448"/>
              <a:gd name="connsiteY3" fmla="*/ 0 h 38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448" h="386411">
                <a:moveTo>
                  <a:pt x="12210448" y="386411"/>
                </a:moveTo>
                <a:lnTo>
                  <a:pt x="0" y="386411"/>
                </a:lnTo>
                <a:lnTo>
                  <a:pt x="0" y="1409"/>
                </a:lnTo>
                <a:lnTo>
                  <a:pt x="12210448" y="0"/>
                </a:lnTo>
                <a:close/>
              </a:path>
            </a:pathLst>
          </a:custGeom>
          <a:solidFill>
            <a:srgbClr val="FFD200"/>
          </a:solidFill>
          <a:ln w="31750">
            <a:solidFill>
              <a:schemeClr val="bg1"/>
            </a:solidFill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711852" y="2754021"/>
            <a:ext cx="9301470" cy="591299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711852" y="1300089"/>
            <a:ext cx="9301470" cy="1334925"/>
          </a:xfrm>
          <a:solidFill>
            <a:srgbClr val="FFFFFF">
              <a:alpha val="50196"/>
            </a:srgbClr>
          </a:solidFill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="1" kern="1000" baseline="0">
                <a:ln>
                  <a:solidFill>
                    <a:schemeClr val="bg1"/>
                  </a:solidFill>
                </a:ln>
                <a:solidFill>
                  <a:srgbClr val="EFB944"/>
                </a:solidFill>
                <a:effectLst>
                  <a:outerShdw dist="50800" dir="2700000" algn="tl" rotWithShape="0">
                    <a:prstClr val="black">
                      <a:alpha val="1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09600" y="443354"/>
            <a:ext cx="10878259" cy="796011"/>
          </a:xfrm>
        </p:spPr>
        <p:txBody>
          <a:bodyPr>
            <a:normAutofit/>
          </a:bodyPr>
          <a:lstStyle>
            <a:lvl1pPr>
              <a:defRPr sz="3600">
                <a:solidFill>
                  <a:srgbClr val="EFB944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35000" y="1274010"/>
            <a:ext cx="10852859" cy="506650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FB944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 rotWithShape="1">
          <a:blip r:embed="rId2"/>
          <a:srcRect l="5953" t="1368" r="3724" b="6870"/>
          <a:stretch>
            <a:fillRect/>
          </a:stretch>
        </p:blipFill>
        <p:spPr>
          <a:xfrm>
            <a:off x="-12700" y="-25401"/>
            <a:ext cx="12217401" cy="6883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2"/>
          <a:srcRect l="1916" r="3724" b="6870"/>
          <a:stretch>
            <a:fillRect/>
          </a:stretch>
        </p:blipFill>
        <p:spPr>
          <a:xfrm>
            <a:off x="-25399" y="164009"/>
            <a:ext cx="12230100" cy="6693992"/>
          </a:xfrm>
          <a:prstGeom prst="rect">
            <a:avLst/>
          </a:prstGeom>
        </p:spPr>
      </p:pic>
      <p:sp>
        <p:nvSpPr>
          <p:cNvPr id="179" name="任意多边形 178"/>
          <p:cNvSpPr/>
          <p:nvPr/>
        </p:nvSpPr>
        <p:spPr>
          <a:xfrm flipH="1" flipV="1">
            <a:off x="0" y="-29197"/>
            <a:ext cx="12210448" cy="386411"/>
          </a:xfrm>
          <a:custGeom>
            <a:avLst/>
            <a:gdLst>
              <a:gd name="connsiteX0" fmla="*/ 12210448 w 12210448"/>
              <a:gd name="connsiteY0" fmla="*/ 386411 h 386411"/>
              <a:gd name="connsiteX1" fmla="*/ 0 w 12210448"/>
              <a:gd name="connsiteY1" fmla="*/ 386411 h 386411"/>
              <a:gd name="connsiteX2" fmla="*/ 0 w 12210448"/>
              <a:gd name="connsiteY2" fmla="*/ 1409 h 386411"/>
              <a:gd name="connsiteX3" fmla="*/ 12210448 w 12210448"/>
              <a:gd name="connsiteY3" fmla="*/ 0 h 38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0448" h="386411">
                <a:moveTo>
                  <a:pt x="12210448" y="386411"/>
                </a:moveTo>
                <a:lnTo>
                  <a:pt x="0" y="386411"/>
                </a:lnTo>
                <a:lnTo>
                  <a:pt x="0" y="1409"/>
                </a:lnTo>
                <a:lnTo>
                  <a:pt x="12210448" y="0"/>
                </a:lnTo>
                <a:close/>
              </a:path>
            </a:pathLst>
          </a:custGeom>
          <a:solidFill>
            <a:srgbClr val="FFD200"/>
          </a:solidFill>
          <a:ln w="31750">
            <a:solidFill>
              <a:schemeClr val="bg1"/>
            </a:solidFill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CDEB-F6AC-44BE-9872-E2F93CF6D3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4198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419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4789A-0F60-45BB-9376-BCA8EE249140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35000" y="1196975"/>
            <a:ext cx="10852859" cy="521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14591" y="391760"/>
            <a:ext cx="10900467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ln>
            <a:solidFill>
              <a:schemeClr val="bg1"/>
            </a:solidFill>
          </a:ln>
          <a:solidFill>
            <a:srgbClr val="EFB944"/>
          </a:solidFill>
          <a:effectLst>
            <a:outerShdw blurRad="50800" dist="50800" dir="2700000" algn="tl" rotWithShape="0">
              <a:prstClr val="black">
                <a:alpha val="14000"/>
              </a:prstClr>
            </a:outerShdw>
          </a:effectLst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lang="zh-CN" altLang="en-US" sz="2800" kern="1200" baseline="0" dirty="0" smtClean="0">
          <a:solidFill>
            <a:srgbClr val="EFB944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C++</a:t>
            </a:r>
            <a:endParaRPr lang="en-US" altLang="zh-CN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970" y="843280"/>
            <a:ext cx="11767820" cy="368808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关键字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class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类是一种构造类型，其成员可以是变量或者函数；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函数可以在类里面定义，也可以在类外面定义；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通过类定义出来的变量叫作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对象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；创建对象的过程叫作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实例化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对象解引用类时使用，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-&gt;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用指针解引用类时使用，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::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作用域运算符，解引用，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: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继承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类或构造函数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初始化使用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用关键字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修饰的函数和变量是公开的；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用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关键字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修饰的函数和变量只能被自身类里用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修饰的函数和变量调用，①在类里面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修饰的函数可以调用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修饰的变量，②反过来调用不行，③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里的函数和变量不可以互相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调用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用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关键字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protected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修饰的函数和变量只能在自己类里进行调用，不能通过对象来访问，但可以被派生类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访问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没用关键字修饰的变量，默认是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属性的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函数重载：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在类里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或者在同一作用域里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函数名相同，但是形参不同的函数叫做重载函数。对象调用重载函数时，会根据形参的不同来判断调用的是哪个重载函数；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析构函数不可被重载，构造函数可以被重载。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6215" y="254000"/>
            <a:ext cx="11799570" cy="548703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new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分配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堆内存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int *a = new int(6)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；其中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new int(6)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会返回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的地址。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delete 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；释放。指针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的地址在栈区，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的地址在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堆区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int *arr = new int[6]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new int[6]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会返回数组首地址。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delete[] arr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释放。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&amp;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引用</a:t>
            </a:r>
            <a:endParaRPr lang="zh-CN" altLang="en-US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引用，int &amp;b = a；这时进行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b = 10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操作，就相当于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a = 10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操作。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int &amp;b=a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相当于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int *const b = &amp;a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。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引用在定义时必须初始化，且初始化后不可更改指向，但可以赋值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因为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*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const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修饰禁止修改指针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函数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void swap(&amp;a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&amp;b)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，调用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时写法为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swap(c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d)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，此时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b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修改值会反馈给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d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函数默认形参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函数形参可以设置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默认值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，例如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void func(int 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int b=10)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，调用时为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func(30)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或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func(30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50)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（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覆盖），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某个形参设置默认值后，该形参后面的形参都必须要有默认值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（默认形参是从右边开始初始化的）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函数声明中的形参和函数定义中的形参，只能其中一个写默认形参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（防止声明和定义的默认形参不相同）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函数占位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形参</a:t>
            </a:r>
            <a:endParaRPr lang="zh-CN" altLang="en-US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例如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void func(int 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int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；调用时为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func(30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1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调用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函数时，占位形参和普通形参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一样，必须填写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默认形参就是占位形参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当函数内部没有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用到默认形参时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封装</a:t>
            </a:r>
            <a:r>
              <a:rPr lang="en-US" altLang="zh-CN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class</a:t>
            </a: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、继承、</a:t>
            </a: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多态</a:t>
            </a:r>
            <a:endParaRPr lang="zh-CN" altLang="en-US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775" y="956310"/>
            <a:ext cx="11799570" cy="8102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用类创建一个对象叫作实例化；类由成员方法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函数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和成员变量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属性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组成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struct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class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是差不多的。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struct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默认权限是公有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class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默认权限是私有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This</a:t>
            </a:r>
            <a:endParaRPr lang="en-US" altLang="zh-CN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775" y="956310"/>
            <a:ext cx="11799570" cy="117030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任何非静态成员函数都默认有this指针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，且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t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his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指向调用该非静态成员函数的对象。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例如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Person t1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t1.func(10)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func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内部的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this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指针指向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&amp;t1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*this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表示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t1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。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空指针可以调用不含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this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的成员（因为空指针没有实体，就没有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this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）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3581400"/>
            <a:ext cx="3961765" cy="27476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635" y="2636520"/>
            <a:ext cx="2427605" cy="3987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6215" y="213995"/>
            <a:ext cx="11799570" cy="8102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this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的原型是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Person *const this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，在函数后面加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const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叫作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常函数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，则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this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变为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const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Person *const this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const Person t1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，在对象定义时加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const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叫作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常对象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。常对象只能调用常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函数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1174750"/>
            <a:ext cx="2295525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友元</a:t>
            </a:r>
            <a:r>
              <a:rPr lang="en-US" altLang="zh-CN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friend</a:t>
            </a:r>
            <a:endParaRPr lang="en-US" altLang="zh-CN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095" y="940435"/>
            <a:ext cx="11687810" cy="117030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全局函数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声明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为友元，则该全局函数就可以访问该类的所有成员（包括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成员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）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类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声明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为友元，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则友元类中的所有成员函数都是另外一个类的友元函数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类的成员函数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声明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为友元，则该函数可以访问该类的所有成员（包括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成员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）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4460" y="2320290"/>
            <a:ext cx="2609850" cy="2019300"/>
            <a:chOff x="397" y="2845"/>
            <a:chExt cx="4110" cy="318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7" y="2845"/>
              <a:ext cx="4110" cy="318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97" y="3172"/>
              <a:ext cx="4110" cy="3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83205" y="2193925"/>
            <a:ext cx="4725670" cy="4538980"/>
            <a:chOff x="4383" y="3455"/>
            <a:chExt cx="7442" cy="714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3" y="3455"/>
              <a:ext cx="7442" cy="7148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4383" y="4982"/>
              <a:ext cx="2500" cy="5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43495" y="2193925"/>
            <a:ext cx="4446270" cy="4276090"/>
            <a:chOff x="12037" y="3455"/>
            <a:chExt cx="7002" cy="673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37" y="3455"/>
              <a:ext cx="7003" cy="673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2037" y="4918"/>
              <a:ext cx="4347" cy="5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运算符</a:t>
            </a: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重载</a:t>
            </a:r>
            <a:endParaRPr lang="zh-CN" altLang="en-US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095" y="940435"/>
            <a:ext cx="11687810" cy="4508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没看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继承</a:t>
            </a:r>
            <a:endParaRPr lang="zh-CN" altLang="en-US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" y="2475865"/>
            <a:ext cx="6051550" cy="4365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2395" y="850900"/>
            <a:ext cx="11967210" cy="152971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public继承时，派生类的成员只能访问基类中的public和protected成员，派生类的对象只能访问基类中的public成员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protected继承时，派生类的成员只能访问基类中public和protected成员，派生类的对象不能访问基类中的任何成员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private继承时，派生类的成员只能访问基类中的public和protected成员，派生类的对象不能访问基类中的任何成员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protected继承时，派生类中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变为protected；private继承时，派生类中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protected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变为private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如下图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构造函数和析构</a:t>
            </a: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函数</a:t>
            </a:r>
            <a:endParaRPr lang="zh-CN" altLang="en-US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970" y="835660"/>
            <a:ext cx="11767820" cy="260921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构造函数有形参，可以被重载；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析构函数无形参，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不可被重载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构造函数和~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析构函数是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名称与类名相同，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且没有返回值的函数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。在实例化对象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时若没有定义构造函数和析构函数，则会默认定义一个空的构造函数和析构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函数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构造函数：实例化对象的一瞬间就会自动执行基类和派生类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的构造函数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析构函数：当对象生命周期结束时就会自动执行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基类和派生类的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析构函数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定义对象同时传参给构造函数，栈①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Dog dog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(4)；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堆②Dog *dog2 = new Dog(5.5);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定义对象后，再传参给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构造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重载函数，形参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int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①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cat.cat_func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(4)；形参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double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②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cat-&gt;cat_func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(5.5);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7970" y="3745230"/>
            <a:ext cx="6710680" cy="2736850"/>
            <a:chOff x="422" y="5898"/>
            <a:chExt cx="10568" cy="4310"/>
          </a:xfrm>
        </p:grpSpPr>
        <p:grpSp>
          <p:nvGrpSpPr>
            <p:cNvPr id="5" name="组合 4"/>
            <p:cNvGrpSpPr/>
            <p:nvPr/>
          </p:nvGrpSpPr>
          <p:grpSpPr>
            <a:xfrm>
              <a:off x="422" y="5898"/>
              <a:ext cx="10568" cy="4310"/>
              <a:chOff x="422" y="5898"/>
              <a:chExt cx="10568" cy="4310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22" y="5898"/>
                <a:ext cx="10569" cy="4311"/>
              </a:xfrm>
              <a:prstGeom prst="rect">
                <a:avLst/>
              </a:prstGeom>
            </p:spPr>
          </p:pic>
          <p:sp>
            <p:nvSpPr>
              <p:cNvPr id="3" name="矩形 2"/>
              <p:cNvSpPr/>
              <p:nvPr/>
            </p:nvSpPr>
            <p:spPr>
              <a:xfrm>
                <a:off x="1085" y="8943"/>
                <a:ext cx="9385" cy="37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7" y="7068"/>
              <a:ext cx="912" cy="4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拷贝构造函数</a:t>
            </a:r>
            <a:endParaRPr lang="zh-CN" altLang="en-US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915" y="1004570"/>
            <a:ext cx="11767820" cy="152971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构造函数中，若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形参为本类引用，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则为拷贝构造函数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编译器会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自动给一个类添加无参、有参、拷贝构造函数。当手动添加拷贝构造函数时，编译器不再添加默认无参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和有参构造函数。当手动添加有参构造函数时，编译器不再添加默认无参构造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函数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编译器自动添加的拷贝构造函数会复制形参给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自己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8970" y="4925695"/>
            <a:ext cx="4161155" cy="111696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63245" y="4925695"/>
            <a:ext cx="3611880" cy="1642110"/>
            <a:chOff x="390" y="6089"/>
            <a:chExt cx="5688" cy="258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" y="6089"/>
              <a:ext cx="5689" cy="2312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975" y="7965"/>
              <a:ext cx="3651" cy="7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p>
              <a:pPr algn="l">
                <a:lnSpc>
                  <a:spcPct val="130000"/>
                </a:lnSpc>
              </a:pPr>
              <a:r>
                <a:rPr lang="zh-CN" altLang="en-US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Wingdings" panose="05000000000000000000" charset="0"/>
                </a:rPr>
                <a:t>对象</a:t>
              </a:r>
              <a:r>
                <a:rPr lang="en-US" altLang="zh-CN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Wingdings" panose="05000000000000000000" charset="0"/>
                </a:rPr>
                <a:t>s3</a:t>
              </a:r>
              <a:r>
                <a:rPr lang="zh-CN" altLang="en-US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Wingdings" panose="05000000000000000000" charset="0"/>
                </a:rPr>
                <a:t>复制了对象</a:t>
              </a:r>
              <a:r>
                <a:rPr lang="en-US" altLang="zh-CN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Wingdings" panose="05000000000000000000" charset="0"/>
                </a:rPr>
                <a:t>s2</a:t>
              </a:r>
              <a:endPara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090" y="2753360"/>
            <a:ext cx="11767820" cy="8102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拷贝构造函数中，使用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=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直接将形参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类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的指针成员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复制，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叫作浅拷贝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默认拷贝构造函数就是这样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拷贝构造函数中，在堆区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new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空间给形参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类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的指针成员，叫作深拷贝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需要手动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new)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9220" y="236855"/>
            <a:ext cx="11967210" cy="117030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public继承时，派生类的成员只能访问基类中的public和protected成员，派生类的对象只能访问基类中的public成员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protected继承时，派生类的成员只能访问基类中public和protected成员，派生类的对象不能访问基类中的任何成员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private继承时，派生类的成员只能访问基类中的public和protected成员，派生类的对象不能访问基类中的任何成员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220" y="1563370"/>
            <a:ext cx="6155055" cy="117030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无论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怎么继承，基类的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成员只能被基类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访问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无论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怎么继承，基类的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protected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都能被派生类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访问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只有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继承时，基类的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才能被对象访问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220" y="4280535"/>
            <a:ext cx="6035040" cy="8102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在基类的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中创建函数来返回或赋值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中的变量，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从而达到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中的变量被对象读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/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写的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操作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4245" y="1563370"/>
            <a:ext cx="3095625" cy="51238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9855" y="2844165"/>
            <a:ext cx="6035675" cy="117030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基类中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public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成员访问权限拥有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者：基类，派生类，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对象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基类中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protected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成员访问权限拥有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者：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基类，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派生类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基类中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private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成员访问权限拥有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者：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基类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813435"/>
            <a:ext cx="3456940" cy="5975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命名空间</a:t>
            </a:r>
            <a:r>
              <a:rPr lang="en-US" altLang="zh-CN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namespace</a:t>
            </a:r>
            <a:endParaRPr lang="en-US" altLang="zh-CN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5890" y="813435"/>
            <a:ext cx="8071485" cy="8102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命名空间就是全局变量，命名空间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内的成员可以和命名空间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B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内的成员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重名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using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的功能是永久展开命名空间，无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using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关键字则是临时展开某个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成员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58260" y="1976755"/>
            <a:ext cx="4053840" cy="3756025"/>
            <a:chOff x="6076" y="3113"/>
            <a:chExt cx="6384" cy="591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6" y="3113"/>
              <a:ext cx="5715" cy="4575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6076" y="7752"/>
              <a:ext cx="6384" cy="12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p>
              <a:pPr algn="l">
                <a:lnSpc>
                  <a:spcPct val="130000"/>
                </a:lnSpc>
              </a:pPr>
              <a:r>
                <a:rPr lang="en-US" altLang="zh-CN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Wingdings" panose="05000000000000000000" charset="0"/>
                </a:rPr>
                <a:t>C++</a:t>
              </a:r>
              <a:r>
                <a:rPr lang="zh-CN" altLang="en-US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Wingdings" panose="05000000000000000000" charset="0"/>
                </a:rPr>
                <a:t>中，当局部变量和全局变量重名时，用</a:t>
              </a:r>
              <a:r>
                <a:rPr lang="en-US" altLang="zh-CN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Wingdings" panose="05000000000000000000" charset="0"/>
                </a:rPr>
                <a:t>::</a:t>
              </a:r>
              <a:r>
                <a:rPr lang="zh-CN" altLang="en-US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Wingdings" panose="05000000000000000000" charset="0"/>
                </a:rPr>
                <a:t>表示全局</a:t>
              </a:r>
              <a:r>
                <a:rPr lang="zh-CN" altLang="en-US" dirty="0" smtClean="0">
                  <a:solidFill>
                    <a:srgbClr val="00B05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Wingdings" panose="05000000000000000000" charset="0"/>
                </a:rPr>
                <a:t>变量</a:t>
              </a:r>
              <a:endPara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构造函数初始化列表</a:t>
            </a:r>
            <a:endParaRPr lang="zh-CN" altLang="en-US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6215" y="972185"/>
            <a:ext cx="11799570" cy="117030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构造函数可以初始化类的成员。注意初始化与赋值不同，这意味着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const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修饰的成员也可以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初始化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无论初始化列表顺序怎么变，都是先初始化n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ame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，再初始化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num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构造函数的形参可以用在初始化列表中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" y="2421255"/>
            <a:ext cx="410273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类的静态成员变量</a:t>
            </a:r>
            <a:r>
              <a:rPr lang="en-US" altLang="zh-CN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函数（</a:t>
            </a:r>
            <a:r>
              <a:rPr lang="en-US" altLang="zh-CN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static</a:t>
            </a: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215" y="810895"/>
            <a:ext cx="11799570" cy="152971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静态成员函数：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只能访问静态成员变量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（因为当有多个对象时静态函数能确定静态变量却不能确定动态变量）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静态成员变量：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类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的静态成员变量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B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必须在类内声明，类外初始化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（静态成员函数随意）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静态成员变量和函数在全局区，仅有一份，所有实例化出的对象共享这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一份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静态变量在编译阶段分配内存</a:t>
            </a:r>
            <a:endParaRPr lang="zh-CN" altLang="en-US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15" y="2420620"/>
            <a:ext cx="2764155" cy="4367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类的</a:t>
            </a: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成员</a:t>
            </a:r>
            <a:endParaRPr lang="zh-CN" altLang="en-US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215" y="810895"/>
            <a:ext cx="11799570" cy="8102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类的成员变量存储在栈区，类的静态成员变量、函数都存储在全局区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空类在栈区占一个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字节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4340" y="2023745"/>
            <a:ext cx="2709545" cy="3480435"/>
            <a:chOff x="684" y="3187"/>
            <a:chExt cx="4267" cy="548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4" y="3187"/>
              <a:ext cx="4267" cy="548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198" y="3816"/>
              <a:ext cx="3140" cy="16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0" y="0"/>
            <a:ext cx="12192000" cy="730885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语法</a:t>
            </a:r>
            <a:endParaRPr lang="zh-CN" altLang="en-US" sz="3200" b="1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835" y="972185"/>
            <a:ext cx="11799570" cy="332867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string str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和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string str[9]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都相当于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char str[9]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srand(time(NULL))；ran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d()%100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；生成一个随机数，范围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0~99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int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= 156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；将数字拆分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(a%10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会将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a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的个位数取出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)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cout &lt;&lt; (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a / 1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% 10) &lt;&lt; endl；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	//6 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cout &lt;&lt; (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a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/ 10 % 10) &lt;&lt; endl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；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	//5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cout &lt;&lt; (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a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/ 100 % 10) &lt;&lt; endl；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	//1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C++创建结构体变量时，"struct"可以省略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case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内的代码过长，则要使用｛｝</a:t>
            </a:r>
            <a:endParaRPr lang="zh-CN" altLang="en-US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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C++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中字符串指针存放在全局区，字符串数组在栈区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charset="0"/>
              </a:rPr>
              <a:t> 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3835" y="4986020"/>
            <a:ext cx="4079875" cy="41084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switch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的形参是</a:t>
            </a:r>
            <a:r>
              <a:rPr lang="en-US" altLang="zh-CN" sz="16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int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类型，不能判断数字</a:t>
            </a:r>
            <a:r>
              <a:rPr lang="zh-CN" altLang="en-US" sz="1600" dirty="0" smtClean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范围</a:t>
            </a:r>
            <a:endParaRPr lang="zh-CN" altLang="en-US" sz="1600" dirty="0" smtClean="0">
              <a:solidFill>
                <a:srgbClr val="00B050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U3M2JlNTA1Njk2ZDRjOTUwMzA4Yzg5NWI1MTY5MWQifQ=="/>
  <p:tag name="KSO_WPP_MARK_KEY" val="92f0e2e9-e501-4443-9be5-4634334c1b90"/>
</p:tagLst>
</file>

<file path=ppt/theme/theme1.xml><?xml version="1.0" encoding="utf-8"?>
<a:theme xmlns:a="http://schemas.openxmlformats.org/drawingml/2006/main" name="A000120140530A99PPBG">
  <a:themeElements>
    <a:clrScheme name="自定义 776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61F26"/>
      </a:accent1>
      <a:accent2>
        <a:srgbClr val="EA9B26"/>
      </a:accent2>
      <a:accent3>
        <a:srgbClr val="D36D8D"/>
      </a:accent3>
      <a:accent4>
        <a:srgbClr val="D46E5A"/>
      </a:accent4>
      <a:accent5>
        <a:srgbClr val="AA5ED4"/>
      </a:accent5>
      <a:accent6>
        <a:srgbClr val="5D824A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A000120151104A10KPBG</Template>
  <TotalTime>0</TotalTime>
  <Words>3551</Words>
  <Application>WPS 演示</Application>
  <PresentationFormat>宽屏</PresentationFormat>
  <Paragraphs>130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幼圆</vt:lpstr>
      <vt:lpstr>Wingdings</vt:lpstr>
      <vt:lpstr>Arial Unicode MS</vt:lpstr>
      <vt:lpstr>Calibri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K</cp:lastModifiedBy>
  <cp:revision>2424</cp:revision>
  <dcterms:created xsi:type="dcterms:W3CDTF">2019-08-20T02:57:00Z</dcterms:created>
  <dcterms:modified xsi:type="dcterms:W3CDTF">2023-04-12T14:10:00Z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716A1877395F4F8BA3CDD261BF981D28</vt:lpwstr>
  </property>
</Properties>
</file>