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6" r:id="rId33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" lastIdx="1" clrIdx="0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9" autoAdjust="0"/>
    <p:restoredTop sz="93885" autoAdjust="0"/>
  </p:normalViewPr>
  <p:slideViewPr>
    <p:cSldViewPr>
      <p:cViewPr varScale="1">
        <p:scale>
          <a:sx n="63" d="100"/>
          <a:sy n="63" d="100"/>
        </p:scale>
        <p:origin x="142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09:25:45.4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 custLinFactNeighborX="1728" custLinFactNeighborY="-68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 custLinFactNeighborX="-980" custLinFactNeighborY="69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60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60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605" y="2112648"/>
        <a:ext cx="2191525" cy="813056"/>
      </dsp:txXfrm>
    </dsp:sp>
    <dsp:sp modelId="{8B236D92-6AF5-4B42-B42B-56219D9FF08D}">
      <dsp:nvSpPr>
        <dsp:cNvPr id="0" name=""/>
        <dsp:cNvSpPr/>
      </dsp:nvSpPr>
      <dsp:spPr>
        <a:xfrm>
          <a:off x="241537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41537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15375" y="2112648"/>
        <a:ext cx="2191525" cy="813056"/>
      </dsp:txXfrm>
    </dsp:sp>
    <dsp:sp modelId="{68DBCD60-31E1-4E72-B8F2-3936FEF3A355}">
      <dsp:nvSpPr>
        <dsp:cNvPr id="0" name=""/>
        <dsp:cNvSpPr/>
      </dsp:nvSpPr>
      <dsp:spPr>
        <a:xfrm>
          <a:off x="482614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82614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826145" y="2112648"/>
        <a:ext cx="2191525" cy="813056"/>
      </dsp:txXfrm>
    </dsp:sp>
    <dsp:sp modelId="{0F8570FA-F202-4F40-995A-71FF370C08E8}">
      <dsp:nvSpPr>
        <dsp:cNvPr id="0" name=""/>
        <dsp:cNvSpPr/>
      </dsp:nvSpPr>
      <dsp:spPr>
        <a:xfrm>
          <a:off x="7236916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7236916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7236916" y="2112648"/>
        <a:ext cx="2191525" cy="81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736637" y="966"/>
          <a:ext cx="2331018" cy="20996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184449" y="2186246"/>
          <a:ext cx="3558372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1184449" y="2186246"/>
        <a:ext cx="3558372" cy="1320156"/>
      </dsp:txXfrm>
    </dsp:sp>
    <dsp:sp modelId="{8B236D92-6AF5-4B42-B42B-56219D9FF08D}">
      <dsp:nvSpPr>
        <dsp:cNvPr id="0" name=""/>
        <dsp:cNvSpPr/>
      </dsp:nvSpPr>
      <dsp:spPr>
        <a:xfrm>
          <a:off x="5707183" y="377740"/>
          <a:ext cx="1476475" cy="137261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002448" y="2186240"/>
          <a:ext cx="2840470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5002448" y="2186240"/>
        <a:ext cx="2840470" cy="13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="" xmlns:a16="http://schemas.microsoft.com/office/drawing/2014/main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="" xmlns:a16="http://schemas.microsoft.com/office/drawing/2014/main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="" xmlns:a16="http://schemas.microsoft.com/office/drawing/2014/main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="" xmlns:a16="http://schemas.microsoft.com/office/drawing/2014/main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="" xmlns:a16="http://schemas.microsoft.com/office/drawing/2014/main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="" xmlns:a16="http://schemas.microsoft.com/office/drawing/2014/main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25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9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="" xmlns:a16="http://schemas.microsoft.com/office/drawing/2014/main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="" xmlns:a16="http://schemas.microsoft.com/office/drawing/2014/main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="" xmlns:a16="http://schemas.microsoft.com/office/drawing/2014/main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="" xmlns:a16="http://schemas.microsoft.com/office/drawing/2014/main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="" xmlns:a16="http://schemas.microsoft.com/office/drawing/2014/main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xmlns="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850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="" xmlns:a16="http://schemas.microsoft.com/office/drawing/2014/main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="" xmlns:a16="http://schemas.microsoft.com/office/drawing/2014/main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="" xmlns:a16="http://schemas.microsoft.com/office/drawing/2014/main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:a16="http://schemas.microsoft.com/office/drawing/2014/main" xmlns="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した点、工夫した点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xmlns="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xmlns="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xmlns="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6" y="1949193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3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xmlns="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560" y="1019708"/>
            <a:ext cx="9158732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19498" y="5147989"/>
            <a:ext cx="763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基本設計書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　買い物かご機能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7036" y="605565"/>
            <a:ext cx="8596381" cy="1269828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567036" y="1591522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6" y="2097071"/>
            <a:ext cx="2357530" cy="23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8701" y="4645346"/>
            <a:ext cx="3964227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一人でコードを書けるようになる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639552"/>
            <a:ext cx="3382952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128986" cy="21289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199409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>
            <a:off x="598701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3734" y="934148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723" y="5166283"/>
            <a:ext cx="6586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　画面詳細書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　商品管理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4" name="Line 2"/>
          <p:cNvSpPr/>
          <p:nvPr/>
        </p:nvSpPr>
        <p:spPr>
          <a:xfrm>
            <a:off x="536073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複雑なコードの理解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3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3733" y="114185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723" y="5147989"/>
            <a:ext cx="6586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　詳細設計書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　会員管理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76" y="1826405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569809"/>
            <a:ext cx="8594582" cy="1276635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7550" y="4649932"/>
            <a:ext cx="3959178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39" y="1726180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88556" y="4628311"/>
            <a:ext cx="3965080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18" y="2183815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2" name="Line 2"/>
          <p:cNvSpPr/>
          <p:nvPr/>
        </p:nvSpPr>
        <p:spPr>
          <a:xfrm>
            <a:off x="567037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="" xmlns:a16="http://schemas.microsoft.com/office/drawing/2014/main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="" xmlns:a16="http://schemas.microsoft.com/office/drawing/2014/main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996" y="582866"/>
            <a:ext cx="8596381" cy="1096636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endParaRPr lang="en-US" altLang="ja-JP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41" y="255785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Line 2"/>
          <p:cNvSpPr/>
          <p:nvPr/>
        </p:nvSpPr>
        <p:spPr>
          <a:xfrm>
            <a:off x="701661" y="142203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3735" y="1385185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724" y="4914263"/>
            <a:ext cx="6586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　要件定義書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</a:t>
            </a: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お問い合わせ管理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52045" y="932655"/>
            <a:ext cx="72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1227833" y="1544776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7734" y="853197"/>
            <a:ext cx="69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Line 2"/>
          <p:cNvSpPr/>
          <p:nvPr/>
        </p:nvSpPr>
        <p:spPr>
          <a:xfrm>
            <a:off x="877734" y="1465478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3735" y="1331565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724" y="5147989"/>
            <a:ext cx="6586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　画面遷移図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　お気に入り機能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03225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5852880" y="18009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の力でコードを書けるようにする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040312" y="1767960"/>
            <a:ext cx="338437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は積極的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548320" y="1993702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924216" y="2167422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3735" y="1584378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振り返り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724" y="5113456"/>
            <a:ext cx="6586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仕様書　　コーディング規約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実装機能　注文管理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9028636"/>
              </p:ext>
            </p:extLst>
          </p:nvPr>
        </p:nvGraphicFramePr>
        <p:xfrm>
          <a:off x="287784" y="2123653"/>
          <a:ext cx="943304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9106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ja-JP" sz="3600" b="1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79521"/>
              </p:ext>
            </p:extLst>
          </p:nvPr>
        </p:nvGraphicFramePr>
        <p:xfrm>
          <a:off x="0" y="2025797"/>
          <a:ext cx="9000752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779106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役割紹介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064" y="535071"/>
            <a:ext cx="8596381" cy="1269828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チームとして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の抱負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774635" y="4221585"/>
            <a:ext cx="8594582" cy="208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話しやすい環境づくりを心がける</a:t>
            </a:r>
            <a:endParaRPr kumimoji="1" lang="en-US" altLang="ja-JP" sz="36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72" y="1979637"/>
            <a:ext cx="2459964" cy="24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="" xmlns:a16="http://schemas.microsoft.com/office/drawing/2014/main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="" xmlns:a16="http://schemas.microsoft.com/office/drawing/2014/main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="" xmlns:a16="http://schemas.microsoft.com/office/drawing/2014/main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の振り返り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5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（成長した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今後に向けた課題）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としての今後の抱負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役割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691605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トップ画面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59" y="222004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87784" y="1763613"/>
            <a:ext cx="9246281" cy="4222010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お気に入り管理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Clr>
                <a:srgbClr val="92D050"/>
              </a:buClr>
              <a:buSzPct val="50000"/>
              <a:buNone/>
            </a:pP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	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会員検索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お問い合わせ管理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Clr>
                <a:srgbClr val="92D050"/>
              </a:buClr>
              <a:buSzPct val="50000"/>
              <a:buNone/>
            </a:pP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一覧お問い合わせ詳細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ja-JP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67037" y="1262853"/>
            <a:ext cx="6489499" cy="73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成果報告準備期間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2503</TotalTime>
  <Words>803</Words>
  <Application>Microsoft Office PowerPoint</Application>
  <PresentationFormat>ユーザー設定</PresentationFormat>
  <Paragraphs>261</Paragraphs>
  <Slides>32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</vt:lpstr>
      <vt:lpstr>成長した点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今後に向けた課題</vt:lpstr>
      <vt:lpstr>チームとしての抱負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358</cp:revision>
  <cp:lastPrinted>2018-06-15T05:11:51Z</cp:lastPrinted>
  <dcterms:created xsi:type="dcterms:W3CDTF">2010-07-27T04:35:02Z</dcterms:created>
  <dcterms:modified xsi:type="dcterms:W3CDTF">2021-06-28T07:06:31Z</dcterms:modified>
</cp:coreProperties>
</file>