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9.png" ContentType="image/png"/>
  <Override PartName="/ppt/media/image10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0080625" cy="7559675"/>
  <p:notesSz cx="6799262" cy="9929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スライドを移動するにはクリックします。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ja-JP" sz="2000" spc="-1" strike="noStrike">
                <a:latin typeface="Arial"/>
              </a:rPr>
              <a:t>クリックしてノート書式の編集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&lt;ヘッダー&gt;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&lt;日付/時刻&gt;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&lt;フッター&gt;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F9927E9-FCCB-41C9-9593-89E88D494B95}" type="slidenum">
              <a:rPr b="0" lang="en-US" sz="1400" spc="-1" strike="noStrike">
                <a:latin typeface="Times New Roman"/>
              </a:rPr>
              <a:t>&lt;番号&gt;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tabLst>
                <a:tab algn="l" pos="0"/>
                <a:tab algn="l" pos="409680"/>
                <a:tab algn="l" pos="820800"/>
                <a:tab algn="l" pos="1233360"/>
                <a:tab algn="l" pos="1644480"/>
                <a:tab algn="l" pos="2055960"/>
                <a:tab algn="l" pos="2468520"/>
                <a:tab algn="l" pos="2879640"/>
                <a:tab algn="l" pos="3292560"/>
                <a:tab algn="l" pos="3703680"/>
                <a:tab algn="l" pos="4114800"/>
                <a:tab algn="l" pos="4527720"/>
                <a:tab algn="l" pos="4938840"/>
                <a:tab algn="l" pos="5349960"/>
                <a:tab algn="l" pos="5762520"/>
                <a:tab algn="l" pos="6173640"/>
                <a:tab algn="l" pos="6585120"/>
                <a:tab algn="l" pos="6997680"/>
                <a:tab algn="l" pos="7408800"/>
                <a:tab algn="l" pos="7821720"/>
                <a:tab algn="l" pos="8232840"/>
              </a:tabLst>
            </a:pPr>
            <a:fld id="{E5BA1437-41B3-4457-9CB4-57BDD481926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明朝"/>
              </a:rPr>
              <a:t>&lt;番号&gt;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46643ECF-DDE5-4F05-8CD0-8F6DED56E17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明朝"/>
              </a:rPr>
              <a:t>&lt;番号&gt;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Img"/>
          </p:nvPr>
        </p:nvSpPr>
        <p:spPr>
          <a:xfrm>
            <a:off x="917640" y="755640"/>
            <a:ext cx="4961880" cy="3722040"/>
          </a:xfrm>
          <a:prstGeom prst="rect">
            <a:avLst/>
          </a:prstGeom>
        </p:spPr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tabLst>
                <a:tab algn="l" pos="0"/>
                <a:tab algn="l" pos="409680"/>
                <a:tab algn="l" pos="820800"/>
                <a:tab algn="l" pos="1233360"/>
                <a:tab algn="l" pos="1644480"/>
                <a:tab algn="l" pos="2055960"/>
                <a:tab algn="l" pos="2468520"/>
                <a:tab algn="l" pos="2879640"/>
                <a:tab algn="l" pos="3292560"/>
                <a:tab algn="l" pos="3703680"/>
                <a:tab algn="l" pos="4114800"/>
                <a:tab algn="l" pos="4527720"/>
                <a:tab algn="l" pos="4938840"/>
                <a:tab algn="l" pos="5349960"/>
                <a:tab algn="l" pos="5762520"/>
                <a:tab algn="l" pos="6173640"/>
                <a:tab algn="l" pos="6585120"/>
                <a:tab algn="l" pos="6997680"/>
                <a:tab algn="l" pos="7408800"/>
                <a:tab algn="l" pos="7821720"/>
                <a:tab algn="l" pos="8232840"/>
              </a:tabLst>
            </a:pPr>
            <a:fld id="{86C5220B-6F1E-43AB-86D6-74CB13B19B3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明朝"/>
              </a:rPr>
              <a:t>&lt;番号&gt;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1BC5B037-924D-4F51-A361-2B810CC7FDF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明朝"/>
              </a:rPr>
              <a:t>&lt;番号&gt;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Img"/>
          </p:nvPr>
        </p:nvSpPr>
        <p:spPr>
          <a:xfrm>
            <a:off x="917640" y="755640"/>
            <a:ext cx="4961880" cy="3722040"/>
          </a:xfrm>
          <a:prstGeom prst="rect">
            <a:avLst/>
          </a:prstGeom>
        </p:spPr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tabLst>
                <a:tab algn="l" pos="0"/>
                <a:tab algn="l" pos="409680"/>
                <a:tab algn="l" pos="820800"/>
                <a:tab algn="l" pos="1233360"/>
                <a:tab algn="l" pos="1644480"/>
                <a:tab algn="l" pos="2055960"/>
                <a:tab algn="l" pos="2468520"/>
                <a:tab algn="l" pos="2879640"/>
                <a:tab algn="l" pos="3292560"/>
                <a:tab algn="l" pos="3703680"/>
                <a:tab algn="l" pos="4114800"/>
                <a:tab algn="l" pos="4527720"/>
                <a:tab algn="l" pos="4938840"/>
                <a:tab algn="l" pos="5349960"/>
                <a:tab algn="l" pos="5762520"/>
                <a:tab algn="l" pos="6173640"/>
                <a:tab algn="l" pos="6585120"/>
                <a:tab algn="l" pos="6997680"/>
                <a:tab algn="l" pos="7408800"/>
                <a:tab algn="l" pos="7821720"/>
                <a:tab algn="l" pos="8232840"/>
              </a:tabLst>
            </a:pPr>
            <a:fld id="{1EA64EF1-B0A0-4C9F-8943-8F484B265C8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明朝"/>
              </a:rPr>
              <a:t>&lt;番号&gt;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F9C60CBF-5FE2-4FB0-89CA-7490460B2FB3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明朝"/>
              </a:rPr>
              <a:t>&lt;番号&gt;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Img"/>
          </p:nvPr>
        </p:nvSpPr>
        <p:spPr>
          <a:xfrm>
            <a:off x="917640" y="755640"/>
            <a:ext cx="4961880" cy="3722040"/>
          </a:xfrm>
          <a:prstGeom prst="rect">
            <a:avLst/>
          </a:prstGeom>
        </p:spPr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772360" y="405864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88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88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497760" y="1768680"/>
            <a:ext cx="1425240" cy="209088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1425240" cy="209088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000880" y="4058640"/>
            <a:ext cx="1425240" cy="209088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497760" y="4058640"/>
            <a:ext cx="1425240" cy="209088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772360" y="405864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772360" y="405864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88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88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497760" y="1768680"/>
            <a:ext cx="1425240" cy="209088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1425240" cy="209088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000880" y="4058640"/>
            <a:ext cx="1425240" cy="209088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497760" y="4058640"/>
            <a:ext cx="1425240" cy="209088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772360" y="405864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Brickwork-SD-R1acrop.jpg"/>
          <p:cNvPicPr/>
          <p:nvPr/>
        </p:nvPicPr>
        <p:blipFill>
          <a:blip r:embed="rId3"/>
          <a:stretch/>
        </p:blipFill>
        <p:spPr>
          <a:xfrm>
            <a:off x="0" y="0"/>
            <a:ext cx="10080000" cy="755892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20880" y="0"/>
            <a:ext cx="9925560" cy="7323120"/>
            <a:chOff x="-20880" y="0"/>
            <a:chExt cx="9925560" cy="7323120"/>
          </a:xfrm>
        </p:grpSpPr>
        <p:sp>
          <p:nvSpPr>
            <p:cNvPr id="2" name="CustomShape 2"/>
            <p:cNvSpPr/>
            <p:nvPr/>
          </p:nvSpPr>
          <p:spPr>
            <a:xfrm>
              <a:off x="0" y="0"/>
              <a:ext cx="9904680" cy="7323120"/>
            </a:xfrm>
            <a:prstGeom prst="rect">
              <a:avLst/>
            </a:prstGeom>
            <a:blipFill rotWithShape="0">
              <a:blip r:embed="rId4"/>
              <a:stretch/>
            </a:blipFill>
            <a:ln>
              <a:noFill/>
            </a:ln>
            <a:effectLst>
              <a:outerShdw algn="tl" blurRad="98425" dir="4402754" dist="75515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0" y="6173280"/>
              <a:ext cx="9678600" cy="859680"/>
            </a:xfrm>
            <a:prstGeom prst="rect">
              <a:avLst/>
            </a:prstGeom>
            <a:gradFill rotWithShape="0">
              <a:gsLst>
                <a:gs pos="0">
                  <a:srgbClr val="629d7d"/>
                </a:gs>
                <a:gs pos="100000">
                  <a:srgbClr val="314e3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-20880" y="0"/>
              <a:ext cx="9733680" cy="7075440"/>
            </a:xfrm>
            <a:custGeom>
              <a:avLst/>
              <a:gdLst/>
              <a:ah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7" descr="Brickwork-SD-R1acrop.jpg"/>
          <p:cNvPicPr/>
          <p:nvPr/>
        </p:nvPicPr>
        <p:blipFill>
          <a:blip r:embed="rId3"/>
          <a:stretch/>
        </p:blipFill>
        <p:spPr>
          <a:xfrm>
            <a:off x="0" y="0"/>
            <a:ext cx="10080000" cy="7558920"/>
          </a:xfrm>
          <a:prstGeom prst="rect">
            <a:avLst/>
          </a:prstGeom>
          <a:ln w="0">
            <a:noFill/>
          </a:ln>
        </p:spPr>
      </p:pic>
      <p:grpSp>
        <p:nvGrpSpPr>
          <p:cNvPr id="44" name="Group 1"/>
          <p:cNvGrpSpPr/>
          <p:nvPr/>
        </p:nvGrpSpPr>
        <p:grpSpPr>
          <a:xfrm>
            <a:off x="-20880" y="0"/>
            <a:ext cx="9925560" cy="7323120"/>
            <a:chOff x="-20880" y="0"/>
            <a:chExt cx="9925560" cy="7323120"/>
          </a:xfrm>
        </p:grpSpPr>
        <p:sp>
          <p:nvSpPr>
            <p:cNvPr id="45" name="CustomShape 2"/>
            <p:cNvSpPr/>
            <p:nvPr/>
          </p:nvSpPr>
          <p:spPr>
            <a:xfrm>
              <a:off x="0" y="0"/>
              <a:ext cx="9904680" cy="7323120"/>
            </a:xfrm>
            <a:prstGeom prst="rect">
              <a:avLst/>
            </a:prstGeom>
            <a:blipFill rotWithShape="0">
              <a:blip r:embed="rId4"/>
              <a:stretch/>
            </a:blipFill>
            <a:ln>
              <a:noFill/>
            </a:ln>
            <a:effectLst>
              <a:outerShdw algn="tl" blurRad="98425" dir="4402754" dist="75515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0" y="6173280"/>
              <a:ext cx="9678600" cy="859680"/>
            </a:xfrm>
            <a:prstGeom prst="rect">
              <a:avLst/>
            </a:prstGeom>
            <a:gradFill rotWithShape="0">
              <a:gsLst>
                <a:gs pos="0">
                  <a:srgbClr val="629d7d"/>
                </a:gs>
                <a:gs pos="100000">
                  <a:srgbClr val="314e3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-20880" y="0"/>
              <a:ext cx="9733680" cy="7075440"/>
            </a:xfrm>
            <a:custGeom>
              <a:avLst/>
              <a:gdLst/>
              <a:ah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 fontScale="5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 fontScale="5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 1"/>
          <p:cNvSpPr/>
          <p:nvPr/>
        </p:nvSpPr>
        <p:spPr>
          <a:xfrm>
            <a:off x="1440000" y="3780000"/>
            <a:ext cx="7200000" cy="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1440000" y="2522880"/>
            <a:ext cx="719964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ja-JP" sz="2800" spc="-1" strike="noStrike">
                <a:solidFill>
                  <a:srgbClr val="000000"/>
                </a:solidFill>
                <a:latin typeface="メイリオ"/>
                <a:ea typeface="メイリオ"/>
              </a:rPr>
              <a:t>研修</a:t>
            </a:r>
            <a:r>
              <a:rPr b="1" lang="en-US" sz="2800" spc="-1" strike="noStrike">
                <a:solidFill>
                  <a:srgbClr val="000000"/>
                </a:solidFill>
                <a:latin typeface="メイリオ"/>
                <a:ea typeface="メイリオ"/>
              </a:rPr>
              <a:t>3</a:t>
            </a:r>
            <a:r>
              <a:rPr b="1" lang="ja-JP" sz="2800" spc="-1" strike="noStrike">
                <a:solidFill>
                  <a:srgbClr val="000000"/>
                </a:solidFill>
                <a:latin typeface="メイリオ"/>
                <a:ea typeface="メイリオ"/>
              </a:rPr>
              <a:t>ヶ月間のふりかえり（五十嵐）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25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ja-JP" sz="2800" spc="-1" strike="noStrike">
                <a:solidFill>
                  <a:srgbClr val="000000"/>
                </a:solidFill>
                <a:latin typeface="メイリオ"/>
                <a:ea typeface="メイリオ"/>
              </a:rPr>
              <a:t>【成長した点】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200" spc="-1" strike="noStrike" cap="all">
                <a:solidFill>
                  <a:srgbClr val="000000"/>
                </a:solidFill>
                <a:latin typeface="Impact"/>
              </a:rPr>
              <a:t>エラーコードが読み取れるようになった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200" spc="-1" strike="noStrike" cap="all">
                <a:solidFill>
                  <a:srgbClr val="000000"/>
                </a:solidFill>
                <a:latin typeface="Impact"/>
              </a:rPr>
              <a:t>コミュニケーションが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200" spc="-1" strike="noStrike" cap="all">
                <a:solidFill>
                  <a:srgbClr val="000000"/>
                </a:solidFill>
                <a:latin typeface="Impact"/>
              </a:rPr>
              <a:t>スムーズに取れるよう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200" spc="-1" strike="noStrike" cap="all">
                <a:solidFill>
                  <a:srgbClr val="000000"/>
                </a:solidFill>
                <a:latin typeface="Impact"/>
              </a:rPr>
              <a:t>になった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652400" y="1782000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6300000" y="1800000"/>
            <a:ext cx="2159640" cy="21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25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ja-JP" sz="2800" spc="-1" strike="noStrike">
                <a:solidFill>
                  <a:srgbClr val="000000"/>
                </a:solidFill>
                <a:latin typeface="メイリオ"/>
                <a:ea typeface="メイリオ"/>
              </a:rPr>
              <a:t>【今後に向けた課題】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200" spc="-1" strike="noStrike" cap="all">
                <a:solidFill>
                  <a:srgbClr val="000000"/>
                </a:solidFill>
                <a:latin typeface="Impact"/>
              </a:rPr>
              <a:t>自分の力でコードを書けるようにする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152320" y="1767960"/>
            <a:ext cx="442656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200" spc="-1" strike="noStrike" cap="all">
                <a:solidFill>
                  <a:srgbClr val="000000"/>
                </a:solidFill>
                <a:latin typeface="Impact"/>
              </a:rPr>
              <a:t>不明点は積極的に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200" spc="-1" strike="noStrike" cap="all">
                <a:solidFill>
                  <a:srgbClr val="000000"/>
                </a:solidFill>
                <a:latin typeface="Impact"/>
              </a:rPr>
              <a:t>質問するようにする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652400" y="1782000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6300000" y="1800000"/>
            <a:ext cx="2159640" cy="21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1859</TotalTime>
  <Application>LibreOffice/7.0.4.2$Windows_X86_64 LibreOffice_project/dcf040e67528d9187c66b2379df5ea4407429775</Application>
  <AppVersion>15.0000</AppVersion>
  <Words>1003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2010-07-27T04:35:02Z</dcterms:created>
  <dc:creator>edu</dc:creator>
  <dc:description/>
  <dc:language>ja-JP</dc:language>
  <cp:lastModifiedBy/>
  <cp:lastPrinted>2018-06-15T05:11:51Z</cp:lastPrinted>
  <dcterms:modified xsi:type="dcterms:W3CDTF">2021-06-25T11:40:04Z</dcterms:modified>
  <cp:revision>298</cp:revision>
  <dc:subject/>
  <dc:title>予約受付代行Webシステム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ユーザー設定</vt:lpwstr>
  </property>
  <property fmtid="{D5CDD505-2E9C-101B-9397-08002B2CF9AE}" pid="4" name="Slides">
    <vt:i4>20</vt:i4>
  </property>
</Properties>
</file>