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539" r:id="rId1"/>
  </p:sldMasterIdLst>
  <p:notesMasterIdLst>
    <p:notesMasterId r:id="rId5"/>
  </p:notesMasterIdLst>
  <p:handoutMasterIdLst>
    <p:handoutMasterId r:id="rId6"/>
  </p:handoutMasterIdLst>
  <p:sldIdLst>
    <p:sldId id="293" r:id="rId2"/>
    <p:sldId id="291" r:id="rId3"/>
    <p:sldId id="292" r:id="rId4"/>
  </p:sldIdLst>
  <p:sldSz cx="10080625" cy="7559675"/>
  <p:notesSz cx="6799263" cy="9929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9" autoAdjust="0"/>
    <p:restoredTop sz="94660"/>
  </p:normalViewPr>
  <p:slideViewPr>
    <p:cSldViewPr>
      <p:cViewPr varScale="1">
        <p:scale>
          <a:sx n="67" d="100"/>
          <a:sy n="67" d="100"/>
        </p:scale>
        <p:origin x="129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7082-D59F-4155-B3C1-7D9EC6DF397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 smtClean="0"/>
              <a:t>花より漢気 </a:t>
            </a:r>
            <a:r>
              <a:rPr kumimoji="1" lang="en-US" altLang="ja-JP" smtClean="0"/>
              <a:t>| BOF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2021</a:t>
            </a:r>
            <a:r>
              <a:rPr kumimoji="1" lang="ja-JP" altLang="en-US" smtClean="0"/>
              <a:t>年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D2E9-EA7F-4A48-BA56-0C3A3B5D0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83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="" xmlns:a16="http://schemas.microsoft.com/office/drawing/2014/main" id="{4CA1C0BF-3E1F-4E95-B1F7-321984E9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="" xmlns:a16="http://schemas.microsoft.com/office/drawing/2014/main" id="{626096B8-37E5-41AD-97A5-1A4DC60A3C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2E51DC87-DFDB-4861-B627-F122B14714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2053" name="Text Box 4">
            <a:extLst>
              <a:ext uri="{FF2B5EF4-FFF2-40B4-BE49-F238E27FC236}">
                <a16:creationId xmlns="" xmlns:a16="http://schemas.microsoft.com/office/drawing/2014/main" id="{8BF12B2E-B46E-4B6A-80E1-5FAE0273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Text Box 5">
            <a:extLst>
              <a:ext uri="{FF2B5EF4-FFF2-40B4-BE49-F238E27FC236}">
                <a16:creationId xmlns="" xmlns:a16="http://schemas.microsoft.com/office/drawing/2014/main" id="{84966F32-36F5-464A-901F-07E8435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5" name="Text Box 6">
            <a:extLst>
              <a:ext uri="{FF2B5EF4-FFF2-40B4-BE49-F238E27FC236}">
                <a16:creationId xmlns="" xmlns:a16="http://schemas.microsoft.com/office/drawing/2014/main" id="{14A0060E-917F-4571-A5CE-AAE6CC7F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01DA8FD1-3C78-4CE8-949C-E28BD7E282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7EAE2C39-B3E5-4513-9BD5-401E82693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382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0D5C5CA-52E5-4046-8B92-380BB84957DA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0080" y="5564685"/>
            <a:ext cx="3296364" cy="804836"/>
          </a:xfrm>
          <a:noFill/>
        </p:spPr>
        <p:txBody>
          <a:bodyPr wrap="square" rtlCol="0">
            <a:spAutoFit/>
          </a:bodyPr>
          <a:lstStyle>
            <a:lvl1pPr>
              <a:defRPr lang="en-US" sz="4630" dirty="0"/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1E8EF7-17BD-4A3D-A60B-C0408327D4E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1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74538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5538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2578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525559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81266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737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EC1-F34A-48E8-9DE9-1341BC9D72B3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4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01C7-D299-49CB-BDEA-B8F5C259510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2839-1B2A-4A99-B6FD-F2C84F4C9EB4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DCAD1-01E2-4DE0-A410-8B807DF9C85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1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152B-47FA-48D7-8C99-57F62C5F0C91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9BC66-74B1-4CFF-B931-F50CF57B2D5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CFDD-B8BE-4856-9FBD-A12766FFDEFE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A350-29CF-4C4B-8B98-14132DD699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07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1F9-4627-43D0-8FB9-A63FA77A26D6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60E9C-E73A-451B-8384-162B72AB7F9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14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421-CC8E-4039-A559-585E8C656C1E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1A72B-2EB4-4C09-A88C-3D4787DC7C8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EE9C-31FD-400E-8F2C-8430A2BADEEF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55162-9D1D-43E6-B25B-7846D7AE3C9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76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4F07-13DC-4AB1-8046-48C61169897D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2982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FDF-B62A-4176-A077-03BF96042006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8418F-015B-4C08-A094-CAB099BB739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1FE0641-917F-438A-BA72-DCE34354E9C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  <p:sldLayoutId id="2147485551" r:id="rId12"/>
    <p:sldLayoutId id="2147485552" r:id="rId13"/>
    <p:sldLayoutId id="2147485553" r:id="rId14"/>
    <p:sldLayoutId id="2147485554" r:id="rId15"/>
    <p:sldLayoutId id="2147485555" r:id="rId16"/>
    <p:sldLayoutId id="2147485556" r:id="rId1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8709" y="1187549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池之上 友香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成長したこと</a:t>
            </a:r>
            <a:endParaRPr kumimoji="1" lang="ja-JP" altLang="en-US" sz="28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3" y="1857011"/>
            <a:ext cx="1777307" cy="177730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176387" y="3845029"/>
            <a:ext cx="3137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コードの読み書きができるようになった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89" y="1674350"/>
            <a:ext cx="2083296" cy="20832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5" y="2055463"/>
            <a:ext cx="1380402" cy="138040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 flipH="1">
            <a:off x="3479347" y="3845029"/>
            <a:ext cx="2960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疑問はその日のうちに解決した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6720017" y="3845030"/>
            <a:ext cx="297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仲間の大切さに気付けた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7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034113" y="3989986"/>
            <a:ext cx="330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・複雑なコードの理解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・エラーへの対処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2" y="1865287"/>
            <a:ext cx="1777307" cy="177730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flipH="1">
            <a:off x="4865225" y="3989986"/>
            <a:ext cx="478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新しい知識にもっと貪欲になる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・わからないことを明確に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4" y="1865287"/>
            <a:ext cx="1777307" cy="1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1984</TotalTime>
  <Words>81</Words>
  <Application>Microsoft Office PowerPoint</Application>
  <PresentationFormat>ユーザー設定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ＭＳ Ｐゴシック</vt:lpstr>
      <vt:lpstr>ＭＳ Ｐ明朝</vt:lpstr>
      <vt:lpstr>SimSun</vt:lpstr>
      <vt:lpstr>メイリオ</vt:lpstr>
      <vt:lpstr>Arial</vt:lpstr>
      <vt:lpstr>Impact</vt:lpstr>
      <vt:lpstr>Times New Roman</vt:lpstr>
      <vt:lpstr>メイン イベント</vt:lpstr>
      <vt:lpstr>研修3ヶ月間の振り返り   池之上 友香 </vt:lpstr>
      <vt:lpstr>成長したこと</vt:lpstr>
      <vt:lpstr>今後に向けた課題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edu</dc:creator>
  <cp:lastModifiedBy>aa</cp:lastModifiedBy>
  <cp:revision>305</cp:revision>
  <cp:lastPrinted>2018-06-15T05:11:51Z</cp:lastPrinted>
  <dcterms:created xsi:type="dcterms:W3CDTF">2010-07-27T04:35:02Z</dcterms:created>
  <dcterms:modified xsi:type="dcterms:W3CDTF">2021-06-25T02:39:08Z</dcterms:modified>
</cp:coreProperties>
</file>