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539" r:id="rId1"/>
  </p:sldMasterIdLst>
  <p:notesMasterIdLst>
    <p:notesMasterId r:id="rId6"/>
  </p:notesMasterIdLst>
  <p:handoutMasterIdLst>
    <p:handoutMasterId r:id="rId7"/>
  </p:handoutMasterIdLst>
  <p:sldIdLst>
    <p:sldId id="293" r:id="rId2"/>
    <p:sldId id="292" r:id="rId3"/>
    <p:sldId id="291" r:id="rId4"/>
    <p:sldId id="273" r:id="rId5"/>
  </p:sldIdLst>
  <p:sldSz cx="10080625" cy="7559675"/>
  <p:notesSz cx="6799263" cy="9929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5">
          <p15:clr>
            <a:srgbClr val="A4A3A4"/>
          </p15:clr>
        </p15:guide>
        <p15:guide id="2" pos="19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9" autoAdjust="0"/>
    <p:restoredTop sz="94660"/>
  </p:normalViewPr>
  <p:slideViewPr>
    <p:cSldViewPr>
      <p:cViewPr varScale="1">
        <p:scale>
          <a:sx n="67" d="100"/>
          <a:sy n="67" d="100"/>
        </p:scale>
        <p:origin x="1290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75"/>
        <p:guide pos="19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FF8717-7691-4E9F-8DCB-250C884DFE72}" type="doc">
      <dgm:prSet loTypeId="urn:microsoft.com/office/officeart/2005/8/layout/p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C5067CC7-0168-44E1-8A8A-367046843907}">
      <dgm:prSet phldrT="[テキスト]"/>
      <dgm:spPr/>
      <dgm:t>
        <a:bodyPr/>
        <a:lstStyle/>
        <a:p>
          <a:r>
            <a:rPr kumimoji="1" lang="ja-JP" altLang="en-US" dirty="0" smtClean="0"/>
            <a:t>生産性の向上</a:t>
          </a:r>
          <a:endParaRPr kumimoji="1" lang="ja-JP" altLang="en-US" dirty="0"/>
        </a:p>
      </dgm:t>
    </dgm:pt>
    <dgm:pt modelId="{C414CC21-0398-4A56-A8B2-BE48DF456C23}" type="par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00C1E1FE-D149-44B7-83D0-D74BB608F601}" type="sib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76D49D37-88D3-4485-8932-DA9F01966189}">
      <dgm:prSet phldrT="[テキスト]"/>
      <dgm:spPr/>
      <dgm:t>
        <a:bodyPr/>
        <a:lstStyle/>
        <a:p>
          <a:r>
            <a:rPr kumimoji="1" lang="ja-JP" altLang="en-US" dirty="0" smtClean="0"/>
            <a:t>知識の蓄え</a:t>
          </a:r>
          <a:endParaRPr kumimoji="1" lang="ja-JP" altLang="en-US" dirty="0"/>
        </a:p>
      </dgm:t>
    </dgm:pt>
    <dgm:pt modelId="{02AD3512-5292-477D-9774-BBC2480A2558}" type="parTrans" cxnId="{5B60DA00-4D0A-4D09-AB62-F03E37F00969}">
      <dgm:prSet/>
      <dgm:spPr/>
      <dgm:t>
        <a:bodyPr/>
        <a:lstStyle/>
        <a:p>
          <a:endParaRPr kumimoji="1" lang="ja-JP" altLang="en-US"/>
        </a:p>
      </dgm:t>
    </dgm:pt>
    <dgm:pt modelId="{D84F3A4A-DA63-48BB-96DC-DB065FDAE743}" type="sibTrans" cxnId="{5B60DA00-4D0A-4D09-AB62-F03E37F00969}">
      <dgm:prSet/>
      <dgm:spPr/>
      <dgm:t>
        <a:bodyPr/>
        <a:lstStyle/>
        <a:p>
          <a:endParaRPr kumimoji="1" lang="ja-JP" altLang="en-US"/>
        </a:p>
      </dgm:t>
    </dgm:pt>
    <dgm:pt modelId="{B9C4EC13-7F7D-4DE3-BA47-C924952B716F}">
      <dgm:prSet phldrT="[テキスト]"/>
      <dgm:spPr/>
      <dgm:t>
        <a:bodyPr/>
        <a:lstStyle/>
        <a:p>
          <a:r>
            <a:rPr kumimoji="1" lang="ja-JP" altLang="en-US" dirty="0" smtClean="0"/>
            <a:t>コミュニケーション能力の向上</a:t>
          </a:r>
          <a:endParaRPr kumimoji="1" lang="ja-JP" altLang="en-US" dirty="0"/>
        </a:p>
      </dgm:t>
    </dgm:pt>
    <dgm:pt modelId="{0BE6FAAA-4ABE-4237-BDC4-23040A99F9F3}" type="sib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952C5B09-C839-4830-92C2-C1B78711869B}" type="par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EEED52A6-E10E-46F2-9639-E5341296A84B}">
      <dgm:prSet phldrT="[テキスト]"/>
      <dgm:spPr/>
      <dgm:t>
        <a:bodyPr/>
        <a:lstStyle/>
        <a:p>
          <a:r>
            <a:rPr kumimoji="1" lang="ja-JP" altLang="en-US" dirty="0" smtClean="0"/>
            <a:t>社会人の自覚および責任</a:t>
          </a:r>
          <a:endParaRPr kumimoji="1" lang="ja-JP" altLang="en-US" dirty="0"/>
        </a:p>
      </dgm:t>
    </dgm:pt>
    <dgm:pt modelId="{5F662C16-A489-4838-86B0-52374107C30A}" type="parTrans" cxnId="{D19A67BF-3D4D-4E80-8D1B-CAB496461FB2}">
      <dgm:prSet/>
      <dgm:spPr/>
      <dgm:t>
        <a:bodyPr/>
        <a:lstStyle/>
        <a:p>
          <a:endParaRPr kumimoji="1" lang="ja-JP" altLang="en-US"/>
        </a:p>
      </dgm:t>
    </dgm:pt>
    <dgm:pt modelId="{4F8236F0-D0B6-4D3C-AD0D-2C2E22ADCF23}" type="sibTrans" cxnId="{D19A67BF-3D4D-4E80-8D1B-CAB496461FB2}">
      <dgm:prSet/>
      <dgm:spPr/>
      <dgm:t>
        <a:bodyPr/>
        <a:lstStyle/>
        <a:p>
          <a:endParaRPr kumimoji="1" lang="ja-JP" altLang="en-US"/>
        </a:p>
      </dgm:t>
    </dgm:pt>
    <dgm:pt modelId="{03123362-9F8E-403D-B922-6955372631AC}" type="pres">
      <dgm:prSet presAssocID="{38FF8717-7691-4E9F-8DCB-250C884DFE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C3EDB42-28B5-40F8-8409-D5DF57115FE0}" type="pres">
      <dgm:prSet presAssocID="{C5067CC7-0168-44E1-8A8A-367046843907}" presName="compNode" presStyleCnt="0"/>
      <dgm:spPr/>
    </dgm:pt>
    <dgm:pt modelId="{85C24FD1-018B-4ED1-BDDE-862DF0BCFF6B}" type="pres">
      <dgm:prSet presAssocID="{C5067CC7-0168-44E1-8A8A-367046843907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</dgm:spPr>
    </dgm:pt>
    <dgm:pt modelId="{3A041BAB-BB00-4F2A-8C11-83408FCBFB98}" type="pres">
      <dgm:prSet presAssocID="{C5067CC7-0168-44E1-8A8A-367046843907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A31B6C1-F7B3-4409-9C63-88923A6D01F0}" type="pres">
      <dgm:prSet presAssocID="{00C1E1FE-D149-44B7-83D0-D74BB608F601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B2A76FCF-1789-4691-B849-2751D80695D5}" type="pres">
      <dgm:prSet presAssocID="{B9C4EC13-7F7D-4DE3-BA47-C924952B716F}" presName="compNode" presStyleCnt="0"/>
      <dgm:spPr/>
    </dgm:pt>
    <dgm:pt modelId="{8B236D92-6AF5-4B42-B42B-56219D9FF08D}" type="pres">
      <dgm:prSet presAssocID="{B9C4EC13-7F7D-4DE3-BA47-C924952B716F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44795D86-605A-41D2-BE91-9BA347E910B3}" type="pres">
      <dgm:prSet presAssocID="{B9C4EC13-7F7D-4DE3-BA47-C924952B716F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E587B01-73B4-4B77-98F7-F0DF2EF2E8D1}" type="pres">
      <dgm:prSet presAssocID="{0BE6FAAA-4ABE-4237-BDC4-23040A99F9F3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AE0B9CDC-102B-4FFC-A0EB-59717E272452}" type="pres">
      <dgm:prSet presAssocID="{EEED52A6-E10E-46F2-9639-E5341296A84B}" presName="compNode" presStyleCnt="0"/>
      <dgm:spPr/>
    </dgm:pt>
    <dgm:pt modelId="{68DBCD60-31E1-4E72-B8F2-3936FEF3A355}" type="pres">
      <dgm:prSet presAssocID="{EEED52A6-E10E-46F2-9639-E5341296A84B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</dgm:pt>
    <dgm:pt modelId="{8A0DA9CE-0CED-4C37-A991-A32094B67637}" type="pres">
      <dgm:prSet presAssocID="{EEED52A6-E10E-46F2-9639-E5341296A84B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EF32CEB-A3BB-428D-859B-4CD773343393}" type="pres">
      <dgm:prSet presAssocID="{4F8236F0-D0B6-4D3C-AD0D-2C2E22ADCF23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EF5355E5-936A-4F13-B7CD-5C4ABA4BCACC}" type="pres">
      <dgm:prSet presAssocID="{76D49D37-88D3-4485-8932-DA9F01966189}" presName="compNode" presStyleCnt="0"/>
      <dgm:spPr/>
    </dgm:pt>
    <dgm:pt modelId="{0F8570FA-F202-4F40-995A-71FF370C08E8}" type="pres">
      <dgm:prSet presAssocID="{76D49D37-88D3-4485-8932-DA9F01966189}" presName="pict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1F7ED971-65E0-4DA9-B1AF-B21EB620FDB4}" type="pres">
      <dgm:prSet presAssocID="{76D49D37-88D3-4485-8932-DA9F01966189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19A67BF-3D4D-4E80-8D1B-CAB496461FB2}" srcId="{38FF8717-7691-4E9F-8DCB-250C884DFE72}" destId="{EEED52A6-E10E-46F2-9639-E5341296A84B}" srcOrd="2" destOrd="0" parTransId="{5F662C16-A489-4838-86B0-52374107C30A}" sibTransId="{4F8236F0-D0B6-4D3C-AD0D-2C2E22ADCF23}"/>
    <dgm:cxn modelId="{71B1E031-A9A9-4926-A9DA-6F3B09E47BE4}" type="presOf" srcId="{B9C4EC13-7F7D-4DE3-BA47-C924952B716F}" destId="{44795D86-605A-41D2-BE91-9BA347E910B3}" srcOrd="0" destOrd="0" presId="urn:microsoft.com/office/officeart/2005/8/layout/pList1"/>
    <dgm:cxn modelId="{7F24C900-7F70-444D-ACED-E9B37DBDDBC8}" srcId="{38FF8717-7691-4E9F-8DCB-250C884DFE72}" destId="{C5067CC7-0168-44E1-8A8A-367046843907}" srcOrd="0" destOrd="0" parTransId="{C414CC21-0398-4A56-A8B2-BE48DF456C23}" sibTransId="{00C1E1FE-D149-44B7-83D0-D74BB608F601}"/>
    <dgm:cxn modelId="{C5055B2D-CA10-4022-9701-639132C3621A}" type="presOf" srcId="{C5067CC7-0168-44E1-8A8A-367046843907}" destId="{3A041BAB-BB00-4F2A-8C11-83408FCBFB98}" srcOrd="0" destOrd="0" presId="urn:microsoft.com/office/officeart/2005/8/layout/pList1"/>
    <dgm:cxn modelId="{CF6D9986-E188-4079-AE4B-F1F88E7DB25E}" type="presOf" srcId="{38FF8717-7691-4E9F-8DCB-250C884DFE72}" destId="{03123362-9F8E-403D-B922-6955372631AC}" srcOrd="0" destOrd="0" presId="urn:microsoft.com/office/officeart/2005/8/layout/pList1"/>
    <dgm:cxn modelId="{B2FB087A-E684-43AA-95A7-1940D4AA40D8}" type="presOf" srcId="{00C1E1FE-D149-44B7-83D0-D74BB608F601}" destId="{0A31B6C1-F7B3-4409-9C63-88923A6D01F0}" srcOrd="0" destOrd="0" presId="urn:microsoft.com/office/officeart/2005/8/layout/pList1"/>
    <dgm:cxn modelId="{E5B4D1BA-DBC4-4411-8DE6-342B8F88171D}" type="presOf" srcId="{0BE6FAAA-4ABE-4237-BDC4-23040A99F9F3}" destId="{0E587B01-73B4-4B77-98F7-F0DF2EF2E8D1}" srcOrd="0" destOrd="0" presId="urn:microsoft.com/office/officeart/2005/8/layout/pList1"/>
    <dgm:cxn modelId="{8DB1B95C-5FFB-43B3-8794-7FB1AA1AFB31}" type="presOf" srcId="{EEED52A6-E10E-46F2-9639-E5341296A84B}" destId="{8A0DA9CE-0CED-4C37-A991-A32094B67637}" srcOrd="0" destOrd="0" presId="urn:microsoft.com/office/officeart/2005/8/layout/pList1"/>
    <dgm:cxn modelId="{F1533795-78A1-4671-9A24-B3BF581EFEDA}" srcId="{38FF8717-7691-4E9F-8DCB-250C884DFE72}" destId="{B9C4EC13-7F7D-4DE3-BA47-C924952B716F}" srcOrd="1" destOrd="0" parTransId="{952C5B09-C839-4830-92C2-C1B78711869B}" sibTransId="{0BE6FAAA-4ABE-4237-BDC4-23040A99F9F3}"/>
    <dgm:cxn modelId="{C399200F-79B4-40A8-B81F-F88DD428FAEE}" type="presOf" srcId="{4F8236F0-D0B6-4D3C-AD0D-2C2E22ADCF23}" destId="{DEF32CEB-A3BB-428D-859B-4CD773343393}" srcOrd="0" destOrd="0" presId="urn:microsoft.com/office/officeart/2005/8/layout/pList1"/>
    <dgm:cxn modelId="{5B60DA00-4D0A-4D09-AB62-F03E37F00969}" srcId="{38FF8717-7691-4E9F-8DCB-250C884DFE72}" destId="{76D49D37-88D3-4485-8932-DA9F01966189}" srcOrd="3" destOrd="0" parTransId="{02AD3512-5292-477D-9774-BBC2480A2558}" sibTransId="{D84F3A4A-DA63-48BB-96DC-DB065FDAE743}"/>
    <dgm:cxn modelId="{3D839FC1-A024-451B-AE2C-DD8D978E611E}" type="presOf" srcId="{76D49D37-88D3-4485-8932-DA9F01966189}" destId="{1F7ED971-65E0-4DA9-B1AF-B21EB620FDB4}" srcOrd="0" destOrd="0" presId="urn:microsoft.com/office/officeart/2005/8/layout/pList1"/>
    <dgm:cxn modelId="{88E90A2E-54FF-4457-AE0E-F152B2DED447}" type="presParOf" srcId="{03123362-9F8E-403D-B922-6955372631AC}" destId="{EC3EDB42-28B5-40F8-8409-D5DF57115FE0}" srcOrd="0" destOrd="0" presId="urn:microsoft.com/office/officeart/2005/8/layout/pList1"/>
    <dgm:cxn modelId="{56D066F2-1D13-44F7-BD37-43BEC8175769}" type="presParOf" srcId="{EC3EDB42-28B5-40F8-8409-D5DF57115FE0}" destId="{85C24FD1-018B-4ED1-BDDE-862DF0BCFF6B}" srcOrd="0" destOrd="0" presId="urn:microsoft.com/office/officeart/2005/8/layout/pList1"/>
    <dgm:cxn modelId="{ED231072-B224-4439-8A5B-B7431528AC68}" type="presParOf" srcId="{EC3EDB42-28B5-40F8-8409-D5DF57115FE0}" destId="{3A041BAB-BB00-4F2A-8C11-83408FCBFB98}" srcOrd="1" destOrd="0" presId="urn:microsoft.com/office/officeart/2005/8/layout/pList1"/>
    <dgm:cxn modelId="{4E472493-330A-4F85-A999-DEB7D88FDE38}" type="presParOf" srcId="{03123362-9F8E-403D-B922-6955372631AC}" destId="{0A31B6C1-F7B3-4409-9C63-88923A6D01F0}" srcOrd="1" destOrd="0" presId="urn:microsoft.com/office/officeart/2005/8/layout/pList1"/>
    <dgm:cxn modelId="{0400214D-8982-4082-8DDA-E6D2D969D1EC}" type="presParOf" srcId="{03123362-9F8E-403D-B922-6955372631AC}" destId="{B2A76FCF-1789-4691-B849-2751D80695D5}" srcOrd="2" destOrd="0" presId="urn:microsoft.com/office/officeart/2005/8/layout/pList1"/>
    <dgm:cxn modelId="{85263E6A-98BA-472F-B596-D6E9AB387C49}" type="presParOf" srcId="{B2A76FCF-1789-4691-B849-2751D80695D5}" destId="{8B236D92-6AF5-4B42-B42B-56219D9FF08D}" srcOrd="0" destOrd="0" presId="urn:microsoft.com/office/officeart/2005/8/layout/pList1"/>
    <dgm:cxn modelId="{A198FCBB-F931-4E61-B317-EA480C156322}" type="presParOf" srcId="{B2A76FCF-1789-4691-B849-2751D80695D5}" destId="{44795D86-605A-41D2-BE91-9BA347E910B3}" srcOrd="1" destOrd="0" presId="urn:microsoft.com/office/officeart/2005/8/layout/pList1"/>
    <dgm:cxn modelId="{E59D8D44-60FC-414D-BCBC-E0A0F5B5BD7F}" type="presParOf" srcId="{03123362-9F8E-403D-B922-6955372631AC}" destId="{0E587B01-73B4-4B77-98F7-F0DF2EF2E8D1}" srcOrd="3" destOrd="0" presId="urn:microsoft.com/office/officeart/2005/8/layout/pList1"/>
    <dgm:cxn modelId="{A5D6D43E-2FC1-49E0-8166-92D9671D4524}" type="presParOf" srcId="{03123362-9F8E-403D-B922-6955372631AC}" destId="{AE0B9CDC-102B-4FFC-A0EB-59717E272452}" srcOrd="4" destOrd="0" presId="urn:microsoft.com/office/officeart/2005/8/layout/pList1"/>
    <dgm:cxn modelId="{EA1CD911-71CE-476A-A8A9-845F8B084FCC}" type="presParOf" srcId="{AE0B9CDC-102B-4FFC-A0EB-59717E272452}" destId="{68DBCD60-31E1-4E72-B8F2-3936FEF3A355}" srcOrd="0" destOrd="0" presId="urn:microsoft.com/office/officeart/2005/8/layout/pList1"/>
    <dgm:cxn modelId="{09EAE484-A451-47AD-B1E7-1471DA496CA4}" type="presParOf" srcId="{AE0B9CDC-102B-4FFC-A0EB-59717E272452}" destId="{8A0DA9CE-0CED-4C37-A991-A32094B67637}" srcOrd="1" destOrd="0" presId="urn:microsoft.com/office/officeart/2005/8/layout/pList1"/>
    <dgm:cxn modelId="{E5D8D3DA-425D-4B88-A20A-1413EFE1CF12}" type="presParOf" srcId="{03123362-9F8E-403D-B922-6955372631AC}" destId="{DEF32CEB-A3BB-428D-859B-4CD773343393}" srcOrd="5" destOrd="0" presId="urn:microsoft.com/office/officeart/2005/8/layout/pList1"/>
    <dgm:cxn modelId="{BB46ADD8-5B72-4750-B29E-866C30861E6D}" type="presParOf" srcId="{03123362-9F8E-403D-B922-6955372631AC}" destId="{EF5355E5-936A-4F13-B7CD-5C4ABA4BCACC}" srcOrd="6" destOrd="0" presId="urn:microsoft.com/office/officeart/2005/8/layout/pList1"/>
    <dgm:cxn modelId="{C271A30B-B527-4875-BDBE-A5429C3F4EDB}" type="presParOf" srcId="{EF5355E5-936A-4F13-B7CD-5C4ABA4BCACC}" destId="{0F8570FA-F202-4F40-995A-71FF370C08E8}" srcOrd="0" destOrd="0" presId="urn:microsoft.com/office/officeart/2005/8/layout/pList1"/>
    <dgm:cxn modelId="{C14210F9-7BC7-4B22-9509-4BB483B0E7A0}" type="presParOf" srcId="{EF5355E5-936A-4F13-B7CD-5C4ABA4BCACC}" destId="{1F7ED971-65E0-4DA9-B1AF-B21EB620FDB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FF8717-7691-4E9F-8DCB-250C884DFE72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5067CC7-0168-44E1-8A8A-367046843907}">
      <dgm:prSet phldrT="[テキスト]"/>
      <dgm:spPr/>
      <dgm:t>
        <a:bodyPr/>
        <a:lstStyle/>
        <a:p>
          <a:r>
            <a:rPr kumimoji="1" lang="ja-JP" altLang="en-US" dirty="0" smtClean="0"/>
            <a:t>リーダーシップ　　　をとる</a:t>
          </a:r>
          <a:endParaRPr kumimoji="1" lang="ja-JP" altLang="en-US" dirty="0"/>
        </a:p>
      </dgm:t>
    </dgm:pt>
    <dgm:pt modelId="{C414CC21-0398-4A56-A8B2-BE48DF456C23}" type="par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00C1E1FE-D149-44B7-83D0-D74BB608F601}" type="sib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B9C4EC13-7F7D-4DE3-BA47-C924952B716F}">
      <dgm:prSet phldrT="[テキスト]"/>
      <dgm:spPr/>
      <dgm:t>
        <a:bodyPr/>
        <a:lstStyle/>
        <a:p>
          <a:r>
            <a:rPr kumimoji="1" lang="ja-JP" altLang="en-US" dirty="0" smtClean="0"/>
            <a:t>疑問点を残さない</a:t>
          </a:r>
          <a:endParaRPr kumimoji="1" lang="ja-JP" altLang="en-US" dirty="0"/>
        </a:p>
      </dgm:t>
    </dgm:pt>
    <dgm:pt modelId="{0BE6FAAA-4ABE-4237-BDC4-23040A99F9F3}" type="sib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952C5B09-C839-4830-92C2-C1B78711869B}" type="par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03123362-9F8E-403D-B922-6955372631AC}" type="pres">
      <dgm:prSet presAssocID="{38FF8717-7691-4E9F-8DCB-250C884DFE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C3EDB42-28B5-40F8-8409-D5DF57115FE0}" type="pres">
      <dgm:prSet presAssocID="{C5067CC7-0168-44E1-8A8A-367046843907}" presName="compNode" presStyleCnt="0"/>
      <dgm:spPr/>
    </dgm:pt>
    <dgm:pt modelId="{85C24FD1-018B-4ED1-BDDE-862DF0BCFF6B}" type="pres">
      <dgm:prSet presAssocID="{C5067CC7-0168-44E1-8A8A-367046843907}" presName="pictRect" presStyleLbl="node1" presStyleIdx="0" presStyleCnt="2" custScaleX="65508" custScaleY="856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3A041BAB-BB00-4F2A-8C11-83408FCBFB98}" type="pres">
      <dgm:prSet presAssocID="{C5067CC7-0168-44E1-8A8A-367046843907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A31B6C1-F7B3-4409-9C63-88923A6D01F0}" type="pres">
      <dgm:prSet presAssocID="{00C1E1FE-D149-44B7-83D0-D74BB608F601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B2A76FCF-1789-4691-B849-2751D80695D5}" type="pres">
      <dgm:prSet presAssocID="{B9C4EC13-7F7D-4DE3-BA47-C924952B716F}" presName="compNode" presStyleCnt="0"/>
      <dgm:spPr/>
    </dgm:pt>
    <dgm:pt modelId="{8B236D92-6AF5-4B42-B42B-56219D9FF08D}" type="pres">
      <dgm:prSet presAssocID="{B9C4EC13-7F7D-4DE3-BA47-C924952B716F}" presName="pictRect" presStyleLbl="node1" presStyleIdx="1" presStyleCnt="2" custScaleX="41493" custScaleY="55986" custLinFactNeighborX="-341" custLinFactNeighborY="795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44795D86-605A-41D2-BE91-9BA347E910B3}" type="pres">
      <dgm:prSet presAssocID="{B9C4EC13-7F7D-4DE3-BA47-C924952B716F}" presName="textRect" presStyleLbl="revTx" presStyleIdx="1" presStyleCnt="2" custScaleX="798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F7C76DD-CA8E-4F64-96E0-3B19E98A03E0}" type="presOf" srcId="{00C1E1FE-D149-44B7-83D0-D74BB608F601}" destId="{0A31B6C1-F7B3-4409-9C63-88923A6D01F0}" srcOrd="0" destOrd="0" presId="urn:microsoft.com/office/officeart/2005/8/layout/pList1"/>
    <dgm:cxn modelId="{9BBC26E2-4336-4CAA-B2B8-CC208F550981}" type="presOf" srcId="{B9C4EC13-7F7D-4DE3-BA47-C924952B716F}" destId="{44795D86-605A-41D2-BE91-9BA347E910B3}" srcOrd="0" destOrd="0" presId="urn:microsoft.com/office/officeart/2005/8/layout/pList1"/>
    <dgm:cxn modelId="{478F6CE2-1950-4067-BB44-8BE022A2263D}" type="presOf" srcId="{C5067CC7-0168-44E1-8A8A-367046843907}" destId="{3A041BAB-BB00-4F2A-8C11-83408FCBFB98}" srcOrd="0" destOrd="0" presId="urn:microsoft.com/office/officeart/2005/8/layout/pList1"/>
    <dgm:cxn modelId="{D6266735-F2B2-4D8B-8BF8-BBBB74B1B6D8}" type="presOf" srcId="{38FF8717-7691-4E9F-8DCB-250C884DFE72}" destId="{03123362-9F8E-403D-B922-6955372631AC}" srcOrd="0" destOrd="0" presId="urn:microsoft.com/office/officeart/2005/8/layout/pList1"/>
    <dgm:cxn modelId="{F1533795-78A1-4671-9A24-B3BF581EFEDA}" srcId="{38FF8717-7691-4E9F-8DCB-250C884DFE72}" destId="{B9C4EC13-7F7D-4DE3-BA47-C924952B716F}" srcOrd="1" destOrd="0" parTransId="{952C5B09-C839-4830-92C2-C1B78711869B}" sibTransId="{0BE6FAAA-4ABE-4237-BDC4-23040A99F9F3}"/>
    <dgm:cxn modelId="{7F24C900-7F70-444D-ACED-E9B37DBDDBC8}" srcId="{38FF8717-7691-4E9F-8DCB-250C884DFE72}" destId="{C5067CC7-0168-44E1-8A8A-367046843907}" srcOrd="0" destOrd="0" parTransId="{C414CC21-0398-4A56-A8B2-BE48DF456C23}" sibTransId="{00C1E1FE-D149-44B7-83D0-D74BB608F601}"/>
    <dgm:cxn modelId="{9DAB5EB0-A92D-4AAA-8B94-43BE0F67F1DB}" type="presParOf" srcId="{03123362-9F8E-403D-B922-6955372631AC}" destId="{EC3EDB42-28B5-40F8-8409-D5DF57115FE0}" srcOrd="0" destOrd="0" presId="urn:microsoft.com/office/officeart/2005/8/layout/pList1"/>
    <dgm:cxn modelId="{170CFAB9-7D4A-41BF-B032-DE0A9BAB68D8}" type="presParOf" srcId="{EC3EDB42-28B5-40F8-8409-D5DF57115FE0}" destId="{85C24FD1-018B-4ED1-BDDE-862DF0BCFF6B}" srcOrd="0" destOrd="0" presId="urn:microsoft.com/office/officeart/2005/8/layout/pList1"/>
    <dgm:cxn modelId="{A1E73055-D19E-4AB2-8A25-1D2B28F192C0}" type="presParOf" srcId="{EC3EDB42-28B5-40F8-8409-D5DF57115FE0}" destId="{3A041BAB-BB00-4F2A-8C11-83408FCBFB98}" srcOrd="1" destOrd="0" presId="urn:microsoft.com/office/officeart/2005/8/layout/pList1"/>
    <dgm:cxn modelId="{661558E8-A05D-4933-8659-84D52663C750}" type="presParOf" srcId="{03123362-9F8E-403D-B922-6955372631AC}" destId="{0A31B6C1-F7B3-4409-9C63-88923A6D01F0}" srcOrd="1" destOrd="0" presId="urn:microsoft.com/office/officeart/2005/8/layout/pList1"/>
    <dgm:cxn modelId="{EDA72FFE-8AB3-4D0A-AC67-1743B38EE2AB}" type="presParOf" srcId="{03123362-9F8E-403D-B922-6955372631AC}" destId="{B2A76FCF-1789-4691-B849-2751D80695D5}" srcOrd="2" destOrd="0" presId="urn:microsoft.com/office/officeart/2005/8/layout/pList1"/>
    <dgm:cxn modelId="{40DBC709-69E1-4526-B0AF-ACF7761B0B03}" type="presParOf" srcId="{B2A76FCF-1789-4691-B849-2751D80695D5}" destId="{8B236D92-6AF5-4B42-B42B-56219D9FF08D}" srcOrd="0" destOrd="0" presId="urn:microsoft.com/office/officeart/2005/8/layout/pList1"/>
    <dgm:cxn modelId="{09DEE48B-BFE9-4723-9985-4D5320CDF882}" type="presParOf" srcId="{B2A76FCF-1789-4691-B849-2751D80695D5}" destId="{44795D86-605A-41D2-BE91-9BA347E910B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24FD1-018B-4ED1-BDDE-862DF0BCFF6B}">
      <dsp:nvSpPr>
        <dsp:cNvPr id="0" name=""/>
        <dsp:cNvSpPr/>
      </dsp:nvSpPr>
      <dsp:spPr>
        <a:xfrm>
          <a:off x="4060" y="639012"/>
          <a:ext cx="1932128" cy="133123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41BAB-BB00-4F2A-8C11-83408FCBFB98}">
      <dsp:nvSpPr>
        <dsp:cNvPr id="0" name=""/>
        <dsp:cNvSpPr/>
      </dsp:nvSpPr>
      <dsp:spPr>
        <a:xfrm>
          <a:off x="4060" y="1970248"/>
          <a:ext cx="1932128" cy="71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/>
            <a:t>生産性の向上</a:t>
          </a:r>
          <a:endParaRPr kumimoji="1" lang="ja-JP" altLang="en-US" sz="1900" kern="1200" dirty="0"/>
        </a:p>
      </dsp:txBody>
      <dsp:txXfrm>
        <a:off x="4060" y="1970248"/>
        <a:ext cx="1932128" cy="716819"/>
      </dsp:txXfrm>
    </dsp:sp>
    <dsp:sp modelId="{8B236D92-6AF5-4B42-B42B-56219D9FF08D}">
      <dsp:nvSpPr>
        <dsp:cNvPr id="0" name=""/>
        <dsp:cNvSpPr/>
      </dsp:nvSpPr>
      <dsp:spPr>
        <a:xfrm>
          <a:off x="2129482" y="639012"/>
          <a:ext cx="1932128" cy="133123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95D86-605A-41D2-BE91-9BA347E910B3}">
      <dsp:nvSpPr>
        <dsp:cNvPr id="0" name=""/>
        <dsp:cNvSpPr/>
      </dsp:nvSpPr>
      <dsp:spPr>
        <a:xfrm>
          <a:off x="2129482" y="1970248"/>
          <a:ext cx="1932128" cy="71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/>
            <a:t>コミュニケーション能力の向上</a:t>
          </a:r>
          <a:endParaRPr kumimoji="1" lang="ja-JP" altLang="en-US" sz="1900" kern="1200" dirty="0"/>
        </a:p>
      </dsp:txBody>
      <dsp:txXfrm>
        <a:off x="2129482" y="1970248"/>
        <a:ext cx="1932128" cy="716819"/>
      </dsp:txXfrm>
    </dsp:sp>
    <dsp:sp modelId="{68DBCD60-31E1-4E72-B8F2-3936FEF3A355}">
      <dsp:nvSpPr>
        <dsp:cNvPr id="0" name=""/>
        <dsp:cNvSpPr/>
      </dsp:nvSpPr>
      <dsp:spPr>
        <a:xfrm>
          <a:off x="4254905" y="639012"/>
          <a:ext cx="1932128" cy="133123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DA9CE-0CED-4C37-A991-A32094B67637}">
      <dsp:nvSpPr>
        <dsp:cNvPr id="0" name=""/>
        <dsp:cNvSpPr/>
      </dsp:nvSpPr>
      <dsp:spPr>
        <a:xfrm>
          <a:off x="4254905" y="1970248"/>
          <a:ext cx="1932128" cy="71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/>
            <a:t>社会人の自覚および責任</a:t>
          </a:r>
          <a:endParaRPr kumimoji="1" lang="ja-JP" altLang="en-US" sz="1900" kern="1200" dirty="0"/>
        </a:p>
      </dsp:txBody>
      <dsp:txXfrm>
        <a:off x="4254905" y="1970248"/>
        <a:ext cx="1932128" cy="716819"/>
      </dsp:txXfrm>
    </dsp:sp>
    <dsp:sp modelId="{0F8570FA-F202-4F40-995A-71FF370C08E8}">
      <dsp:nvSpPr>
        <dsp:cNvPr id="0" name=""/>
        <dsp:cNvSpPr/>
      </dsp:nvSpPr>
      <dsp:spPr>
        <a:xfrm>
          <a:off x="6380327" y="639012"/>
          <a:ext cx="1932128" cy="1331236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ED971-65E0-4DA9-B1AF-B21EB620FDB4}">
      <dsp:nvSpPr>
        <dsp:cNvPr id="0" name=""/>
        <dsp:cNvSpPr/>
      </dsp:nvSpPr>
      <dsp:spPr>
        <a:xfrm>
          <a:off x="6380327" y="1970248"/>
          <a:ext cx="1932128" cy="71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/>
            <a:t>知識の蓄え</a:t>
          </a:r>
          <a:endParaRPr kumimoji="1" lang="ja-JP" altLang="en-US" sz="1900" kern="1200" dirty="0"/>
        </a:p>
      </dsp:txBody>
      <dsp:txXfrm>
        <a:off x="6380327" y="1970248"/>
        <a:ext cx="1932128" cy="716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24FD1-018B-4ED1-BDDE-862DF0BCFF6B}">
      <dsp:nvSpPr>
        <dsp:cNvPr id="0" name=""/>
        <dsp:cNvSpPr/>
      </dsp:nvSpPr>
      <dsp:spPr>
        <a:xfrm>
          <a:off x="1845533" y="190"/>
          <a:ext cx="2332024" cy="210058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41BAB-BB00-4F2A-8C11-83408FCBFB98}">
      <dsp:nvSpPr>
        <dsp:cNvPr id="0" name=""/>
        <dsp:cNvSpPr/>
      </dsp:nvSpPr>
      <dsp:spPr>
        <a:xfrm>
          <a:off x="1231591" y="2276869"/>
          <a:ext cx="3559907" cy="132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リーダーシップ　　　をとる</a:t>
          </a:r>
          <a:endParaRPr kumimoji="1" lang="ja-JP" altLang="en-US" sz="3500" kern="1200" dirty="0"/>
        </a:p>
      </dsp:txBody>
      <dsp:txXfrm>
        <a:off x="1231591" y="2276869"/>
        <a:ext cx="3559907" cy="1320725"/>
      </dsp:txXfrm>
    </dsp:sp>
    <dsp:sp modelId="{8B236D92-6AF5-4B42-B42B-56219D9FF08D}">
      <dsp:nvSpPr>
        <dsp:cNvPr id="0" name=""/>
        <dsp:cNvSpPr/>
      </dsp:nvSpPr>
      <dsp:spPr>
        <a:xfrm>
          <a:off x="5817792" y="377127"/>
          <a:ext cx="1477112" cy="1373211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95D86-605A-41D2-BE91-9BA347E910B3}">
      <dsp:nvSpPr>
        <dsp:cNvPr id="0" name=""/>
        <dsp:cNvSpPr/>
      </dsp:nvSpPr>
      <dsp:spPr>
        <a:xfrm>
          <a:off x="5147639" y="2095027"/>
          <a:ext cx="2841696" cy="132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疑問点を残さない</a:t>
          </a:r>
          <a:endParaRPr kumimoji="1" lang="ja-JP" altLang="en-US" sz="3500" kern="1200" dirty="0"/>
        </a:p>
      </dsp:txBody>
      <dsp:txXfrm>
        <a:off x="5147639" y="2095027"/>
        <a:ext cx="2841696" cy="1320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D7082-D59F-4155-B3C1-7D9EC6DF397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ja-JP" altLang="en-US" smtClean="0"/>
              <a:t>花より漢気 </a:t>
            </a:r>
            <a:r>
              <a:rPr kumimoji="1" lang="en-US" altLang="ja-JP" smtClean="0"/>
              <a:t>| BOF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2021</a:t>
            </a:r>
            <a:r>
              <a:rPr kumimoji="1" lang="ja-JP" altLang="en-US" smtClean="0"/>
              <a:t>年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0D2E9-EA7F-4A48-BA56-0C3A3B5D0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5830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xmlns="" id="{4CA1C0BF-3E1F-4E95-B1F7-321984E95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9263" cy="9929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xmlns="" id="{626096B8-37E5-41AD-97A5-1A4DC60A3CB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5935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2E51DC87-DFDB-4861-B627-F122B14714E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6463"/>
            <a:ext cx="5437188" cy="4465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noProof="0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xmlns="" id="{8BF12B2E-B46E-4B6A-80E1-5FAE0273D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xmlns="" id="{84966F32-36F5-464A-901F-07E843568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xmlns="" id="{14A0060E-917F-4571-A5CE-AAE6CC7F6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01DA8FD1-3C78-4CE8-949C-E28BD7E282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8100" y="9432925"/>
            <a:ext cx="2947988" cy="493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SzPct val="10000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</a:lstStyle>
          <a:p>
            <a:pPr>
              <a:defRPr/>
            </a:pPr>
            <a:fld id="{7EAE2C39-B3E5-4513-9BD5-401E8269369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382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xmlns="" id="{7136D086-C290-4FB0-A16E-13EFD4A935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51DB906-1500-43F7-B60F-5F8DC50AB3CF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4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7" name="Text Box 1">
            <a:extLst>
              <a:ext uri="{FF2B5EF4-FFF2-40B4-BE49-F238E27FC236}">
                <a16:creationId xmlns:a16="http://schemas.microsoft.com/office/drawing/2014/main" xmlns="" id="{1536FC5C-F72A-4495-A698-B1D269041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FE8EE94A-44E2-411E-A90C-EB2663A4036D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4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xmlns="" id="{4F16C1FF-8F22-4B4B-B700-D4F327AF2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xmlns="" id="{47305A03-22F7-4775-AD46-D48F9C814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2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9334" y="-18665"/>
            <a:ext cx="9651266" cy="7111694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1441" y="4899790"/>
            <a:ext cx="9331738" cy="1891364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3157" y="1"/>
            <a:ext cx="6406483" cy="354521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88260" y="234818"/>
            <a:ext cx="9349200" cy="6333910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97655" y="736719"/>
            <a:ext cx="8305187" cy="3049585"/>
          </a:xfrm>
        </p:spPr>
        <p:txBody>
          <a:bodyPr anchor="b">
            <a:normAutofit/>
          </a:bodyPr>
          <a:lstStyle>
            <a:lvl1pPr algn="r">
              <a:defRPr sz="79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611256" y="3799492"/>
            <a:ext cx="8281524" cy="606640"/>
          </a:xfrm>
        </p:spPr>
        <p:txBody>
          <a:bodyPr anchor="t">
            <a:noAutofit/>
          </a:bodyPr>
          <a:lstStyle>
            <a:lvl1pPr marL="0" indent="0" algn="r">
              <a:buNone/>
              <a:defRPr sz="2646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044896" y="5196579"/>
            <a:ext cx="5079713" cy="1038773"/>
          </a:xfrm>
        </p:spPr>
        <p:txBody>
          <a:bodyPr/>
          <a:lstStyle>
            <a:lvl1pPr algn="ctr">
              <a:defRPr sz="463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0D5C5CA-52E5-4046-8B92-380BB84957DA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0080" y="5564685"/>
            <a:ext cx="3296364" cy="804836"/>
          </a:xfrm>
          <a:noFill/>
        </p:spPr>
        <p:txBody>
          <a:bodyPr wrap="square" rtlCol="0">
            <a:spAutoFit/>
          </a:bodyPr>
          <a:lstStyle>
            <a:lvl1pPr>
              <a:defRPr lang="en-US" sz="4630" dirty="0"/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8159659" y="4210785"/>
            <a:ext cx="750083" cy="549471"/>
          </a:xfrm>
        </p:spPr>
        <p:txBody>
          <a:bodyPr/>
          <a:lstStyle>
            <a:lvl1pPr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71E8EF7-17BD-4A3D-A60B-C0408327D4E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5-Point Star 32"/>
          <p:cNvSpPr/>
          <p:nvPr/>
        </p:nvSpPr>
        <p:spPr>
          <a:xfrm rot="21420000">
            <a:off x="3441734" y="5574608"/>
            <a:ext cx="568177" cy="568118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12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4526472"/>
            <a:ext cx="8594583" cy="64909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037" y="755968"/>
            <a:ext cx="8592768" cy="3521789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5184102"/>
            <a:ext cx="8594599" cy="752299"/>
          </a:xfrm>
        </p:spPr>
        <p:txBody>
          <a:bodyPr anchor="t"/>
          <a:lstStyle>
            <a:lvl1pPr marL="0" indent="0" algn="l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674538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7" y="755969"/>
            <a:ext cx="8596397" cy="3521789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4526472"/>
            <a:ext cx="8594600" cy="14039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255385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74" y="755968"/>
            <a:ext cx="7875505" cy="3215126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81794" y="3979392"/>
            <a:ext cx="7166865" cy="416419"/>
          </a:xfrm>
        </p:spPr>
        <p:txBody>
          <a:bodyPr anchor="t">
            <a:normAutofit/>
          </a:bodyPr>
          <a:lstStyle>
            <a:lvl1pPr marL="0" indent="0" algn="r">
              <a:buNone/>
              <a:defRPr sz="154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526473"/>
            <a:ext cx="8596381" cy="1398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" name="TextBox 9"/>
          <p:cNvSpPr txBox="1"/>
          <p:nvPr/>
        </p:nvSpPr>
        <p:spPr>
          <a:xfrm>
            <a:off x="445691" y="97869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6056" y="3203858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92578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1900231"/>
            <a:ext cx="8594582" cy="2768833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682047"/>
            <a:ext cx="8594582" cy="12573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525559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67037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67037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1283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01282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4728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24728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081266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72029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67018" y="2274512"/>
            <a:ext cx="2736890" cy="169395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029" y="4838378"/>
            <a:ext cx="2736890" cy="10861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3588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02421" y="2274513"/>
            <a:ext cx="2736890" cy="169231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02420" y="4838375"/>
            <a:ext cx="2738057" cy="108611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3541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23437" y="2274510"/>
            <a:ext cx="2736890" cy="169447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23437" y="4838373"/>
            <a:ext cx="2736890" cy="1086113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737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6" y="2274512"/>
            <a:ext cx="8594582" cy="364997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0EC1-F34A-48E8-9DE9-1341BC9D72B3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0941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9157" y="755969"/>
            <a:ext cx="1872462" cy="51685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7" y="755969"/>
            <a:ext cx="6535564" cy="5168517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01C7-D299-49CB-BDEA-B8F5C259510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458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6" y="2274512"/>
            <a:ext cx="8594582" cy="36499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2839-1B2A-4A99-B6FD-F2C84F4C9EB4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DCAD1-01E2-4DE0-A410-8B807DF9C857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51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3520228"/>
          </a:xfrm>
        </p:spPr>
        <p:txBody>
          <a:bodyPr anchor="b">
            <a:normAutofit/>
          </a:bodyPr>
          <a:lstStyle>
            <a:lvl1pPr algn="l">
              <a:defRPr sz="59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4125156"/>
            <a:ext cx="8594582" cy="1807371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152B-47FA-48D7-8C99-57F62C5F0C91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9BC66-74B1-4CFF-B931-F50CF57B2D5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657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6381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5" y="2274512"/>
            <a:ext cx="4207466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955952" y="2274512"/>
            <a:ext cx="4205667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CFDD-B8BE-4856-9FBD-A12766FFDEFE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CA350-29CF-4C4B-8B98-14132DD699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0728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4582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324" y="2274512"/>
            <a:ext cx="3959178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67037" y="3154531"/>
            <a:ext cx="4207464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8335" y="2274512"/>
            <a:ext cx="3965080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955952" y="3154531"/>
            <a:ext cx="4207465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1F9-4627-43D0-8FB9-A63FA77A26D6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60E9C-E73A-451B-8384-162B72AB7F9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814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421-CC8E-4039-A559-585E8C656C1E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1A72B-2EB4-4C09-A88C-3D4787DC7C8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297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EE9C-31FD-400E-8F2C-8430A2BADEEF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55162-9D1D-43E6-B25B-7846D7AE3C9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76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20" y="755967"/>
            <a:ext cx="3412182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72259" y="755969"/>
            <a:ext cx="4989359" cy="51685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19" y="2986230"/>
            <a:ext cx="3412184" cy="2938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4F07-13DC-4AB1-8046-48C61169897D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2982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4859704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5026" y="2"/>
            <a:ext cx="3486592" cy="559042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7" y="2986230"/>
            <a:ext cx="4859702" cy="2604198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FDF-B62A-4176-A077-03BF96042006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8418F-015B-4C08-A094-CAB099BB739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39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0999" y="2"/>
            <a:ext cx="9926299" cy="7323869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2274512"/>
            <a:ext cx="8596381" cy="364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4222" y="6346394"/>
            <a:ext cx="3129194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1FE0641-917F-438A-BA72-DCE34354E9C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037" y="6346394"/>
            <a:ext cx="454729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98336" y="6346394"/>
            <a:ext cx="75008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158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0" r:id="rId1"/>
    <p:sldLayoutId id="2147485541" r:id="rId2"/>
    <p:sldLayoutId id="2147485542" r:id="rId3"/>
    <p:sldLayoutId id="2147485543" r:id="rId4"/>
    <p:sldLayoutId id="2147485544" r:id="rId5"/>
    <p:sldLayoutId id="2147485545" r:id="rId6"/>
    <p:sldLayoutId id="2147485546" r:id="rId7"/>
    <p:sldLayoutId id="2147485547" r:id="rId8"/>
    <p:sldLayoutId id="2147485548" r:id="rId9"/>
    <p:sldLayoutId id="2147485549" r:id="rId10"/>
    <p:sldLayoutId id="2147485550" r:id="rId11"/>
    <p:sldLayoutId id="2147485551" r:id="rId12"/>
    <p:sldLayoutId id="2147485552" r:id="rId13"/>
    <p:sldLayoutId id="2147485553" r:id="rId14"/>
    <p:sldLayoutId id="2147485554" r:id="rId15"/>
    <p:sldLayoutId id="2147485555" r:id="rId16"/>
    <p:sldLayoutId id="2147485556" r:id="rId17"/>
  </p:sldLayoutIdLst>
  <p:hf sldNum="0"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20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98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76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研修３ヵ月間をふりかえり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右田　慶人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55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成長した点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48363765"/>
              </p:ext>
            </p:extLst>
          </p:nvPr>
        </p:nvGraphicFramePr>
        <p:xfrm>
          <a:off x="906993" y="2471194"/>
          <a:ext cx="8316516" cy="3326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00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今後の課題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8025039"/>
              </p:ext>
            </p:extLst>
          </p:nvPr>
        </p:nvGraphicFramePr>
        <p:xfrm>
          <a:off x="693041" y="2454130"/>
          <a:ext cx="9220928" cy="359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1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>
            <a:extLst>
              <a:ext uri="{FF2B5EF4-FFF2-40B4-BE49-F238E27FC236}">
                <a16:creationId xmlns:a16="http://schemas.microsoft.com/office/drawing/2014/main" xmlns="" id="{651B08D6-55D4-4A3E-AF9B-9727286E4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lang="ja-JP" altLang="en-US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苦労した点、工夫した点</a:t>
            </a:r>
            <a:endParaRPr lang="ja-JP" altLang="ja-JP" sz="2800" b="1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xmlns="" id="{24B74A06-ABAD-441E-9840-04F644CB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xmlns="" id="{3B8B6E50-E08A-4EBB-B277-8362848F1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0486" name="Text Box 5">
            <a:extLst>
              <a:ext uri="{FF2B5EF4-FFF2-40B4-BE49-F238E27FC236}">
                <a16:creationId xmlns:a16="http://schemas.microsoft.com/office/drawing/2014/main" xmlns="" id="{BF43DA1A-F5E3-4600-81E5-1EE13523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60537"/>
            <a:ext cx="8886825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苦労</a:t>
            </a:r>
            <a:endParaRPr lang="en-US" altLang="ja-JP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進捗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状況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を把握するまでのコミュニケーション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コードの書き方の流れ</a:t>
            </a:r>
            <a:endParaRPr lang="en-US" altLang="ja-JP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ja-JP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工夫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チーム全体でサポートをしたこと</a:t>
            </a:r>
            <a:endParaRPr lang="en-US" altLang="ja-JP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朝礼と就業締めに全体のミーティング時間を確保したこと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xmlns="" id="{67F8E4BF-F10C-41C2-8631-31C564B71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67733" y="6458320"/>
            <a:ext cx="8783758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</TotalTime>
  <Words>83</Words>
  <Application>Microsoft Office PowerPoint</Application>
  <PresentationFormat>ユーザー設定</PresentationFormat>
  <Paragraphs>31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ＭＳ Ｐ明朝</vt:lpstr>
      <vt:lpstr>メイリオ</vt:lpstr>
      <vt:lpstr>Arial</vt:lpstr>
      <vt:lpstr>Impact</vt:lpstr>
      <vt:lpstr>Times New Roman</vt:lpstr>
      <vt:lpstr>メイン イベント</vt:lpstr>
      <vt:lpstr>研修３ヵ月間をふりかえり</vt:lpstr>
      <vt:lpstr>成長した点</vt:lpstr>
      <vt:lpstr>今後の課題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予約受付代行Webシステム</dc:title>
  <dc:creator>edu</dc:creator>
  <cp:lastModifiedBy>aaa</cp:lastModifiedBy>
  <cp:revision>298</cp:revision>
  <cp:lastPrinted>2018-06-15T05:11:51Z</cp:lastPrinted>
  <dcterms:created xsi:type="dcterms:W3CDTF">2010-07-27T04:35:02Z</dcterms:created>
  <dcterms:modified xsi:type="dcterms:W3CDTF">2021-06-25T02:38:30Z</dcterms:modified>
</cp:coreProperties>
</file>